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  <p:sldId id="293" r:id="rId23"/>
    <p:sldId id="294" r:id="rId24"/>
    <p:sldId id="295" r:id="rId25"/>
    <p:sldId id="296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168B457-AED7-4116-B338-1D15B2C9E7A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C85EC1F-5C3D-4177-B315-7576F4585E2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441960" y="6477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4038267" y="2747282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1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3731352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19679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997798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</TotalTime>
  <Words>531</Words>
  <Application>Microsoft Office PowerPoint</Application>
  <PresentationFormat>Custom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34</cp:revision>
  <dcterms:created xsi:type="dcterms:W3CDTF">2006-08-16T00:00:00Z</dcterms:created>
  <dcterms:modified xsi:type="dcterms:W3CDTF">2025-02-09T11:05:17Z</dcterms:modified>
  <cp:category>9Slide.vn</cp:category>
  <dc:identifier>DAGXpVHRm8M</dc:identifier>
</cp:coreProperties>
</file>