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3"/>
  </p:notesMasterIdLst>
  <p:sldIdLst>
    <p:sldId id="296" r:id="rId4"/>
    <p:sldId id="257" r:id="rId5"/>
    <p:sldId id="259" r:id="rId6"/>
    <p:sldId id="258" r:id="rId7"/>
    <p:sldId id="298" r:id="rId8"/>
    <p:sldId id="261" r:id="rId9"/>
    <p:sldId id="256" r:id="rId10"/>
    <p:sldId id="297" r:id="rId11"/>
    <p:sldId id="299" r:id="rId12"/>
    <p:sldId id="260" r:id="rId13"/>
    <p:sldId id="279" r:id="rId14"/>
    <p:sldId id="300" r:id="rId15"/>
    <p:sldId id="282" r:id="rId16"/>
    <p:sldId id="301" r:id="rId17"/>
    <p:sldId id="302" r:id="rId18"/>
    <p:sldId id="303" r:id="rId19"/>
    <p:sldId id="277" r:id="rId20"/>
    <p:sldId id="304" r:id="rId21"/>
    <p:sldId id="3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varScale="1">
        <p:scale>
          <a:sx n="75" d="100"/>
          <a:sy n="75" d="100"/>
        </p:scale>
        <p:origin x="120"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09/02/2025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09/02/2025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09/02/2025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09/02/2025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09/02/2025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09/02/2025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09/02/2025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B194EFE-CF70-4E3B-8016-64796C76077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C9E3C23-27A0-4F38-866D-938F3FA1AE5F}"/>
              </a:ext>
            </a:extLst>
          </p:cNvPr>
          <p:cNvSpPr txBox="1"/>
          <p:nvPr userDrawn="1"/>
        </p:nvSpPr>
        <p:spPr>
          <a:xfrm>
            <a:off x="0" y="-1512332"/>
            <a:ext cx="12192000" cy="369332"/>
          </a:xfrm>
          <a:prstGeom prst="rect">
            <a:avLst/>
          </a:prstGeom>
          <a:noFill/>
        </p:spPr>
        <p:txBody>
          <a:bodyPr vert="horz" wrap="none" lIns="0" tIns="0" rIns="0" bIns="0" rtlCol="0">
            <a:no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8AFFDF9-DBFD-473A-B344-2480CE39AA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09/02/2025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9.png"/><Relationship Id="rId18" Type="http://schemas.openxmlformats.org/officeDocument/2006/relationships/image" Target="../media/image23.png"/><Relationship Id="rId3" Type="http://schemas.microsoft.com/office/2007/relationships/media" Target="../media/media3.m4a"/><Relationship Id="rId21" Type="http://schemas.openxmlformats.org/officeDocument/2006/relationships/image" Target="../media/image15.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7.png"/><Relationship Id="rId5" Type="http://schemas.microsoft.com/office/2007/relationships/media" Target="../media/media4.mp3"/><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20.sv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5.png"/><Relationship Id="rId4" Type="http://schemas.openxmlformats.org/officeDocument/2006/relationships/audio" Target="../media/media7.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2544583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4268528" y="2725271"/>
            <a:ext cx="3650451" cy="3109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8206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0106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8616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434</TotalTime>
  <Words>687</Words>
  <Application>Microsoft Office PowerPoint</Application>
  <PresentationFormat>Widescreen</PresentationFormat>
  <Paragraphs>55</Paragraphs>
  <Slides>19</Slides>
  <Notes>0</Notes>
  <HiddenSlides>0</HiddenSlides>
  <MMClips>24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11</cp:revision>
  <dcterms:created xsi:type="dcterms:W3CDTF">2023-12-02T07:45:56Z</dcterms:created>
  <dcterms:modified xsi:type="dcterms:W3CDTF">2025-02-09T10:57:55Z</dcterms:modified>
  <cp:category>9Slide.vn</cp:category>
</cp:coreProperties>
</file>