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  <p:sldMasterId id="2147483699" r:id="rId3"/>
  </p:sldMasterIdLst>
  <p:notesMasterIdLst>
    <p:notesMasterId r:id="rId28"/>
  </p:notesMasterIdLst>
  <p:sldIdLst>
    <p:sldId id="307" r:id="rId4"/>
    <p:sldId id="262" r:id="rId5"/>
    <p:sldId id="257" r:id="rId6"/>
    <p:sldId id="258" r:id="rId7"/>
    <p:sldId id="259" r:id="rId8"/>
    <p:sldId id="317" r:id="rId9"/>
    <p:sldId id="261" r:id="rId10"/>
    <p:sldId id="296" r:id="rId11"/>
    <p:sldId id="308" r:id="rId12"/>
    <p:sldId id="275" r:id="rId13"/>
    <p:sldId id="303" r:id="rId14"/>
    <p:sldId id="314" r:id="rId15"/>
    <p:sldId id="318" r:id="rId16"/>
    <p:sldId id="316" r:id="rId17"/>
    <p:sldId id="281" r:id="rId18"/>
    <p:sldId id="282" r:id="rId19"/>
    <p:sldId id="283" r:id="rId20"/>
    <p:sldId id="284" r:id="rId21"/>
    <p:sldId id="285" r:id="rId22"/>
    <p:sldId id="300" r:id="rId23"/>
    <p:sldId id="319" r:id="rId24"/>
    <p:sldId id="320" r:id="rId25"/>
    <p:sldId id="321" r:id="rId26"/>
    <p:sldId id="322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20" y="-29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BDB1235-88E2-46ED-B159-8BAF07A737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0DACFF8-C965-4321-9162-9D89AF5D4F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C29204C-A20A-4E8F-8E2A-C71D87134E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61.gif"/><Relationship Id="rId7" Type="http://schemas.openxmlformats.org/officeDocument/2006/relationships/image" Target="../media/image50.png"/><Relationship Id="rId12" Type="http://schemas.openxmlformats.org/officeDocument/2006/relationships/image" Target="../media/image54.svg"/><Relationship Id="rId17" Type="http://schemas.openxmlformats.org/officeDocument/2006/relationships/image" Target="../media/image58.png"/><Relationship Id="rId25" Type="http://schemas.openxmlformats.org/officeDocument/2006/relationships/audio" Target="../media/audio4.wav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23" Type="http://schemas.openxmlformats.org/officeDocument/2006/relationships/image" Target="../media/image62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55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7.xml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62.png"/><Relationship Id="rId10" Type="http://schemas.openxmlformats.org/officeDocument/2006/relationships/image" Target="../media/image56.png"/><Relationship Id="rId19" Type="http://schemas.openxmlformats.org/officeDocument/2006/relationships/image" Target="../media/image61.gif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5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61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../media/audio4.wav"/><Relationship Id="rId10" Type="http://schemas.openxmlformats.org/officeDocument/2006/relationships/image" Target="../media/image56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5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223347" y="116982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92960" y="1494972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907825"/>
              </p:ext>
            </p:extLst>
          </p:nvPr>
        </p:nvGraphicFramePr>
        <p:xfrm>
          <a:off x="1363980" y="265509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89667" y="123078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103120" y="123078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341120" y="242824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110480" y="375920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124960" y="247904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128000" y="374904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1018073" y="6923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62480" y="1051102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810" y="2412365"/>
            <a:ext cx="33147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B57163-5230-BC45-A7E9-73C59BC85216}"/>
              </a:ext>
            </a:extLst>
          </p:cNvPr>
          <p:cNvGraphicFramePr>
            <a:graphicFrameLocks noGrp="1"/>
          </p:cNvGraphicFramePr>
          <p:nvPr/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70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2378589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08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696513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327</Words>
  <Application>Microsoft Office PowerPoint</Application>
  <PresentationFormat>Widescreen</PresentationFormat>
  <Paragraphs>87</Paragraphs>
  <Slides>24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Cambria</vt:lpstr>
      <vt:lpstr>Cambria Math</vt:lpstr>
      <vt:lpstr>LNTH-Hoa Nho LNTH</vt:lpstr>
      <vt:lpstr>LNTH-LuoLuoNotangYuanTi 1</vt:lpstr>
      <vt:lpstr>SVN-Gretoon</vt:lpstr>
      <vt:lpstr>字魂131号-酷乐潮玩体</vt:lpstr>
      <vt:lpstr>思源黑体 CN</vt:lpstr>
      <vt:lpstr>思源黑体 CN Bold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9Slide.vn</dc:subject>
  <dc:creator/>
  <cp:keywords>10NA</cp:keywords>
  <dc:description>9Slide.vn</dc:description>
  <cp:lastModifiedBy/>
  <cp:revision>1</cp:revision>
  <dcterms:created xsi:type="dcterms:W3CDTF">2022-03-07T11:00:09Z</dcterms:created>
  <dcterms:modified xsi:type="dcterms:W3CDTF">2025-02-15T14:55:06Z</dcterms:modified>
  <cp:category>9Slide.vn</cp:category>
  <cp:version>10NA</cp:version>
</cp:coreProperties>
</file>