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256" r:id="rId2"/>
    <p:sldId id="257" r:id="rId3"/>
    <p:sldId id="263" r:id="rId4"/>
    <p:sldId id="258" r:id="rId5"/>
    <p:sldId id="259" r:id="rId6"/>
    <p:sldId id="272" r:id="rId7"/>
    <p:sldId id="331" r:id="rId8"/>
    <p:sldId id="332" r:id="rId9"/>
    <p:sldId id="279" r:id="rId10"/>
    <p:sldId id="336" r:id="rId11"/>
    <p:sldId id="337" r:id="rId12"/>
    <p:sldId id="338" r:id="rId13"/>
    <p:sldId id="391" r:id="rId14"/>
    <p:sldId id="392" r:id="rId15"/>
    <p:sldId id="315" r:id="rId16"/>
    <p:sldId id="348" r:id="rId17"/>
    <p:sldId id="393" r:id="rId18"/>
    <p:sldId id="394" r:id="rId19"/>
    <p:sldId id="395" r:id="rId20"/>
    <p:sldId id="396" r:id="rId21"/>
    <p:sldId id="39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F6"/>
    <a:srgbClr val="D5ABC9"/>
    <a:srgbClr val="FFDF4F"/>
    <a:srgbClr val="F0F0F0"/>
    <a:srgbClr val="56983F"/>
    <a:srgbClr val="5FA341"/>
    <a:srgbClr val="FFFFFF"/>
    <a:srgbClr val="F3F3F4"/>
    <a:srgbClr val="FF8604"/>
    <a:srgbClr val="62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010" autoAdjust="0"/>
  </p:normalViewPr>
  <p:slideViewPr>
    <p:cSldViewPr snapToGrid="0">
      <p:cViewPr varScale="1">
        <p:scale>
          <a:sx n="72" d="100"/>
          <a:sy n="72" d="100"/>
        </p:scale>
        <p:origin x="110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1E4C-F223-443F-A824-8FD6E1BD82AD}"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F0E4-32DA-46CC-B825-83CB19AB9B81}" type="slidenum">
              <a:rPr lang="en-US" smtClean="0"/>
              <a:t>‹#›</a:t>
            </a:fld>
            <a:endParaRPr lang="en-US"/>
          </a:p>
        </p:txBody>
      </p:sp>
    </p:spTree>
    <p:extLst>
      <p:ext uri="{BB962C8B-B14F-4D97-AF65-F5344CB8AC3E}">
        <p14:creationId xmlns:p14="http://schemas.microsoft.com/office/powerpoint/2010/main" val="40169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3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2/17/2025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46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2/17/2025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706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2/17/2025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355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2/17/2025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49803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239A6238-A2C7-1877-13BA-EBE805D5AEDB}"/>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B519ABB-2D69-4055-90A5-805FC9528213}"/>
              </a:ext>
            </a:extLst>
          </p:cNvPr>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label with white text and a black background&#10;&#10;Description automatically generated">
            <a:extLst>
              <a:ext uri="{FF2B5EF4-FFF2-40B4-BE49-F238E27FC236}">
                <a16:creationId xmlns:a16="http://schemas.microsoft.com/office/drawing/2014/main" id="{0E1CEC85-B290-176E-4285-C3CA5DA548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44414" y="112626"/>
            <a:ext cx="1676759" cy="1676759"/>
          </a:xfrm>
          <a:prstGeom prst="rect">
            <a:avLst/>
          </a:prstGeom>
        </p:spPr>
      </p:pic>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2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xml"/><Relationship Id="rId5" Type="http://schemas.openxmlformats.org/officeDocument/2006/relationships/image" Target="../media/image35.sv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emf"/><Relationship Id="rId11"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15FAA3D9-3C96-4775-73EB-1DB9C140B0D7}"/>
              </a:ext>
            </a:extLst>
          </p:cNvPr>
          <p:cNvPicPr>
            <a:picLocks noChangeAspect="1"/>
          </p:cNvPicPr>
          <p:nvPr/>
        </p:nvPicPr>
        <p:blipFill>
          <a:blip r:embed="rId12"/>
          <a:stretch>
            <a:fillRect/>
          </a:stretch>
        </p:blipFill>
        <p:spPr>
          <a:xfrm>
            <a:off x="5450058" y="2230353"/>
            <a:ext cx="1859441" cy="1072989"/>
          </a:xfrm>
          <a:prstGeom prst="rect">
            <a:avLst/>
          </a:prstGeom>
        </p:spPr>
      </p:pic>
      <p:pic>
        <p:nvPicPr>
          <p:cNvPr id="7" name="Picture 6">
            <a:extLst>
              <a:ext uri="{FF2B5EF4-FFF2-40B4-BE49-F238E27FC236}">
                <a16:creationId xmlns:a16="http://schemas.microsoft.com/office/drawing/2014/main" id="{47A7AC3C-EFA8-1C0F-823D-C9914C57F6E4}"/>
              </a:ext>
            </a:extLst>
          </p:cNvPr>
          <p:cNvPicPr>
            <a:picLocks noChangeAspect="1"/>
          </p:cNvPicPr>
          <p:nvPr/>
        </p:nvPicPr>
        <p:blipFill>
          <a:blip r:embed="rId13"/>
          <a:stretch>
            <a:fillRect/>
          </a:stretch>
        </p:blipFill>
        <p:spPr>
          <a:xfrm>
            <a:off x="2915682" y="3058230"/>
            <a:ext cx="7096359" cy="1603387"/>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par>
                                    <p:cTn id="41" presetID="2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par>
                                    <p:cTn id="44" presetID="16" presetClass="entr" presetSubtype="21"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par>
                                    <p:cTn id="41" presetID="2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par>
                                    <p:cTn id="44" presetID="16" presetClass="entr" presetSubtype="21"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pic>
        <p:nvPicPr>
          <p:cNvPr id="24" name="Graphic 6">
            <a:extLst>
              <a:ext uri="{FF2B5EF4-FFF2-40B4-BE49-F238E27FC236}">
                <a16:creationId xmlns:a16="http://schemas.microsoft.com/office/drawing/2014/main" id="{08FE0061-B300-BE67-BFC7-E895711B7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91464163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7" dur="750" fill="hold"/>
                                            <p:tgtEl>
                                              <p:spTgt spid="25"/>
                                            </p:tgtEl>
                                            <p:attrNameLst>
                                              <p:attrName>ppt_x</p:attrName>
                                              <p:attrName>ppt_y</p:attrName>
                                            </p:attrNameLst>
                                          </p:cBhvr>
                                          <p:rCtr x="40052" y="27315"/>
                                        </p:animMotion>
                                      </p:childTnLst>
                                    </p:cTn>
                                  </p:par>
                                </p:childTnLst>
                              </p:cTn>
                            </p:par>
                            <p:par>
                              <p:cTn id="18" fill="hold">
                                <p:stCondLst>
                                  <p:cond delay="750"/>
                                </p:stCondLst>
                                <p:childTnLst>
                                  <p:par>
                                    <p:cTn id="19" presetID="10" presetClass="exit" presetSubtype="0" fill="hold" nodeType="after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id="{C2A442B0-164A-405B-4905-2C0006252D9A}"/>
              </a:ext>
            </a:extLst>
          </p:cNvPr>
          <p:cNvGraphicFramePr>
            <a:graphicFrameLocks noGrp="1"/>
          </p:cNvGraphicFramePr>
          <p:nvPr>
            <p:extLst>
              <p:ext uri="{D42A27DB-BD31-4B8C-83A1-F6EECF244321}">
                <p14:modId xmlns:p14="http://schemas.microsoft.com/office/powerpoint/2010/main" val="1770745551"/>
              </p:ext>
            </p:extLst>
          </p:nvPr>
        </p:nvGraphicFramePr>
        <p:xfrm>
          <a:off x="430924" y="1512328"/>
          <a:ext cx="11372195" cy="2764536"/>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val="840415265"/>
                    </a:ext>
                  </a:extLst>
                </a:gridCol>
                <a:gridCol w="1921507">
                  <a:extLst>
                    <a:ext uri="{9D8B030D-6E8A-4147-A177-3AD203B41FA5}">
                      <a16:colId xmlns:a16="http://schemas.microsoft.com/office/drawing/2014/main" val="1655166175"/>
                    </a:ext>
                  </a:extLst>
                </a:gridCol>
                <a:gridCol w="1921507">
                  <a:extLst>
                    <a:ext uri="{9D8B030D-6E8A-4147-A177-3AD203B41FA5}">
                      <a16:colId xmlns:a16="http://schemas.microsoft.com/office/drawing/2014/main" val="3585854356"/>
                    </a:ext>
                  </a:extLst>
                </a:gridCol>
                <a:gridCol w="2216771">
                  <a:extLst>
                    <a:ext uri="{9D8B030D-6E8A-4147-A177-3AD203B41FA5}">
                      <a16:colId xmlns:a16="http://schemas.microsoft.com/office/drawing/2014/main" val="1209498484"/>
                    </a:ext>
                  </a:extLst>
                </a:gridCol>
                <a:gridCol w="2216771">
                  <a:extLst>
                    <a:ext uri="{9D8B030D-6E8A-4147-A177-3AD203B41FA5}">
                      <a16:colId xmlns:a16="http://schemas.microsoft.com/office/drawing/2014/main"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003368"/>
                  </a:ext>
                </a:extLst>
              </a:tr>
            </a:tbl>
          </a:graphicData>
        </a:graphic>
      </p:graphicFrame>
      <p:pic>
        <p:nvPicPr>
          <p:cNvPr id="23" name="Graphic 6">
            <a:extLst>
              <a:ext uri="{FF2B5EF4-FFF2-40B4-BE49-F238E27FC236}">
                <a16:creationId xmlns:a16="http://schemas.microsoft.com/office/drawing/2014/main" id="{A5B3CD34-2172-EE09-BE7C-2E40845D01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52129939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6" dur="750" fill="hold"/>
                                            <p:tgtEl>
                                              <p:spTgt spid="24"/>
                                            </p:tgtEl>
                                            <p:attrNameLst>
                                              <p:attrName>ppt_x</p:attrName>
                                              <p:attrName>ppt_y</p:attrName>
                                            </p:attrNameLst>
                                          </p:cBhvr>
                                          <p:rCtr x="40326" y="5509"/>
                                        </p:animMotion>
                                      </p:childTnLst>
                                    </p:cTn>
                                  </p:par>
                                </p:childTnLst>
                              </p:cTn>
                            </p:par>
                            <p:par>
                              <p:cTn id="7" fill="hold">
                                <p:stCondLst>
                                  <p:cond delay="750"/>
                                </p:stCondLst>
                                <p:childTnLst>
                                  <p:par>
                                    <p:cTn id="8" presetID="10" presetClass="exit" presetSubtype="0" fill="hold" nodeType="afterEffect">
                                      <p:stCondLst>
                                        <p:cond delay="0"/>
                                      </p:stCondLst>
                                      <p:childTnLst>
                                        <p:animEffect transition="out" filter="fade">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517867" y="685800"/>
            <a:ext cx="11333056" cy="1628596"/>
            <a:chOff x="729748" y="853200"/>
            <a:chExt cx="11333056" cy="1628596"/>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id="{F01C02D4-C6DC-3368-49B0-88B04F7C603B}"/>
              </a:ext>
            </a:extLst>
          </p:cNvPr>
          <p:cNvPicPr>
            <a:picLocks noChangeAspect="1"/>
          </p:cNvPicPr>
          <p:nvPr/>
        </p:nvPicPr>
        <p:blipFill>
          <a:blip r:embed="rId3"/>
          <a:stretch>
            <a:fillRect/>
          </a:stretch>
        </p:blipFill>
        <p:spPr>
          <a:xfrm>
            <a:off x="3399203" y="2391739"/>
            <a:ext cx="6236371" cy="2154784"/>
          </a:xfrm>
          <a:prstGeom prst="rect">
            <a:avLst/>
          </a:prstGeom>
        </p:spPr>
      </p:pic>
      <p:pic>
        <p:nvPicPr>
          <p:cNvPr id="14" name="Graphic 6">
            <a:extLst>
              <a:ext uri="{FF2B5EF4-FFF2-40B4-BE49-F238E27FC236}">
                <a16:creationId xmlns:a16="http://schemas.microsoft.com/office/drawing/2014/main" id="{9DD35F7E-AB45-4CFA-9F10-BC564C81BB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35574" y="5063585"/>
            <a:ext cx="2311437" cy="1625677"/>
          </a:xfrm>
          <a:prstGeom prst="rect">
            <a:avLst/>
          </a:prstGeom>
        </p:spPr>
      </p:pic>
      <p:pic>
        <p:nvPicPr>
          <p:cNvPr id="17" name="Picture 16">
            <a:extLst>
              <a:ext uri="{FF2B5EF4-FFF2-40B4-BE49-F238E27FC236}">
                <a16:creationId xmlns:a16="http://schemas.microsoft.com/office/drawing/2014/main" id="{559649BB-C92B-47DE-8816-942A0375EFEF}"/>
              </a:ext>
            </a:extLst>
          </p:cNvPr>
          <p:cNvPicPr>
            <a:picLocks noChangeAspect="1"/>
          </p:cNvPicPr>
          <p:nvPr/>
        </p:nvPicPr>
        <p:blipFill>
          <a:blip r:embed="rId6">
            <a:lum bright="20000"/>
          </a:blip>
          <a:stretch>
            <a:fillRect/>
          </a:stretch>
        </p:blipFill>
        <p:spPr>
          <a:xfrm>
            <a:off x="534272" y="2145951"/>
            <a:ext cx="573952" cy="645461"/>
          </a:xfrm>
          <a:prstGeom prst="rect">
            <a:avLst/>
          </a:prstGeom>
        </p:spPr>
      </p:pic>
    </p:spTree>
    <p:extLst>
      <p:ext uri="{BB962C8B-B14F-4D97-AF65-F5344CB8AC3E}">
        <p14:creationId xmlns:p14="http://schemas.microsoft.com/office/powerpoint/2010/main" val="239625932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14:presetBounceEnd="77333">
                                      <p:stCondLst>
                                        <p:cond delay="0"/>
                                      </p:stCondLst>
                                      <p:childTnLst>
                                        <p:animMotion origin="layout" path="M 2.29167E-6 -3.7037E-6 L 0.80104 0.54653 " pathEditMode="relative" rAng="0" ptsTypes="AA" p14:bounceEnd="77333">
                                          <p:cBhvr>
                                            <p:cTn id="6" dur="750" fill="hold"/>
                                            <p:tgtEl>
                                              <p:spTgt spid="17"/>
                                            </p:tgtEl>
                                            <p:attrNameLst>
                                              <p:attrName>ppt_x</p:attrName>
                                              <p:attrName>ppt_y</p:attrName>
                                            </p:attrNameLst>
                                          </p:cBhvr>
                                          <p:rCtr x="40052" y="27315"/>
                                        </p:animMotion>
                                      </p:childTnLst>
                                    </p:cTn>
                                  </p:par>
                                </p:childTnLst>
                              </p:cTn>
                            </p:par>
                            <p:par>
                              <p:cTn id="7" fill="hold">
                                <p:stCondLst>
                                  <p:cond delay="750"/>
                                </p:stCondLst>
                                <p:childTnLst>
                                  <p:par>
                                    <p:cTn id="8" presetID="10" presetClass="exit" presetSubtype="0" fill="hold" nodeType="after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2.29167E-6 -3.7037E-6 L 0.80104 0.54653 " pathEditMode="relative" rAng="0" ptsTypes="AA">
                                          <p:cBhvr>
                                            <p:cTn id="6" dur="750" fill="hold"/>
                                            <p:tgtEl>
                                              <p:spTgt spid="17"/>
                                            </p:tgtEl>
                                            <p:attrNameLst>
                                              <p:attrName>ppt_x</p:attrName>
                                              <p:attrName>ppt_y</p:attrName>
                                            </p:attrNameLst>
                                          </p:cBhvr>
                                          <p:rCtr x="40052" y="27315"/>
                                        </p:animMotion>
                                      </p:childTnLst>
                                    </p:cTn>
                                  </p:par>
                                </p:childTnLst>
                              </p:cTn>
                            </p:par>
                            <p:par>
                              <p:cTn id="7" fill="hold">
                                <p:stCondLst>
                                  <p:cond delay="750"/>
                                </p:stCondLst>
                                <p:childTnLst>
                                  <p:par>
                                    <p:cTn id="8" presetID="10" presetClass="exit" presetSubtype="0" fill="hold" nodeType="after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29472" y="724440"/>
            <a:ext cx="11333056" cy="2714951"/>
            <a:chOff x="729748" y="853200"/>
            <a:chExt cx="11333056" cy="1811304"/>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Tree>
    <p:extLst>
      <p:ext uri="{BB962C8B-B14F-4D97-AF65-F5344CB8AC3E}">
        <p14:creationId xmlns:p14="http://schemas.microsoft.com/office/powerpoint/2010/main" val="73382649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4"/>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5751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Cảm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bạn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giúp</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mình</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làm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3306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50EAE-E9A1-416E-944A-49901F43C18C}"/>
              </a:ext>
            </a:extLst>
          </p:cNvPr>
          <p:cNvPicPr>
            <a:picLocks noChangeAspect="1"/>
          </p:cNvPicPr>
          <p:nvPr/>
        </p:nvPicPr>
        <p:blipFill rotWithShape="1">
          <a:blip r:embed="rId2"/>
          <a:srcRect b="18919"/>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8BEDDFFF-39B2-47BC-B2D5-6B6739181C56}"/>
              </a:ext>
            </a:extLst>
          </p:cNvPr>
          <p:cNvGrpSpPr/>
          <p:nvPr/>
        </p:nvGrpSpPr>
        <p:grpSpPr>
          <a:xfrm>
            <a:off x="831705" y="990600"/>
            <a:ext cx="10528588" cy="5638800"/>
            <a:chOff x="289671" y="3246336"/>
            <a:chExt cx="10591800" cy="1981200"/>
          </a:xfrm>
        </p:grpSpPr>
        <p:sp>
          <p:nvSpPr>
            <p:cNvPr id="8" name="Rectangle: Rounded Corners 7">
              <a:extLst>
                <a:ext uri="{FF2B5EF4-FFF2-40B4-BE49-F238E27FC236}">
                  <a16:creationId xmlns:a16="http://schemas.microsoft.com/office/drawing/2014/main" id="{416ADA0D-08AF-4E55-93C7-5B928AC2424E}"/>
                </a:ext>
              </a:extLst>
            </p:cNvPr>
            <p:cNvSpPr/>
            <p:nvPr/>
          </p:nvSpPr>
          <p:spPr>
            <a:xfrm>
              <a:off x="289671" y="3246336"/>
              <a:ext cx="10591800" cy="1981200"/>
            </a:xfrm>
            <a:prstGeom prst="roundRect">
              <a:avLst>
                <a:gd name="adj" fmla="val 173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Rectangle: Rounded Corners 8">
              <a:extLst>
                <a:ext uri="{FF2B5EF4-FFF2-40B4-BE49-F238E27FC236}">
                  <a16:creationId xmlns:a16="http://schemas.microsoft.com/office/drawing/2014/main" id="{C2F68E3A-4660-43B9-BE48-0CF70CDE89ED}"/>
                </a:ext>
              </a:extLst>
            </p:cNvPr>
            <p:cNvSpPr/>
            <p:nvPr/>
          </p:nvSpPr>
          <p:spPr>
            <a:xfrm>
              <a:off x="507631" y="3314903"/>
              <a:ext cx="10183192" cy="1818569"/>
            </a:xfrm>
            <a:prstGeom prst="roundRect">
              <a:avLst>
                <a:gd name="adj" fmla="val 201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 name="Group 3">
            <a:extLst>
              <a:ext uri="{FF2B5EF4-FFF2-40B4-BE49-F238E27FC236}">
                <a16:creationId xmlns:a16="http://schemas.microsoft.com/office/drawing/2014/main" id="{DF3BB68D-0721-442F-BB6F-5108053A4C19}"/>
              </a:ext>
            </a:extLst>
          </p:cNvPr>
          <p:cNvGrpSpPr/>
          <p:nvPr/>
        </p:nvGrpSpPr>
        <p:grpSpPr>
          <a:xfrm>
            <a:off x="3558274" y="228600"/>
            <a:ext cx="5075452" cy="1524000"/>
            <a:chOff x="7740807" y="113202"/>
            <a:chExt cx="3195963" cy="959648"/>
          </a:xfrm>
        </p:grpSpPr>
        <p:pic>
          <p:nvPicPr>
            <p:cNvPr id="5" name="Picture 4">
              <a:extLst>
                <a:ext uri="{FF2B5EF4-FFF2-40B4-BE49-F238E27FC236}">
                  <a16:creationId xmlns:a16="http://schemas.microsoft.com/office/drawing/2014/main" id="{3AA28D1B-D9E2-4EB1-84E5-1471D229E539}"/>
                </a:ext>
              </a:extLst>
            </p:cNvPr>
            <p:cNvPicPr>
              <a:picLocks noChangeAspect="1"/>
            </p:cNvPicPr>
            <p:nvPr/>
          </p:nvPicPr>
          <p:blipFill>
            <a:blip r:embed="rId3"/>
            <a:stretch>
              <a:fillRect/>
            </a:stretch>
          </p:blipFill>
          <p:spPr>
            <a:xfrm>
              <a:off x="7740807" y="113202"/>
              <a:ext cx="3195963" cy="959648"/>
            </a:xfrm>
            <a:prstGeom prst="rect">
              <a:avLst/>
            </a:prstGeom>
          </p:spPr>
        </p:pic>
        <p:sp>
          <p:nvSpPr>
            <p:cNvPr id="6" name="TextBox 5">
              <a:extLst>
                <a:ext uri="{FF2B5EF4-FFF2-40B4-BE49-F238E27FC236}">
                  <a16:creationId xmlns:a16="http://schemas.microsoft.com/office/drawing/2014/main" id="{9D9A56E1-4C25-4605-8397-C2428DFB2854}"/>
                </a:ext>
              </a:extLst>
            </p:cNvPr>
            <p:cNvSpPr txBox="1"/>
            <p:nvPr/>
          </p:nvSpPr>
          <p:spPr>
            <a:xfrm>
              <a:off x="7890988" y="273249"/>
              <a:ext cx="2895600" cy="639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9Slide03 AmpleSoft Bold" panose="02000000000000000000" pitchFamily="2" charset="0"/>
                  <a:ea typeface="+mn-ea"/>
                  <a:cs typeface="+mn-cs"/>
                </a:rPr>
                <a:t>DẶN DÒ</a:t>
              </a:r>
            </a:p>
          </p:txBody>
        </p:sp>
      </p:grpSp>
      <p:pic>
        <p:nvPicPr>
          <p:cNvPr id="10" name="Graphic 9">
            <a:extLst>
              <a:ext uri="{FF2B5EF4-FFF2-40B4-BE49-F238E27FC236}">
                <a16:creationId xmlns:a16="http://schemas.microsoft.com/office/drawing/2014/main" id="{51C374CE-C59D-425D-A878-31F587D060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0" y="2450407"/>
            <a:ext cx="3276600" cy="4313337"/>
          </a:xfrm>
          <a:prstGeom prst="rect">
            <a:avLst/>
          </a:prstGeom>
        </p:spPr>
      </p:pic>
    </p:spTree>
    <p:extLst>
      <p:ext uri="{BB962C8B-B14F-4D97-AF65-F5344CB8AC3E}">
        <p14:creationId xmlns:p14="http://schemas.microsoft.com/office/powerpoint/2010/main" val="148989372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6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7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76000">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76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76000">
                                          <p:cBhvr additive="base">
                                            <p:cTn id="15" dur="1000" fill="hold"/>
                                            <p:tgtEl>
                                              <p:spTgt spid="10"/>
                                            </p:tgtEl>
                                            <p:attrNameLst>
                                              <p:attrName>ppt_x</p:attrName>
                                            </p:attrNameLst>
                                          </p:cBhvr>
                                          <p:tavLst>
                                            <p:tav tm="0">
                                              <p:val>
                                                <p:strVal val="1+#ppt_w/2"/>
                                              </p:val>
                                            </p:tav>
                                            <p:tav tm="100000">
                                              <p:val>
                                                <p:strVal val="#ppt_x"/>
                                              </p:val>
                                            </p:tav>
                                          </p:tavLst>
                                        </p:anim>
                                        <p:anim calcmode="lin" valueType="num" p14:bounceEnd="76000">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0E61D73D-60D4-BC2D-1948-8D7C21F7235B}"/>
              </a:ext>
            </a:extLst>
          </p:cNvPr>
          <p:cNvPicPr>
            <a:picLocks noChangeAspect="1"/>
          </p:cNvPicPr>
          <p:nvPr/>
        </p:nvPicPr>
        <p:blipFill>
          <a:blip r:embed="rId12"/>
          <a:stretch>
            <a:fillRect/>
          </a:stretch>
        </p:blipFill>
        <p:spPr>
          <a:xfrm>
            <a:off x="3854354" y="2566410"/>
            <a:ext cx="4840644" cy="2523963"/>
          </a:xfrm>
          <a:prstGeom prst="rect">
            <a:avLst/>
          </a:prstGeom>
        </p:spPr>
      </p:pic>
    </p:spTree>
    <p:extLst>
      <p:ext uri="{BB962C8B-B14F-4D97-AF65-F5344CB8AC3E}">
        <p14:creationId xmlns:p14="http://schemas.microsoft.com/office/powerpoint/2010/main" val="391752043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par>
                                    <p:cTn id="41" presetID="2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par>
                                    <p:cTn id="41" presetID="2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id="{08FE0061-B300-BE67-BFC7-E895711B7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189168165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id="{C2A442B0-164A-405B-4905-2C0006252D9A}"/>
              </a:ext>
            </a:extLst>
          </p:cNvPr>
          <p:cNvGraphicFramePr>
            <a:graphicFrameLocks noGrp="1"/>
          </p:cNvGraphicFramePr>
          <p:nvPr/>
        </p:nvGraphicFramePr>
        <p:xfrm>
          <a:off x="430924" y="1512328"/>
          <a:ext cx="11372195" cy="2764536"/>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val="840415265"/>
                    </a:ext>
                  </a:extLst>
                </a:gridCol>
                <a:gridCol w="1921507">
                  <a:extLst>
                    <a:ext uri="{9D8B030D-6E8A-4147-A177-3AD203B41FA5}">
                      <a16:colId xmlns:a16="http://schemas.microsoft.com/office/drawing/2014/main" val="1655166175"/>
                    </a:ext>
                  </a:extLst>
                </a:gridCol>
                <a:gridCol w="1921507">
                  <a:extLst>
                    <a:ext uri="{9D8B030D-6E8A-4147-A177-3AD203B41FA5}">
                      <a16:colId xmlns:a16="http://schemas.microsoft.com/office/drawing/2014/main" val="3585854356"/>
                    </a:ext>
                  </a:extLst>
                </a:gridCol>
                <a:gridCol w="2216771">
                  <a:extLst>
                    <a:ext uri="{9D8B030D-6E8A-4147-A177-3AD203B41FA5}">
                      <a16:colId xmlns:a16="http://schemas.microsoft.com/office/drawing/2014/main" val="1209498484"/>
                    </a:ext>
                  </a:extLst>
                </a:gridCol>
                <a:gridCol w="2216771">
                  <a:extLst>
                    <a:ext uri="{9D8B030D-6E8A-4147-A177-3AD203B41FA5}">
                      <a16:colId xmlns:a16="http://schemas.microsoft.com/office/drawing/2014/main"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003368"/>
                  </a:ext>
                </a:extLst>
              </a:tr>
            </a:tbl>
          </a:graphicData>
        </a:graphic>
      </p:graphicFrame>
      <p:sp>
        <p:nvSpPr>
          <p:cNvPr id="10" name="Rectangle: Rounded Corners 9">
            <a:extLst>
              <a:ext uri="{FF2B5EF4-FFF2-40B4-BE49-F238E27FC236}">
                <a16:creationId xmlns:a16="http://schemas.microsoft.com/office/drawing/2014/main"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0,04</a:t>
            </a:r>
          </a:p>
        </p:txBody>
      </p:sp>
      <p:sp>
        <p:nvSpPr>
          <p:cNvPr id="14" name="Rectangle: Rounded Corners 13">
            <a:extLst>
              <a:ext uri="{FF2B5EF4-FFF2-40B4-BE49-F238E27FC236}">
                <a16:creationId xmlns:a16="http://schemas.microsoft.com/office/drawing/2014/main"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80</a:t>
            </a:r>
          </a:p>
        </p:txBody>
      </p:sp>
      <p:sp>
        <p:nvSpPr>
          <p:cNvPr id="16" name="Rectangle: Rounded Corners 15">
            <a:extLst>
              <a:ext uri="{FF2B5EF4-FFF2-40B4-BE49-F238E27FC236}">
                <a16:creationId xmlns:a16="http://schemas.microsoft.com/office/drawing/2014/main"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7,5</a:t>
            </a:r>
          </a:p>
        </p:txBody>
      </p:sp>
      <p:sp>
        <p:nvSpPr>
          <p:cNvPr id="22" name="Rectangle: Rounded Corners 21">
            <a:extLst>
              <a:ext uri="{FF2B5EF4-FFF2-40B4-BE49-F238E27FC236}">
                <a16:creationId xmlns:a16="http://schemas.microsoft.com/office/drawing/2014/main"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a:t>
            </a:r>
          </a:p>
        </p:txBody>
      </p:sp>
      <p:pic>
        <p:nvPicPr>
          <p:cNvPr id="23" name="Graphic 6">
            <a:extLst>
              <a:ext uri="{FF2B5EF4-FFF2-40B4-BE49-F238E27FC236}">
                <a16:creationId xmlns:a16="http://schemas.microsoft.com/office/drawing/2014/main" id="{A5B3CD34-2172-EE09-BE7C-2E40845D01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421952257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id="{F01C02D4-C6DC-3368-49B0-88B04F7C603B}"/>
              </a:ext>
            </a:extLst>
          </p:cNvPr>
          <p:cNvPicPr>
            <a:picLocks noChangeAspect="1"/>
          </p:cNvPicPr>
          <p:nvPr/>
        </p:nvPicPr>
        <p:blipFill>
          <a:blip r:embed="rId3"/>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Cambria" panose="02040503050406030204" pitchFamily="18" charset="0"/>
                <a:ea typeface="Cambria" panose="02040503050406030204" pitchFamily="18" charset="0"/>
              </a:rPr>
              <a:t>Ta có sơ đồ:</a:t>
            </a:r>
            <a:endParaRPr lang="en-US" sz="3600" b="1"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0FD039C2-E25F-6324-6230-8C54ECD1FF38}"/>
              </a:ext>
            </a:extLst>
          </p:cNvPr>
          <p:cNvPicPr>
            <a:picLocks noChangeAspect="1"/>
          </p:cNvPicPr>
          <p:nvPr/>
        </p:nvPicPr>
        <p:blipFill>
          <a:blip r:embed="rId4"/>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3057130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id="{0898AF56-C2D7-464D-AA92-106E212C62EF}"/>
              </a:ext>
            </a:extLst>
          </p:cNvPr>
          <p:cNvSpPr txBox="1"/>
          <p:nvPr/>
        </p:nvSpPr>
        <p:spPr>
          <a:xfrm>
            <a:off x="4129530" y="1722697"/>
            <a:ext cx="7056612" cy="1488228"/>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hiệu</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a:t>
            </a:r>
            <a:b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b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Vương</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Quốc</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Ngọt</a:t>
            </a:r>
            <a:endPar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7C5C749-8E19-4A8E-9E8B-AA5397B9485C}"/>
              </a:ext>
            </a:extLst>
          </p:cNvPr>
          <p:cNvSpPr txBox="1"/>
          <p:nvPr/>
        </p:nvSpPr>
        <p:spPr>
          <a:xfrm>
            <a:off x="4190474" y="3284995"/>
            <a:ext cx="6934726" cy="540533"/>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6EA3"/>
                </a:solidFill>
                <a:effectLst/>
                <a:uLnTx/>
                <a:uFillTx/>
                <a:latin typeface="Calibri" panose="020F0502020204030204" pitchFamily="34" charset="0"/>
                <a:cs typeface="Calibri" panose="020F0502020204030204" pitchFamily="34" charset="0"/>
              </a:rPr>
              <a:t>Chúng mình cùng nhau làm bánh nhé!</a:t>
            </a:r>
          </a:p>
        </p:txBody>
      </p:sp>
      <p:pic>
        <p:nvPicPr>
          <p:cNvPr id="4" name="Picture 3">
            <a:extLst>
              <a:ext uri="{FF2B5EF4-FFF2-40B4-BE49-F238E27FC236}">
                <a16:creationId xmlns:a16="http://schemas.microsoft.com/office/drawing/2014/main"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330263621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bằng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 + 5 = 7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 2 =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24 =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endParaRPr lang="en-US" sz="32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a:t>
            </a:r>
          </a:p>
          <a:p>
            <a:pPr algn="l"/>
            <a:endParaRPr lang="en-US" sz="3200" dirty="0">
              <a:solidFill>
                <a:srgbClr val="FF0000"/>
              </a:solidFill>
              <a:latin typeface="Cambria" panose="02040503050406030204" pitchFamily="18" charset="0"/>
              <a:ea typeface="Cambria" panose="02040503050406030204" pitchFamily="18" charset="0"/>
            </a:endParaRPr>
          </a:p>
        </p:txBody>
      </p:sp>
      <p:pic>
        <p:nvPicPr>
          <p:cNvPr id="9" name="Graphic 6">
            <a:extLst>
              <a:ext uri="{FF2B5EF4-FFF2-40B4-BE49-F238E27FC236}">
                <a16:creationId xmlns:a16="http://schemas.microsoft.com/office/drawing/2014/main" id="{516A4E95-F70C-49DD-1388-C6093BC4DD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id="{7B3D89EB-A4A4-6EB8-D0DA-E22F00A7F882}"/>
              </a:ext>
            </a:extLst>
          </p:cNvPr>
          <p:cNvPicPr>
            <a:picLocks noChangeAspect="1"/>
          </p:cNvPicPr>
          <p:nvPr/>
        </p:nvPicPr>
        <p:blipFill>
          <a:blip r:embed="rId4">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171265762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70061" y="227946"/>
            <a:ext cx="11333056" cy="2714951"/>
            <a:chOff x="729748" y="853200"/>
            <a:chExt cx="11333056" cy="1811304"/>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
        <p:nvSpPr>
          <p:cNvPr id="4" name="TextBox 3">
            <a:extLst>
              <a:ext uri="{FF2B5EF4-FFF2-40B4-BE49-F238E27FC236}">
                <a16:creationId xmlns:a16="http://schemas.microsoft.com/office/drawing/2014/main"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đã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8 : 100 = 1 200 000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1 200 000 =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 1 200 000 </a:t>
            </a:r>
            <a:r>
              <a:rPr lang="en-US" sz="3200" dirty="0" err="1">
                <a:solidFill>
                  <a:srgbClr val="FF0000"/>
                </a:solidFill>
                <a:effectLst/>
                <a:latin typeface="Cambria" panose="02040503050406030204" pitchFamily="18" charset="0"/>
                <a:ea typeface="Cambria" panose="02040503050406030204" pitchFamily="18" charset="0"/>
              </a:rPr>
              <a:t>đồng</a:t>
            </a:r>
            <a:endParaRPr lang="en-US" sz="3200" dirty="0">
              <a:solidFill>
                <a:srgbClr val="FF0000"/>
              </a:solidFill>
              <a:effectLst/>
              <a:latin typeface="Cambria" panose="02040503050406030204" pitchFamily="18" charset="0"/>
              <a:ea typeface="Cambria" panose="02040503050406030204" pitchFamily="18" charset="0"/>
            </a:endParaRPr>
          </a:p>
          <a:p>
            <a:pPr algn="r"/>
            <a:r>
              <a:rPr lang="en-US" sz="3200" dirty="0">
                <a:solidFill>
                  <a:srgbClr val="FF0000"/>
                </a:solidFill>
                <a:effectLst/>
                <a:latin typeface="Cambria" panose="02040503050406030204" pitchFamily="18" charset="0"/>
                <a:ea typeface="Cambria" panose="02040503050406030204" pitchFamily="18" charset="0"/>
              </a:rPr>
              <a:t>b)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03155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3009417" y="2713672"/>
            <a:ext cx="6173165"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KHỞI ĐỘNG</a:t>
            </a:r>
          </a:p>
        </p:txBody>
      </p:sp>
    </p:spTree>
    <p:extLst>
      <p:ext uri="{BB962C8B-B14F-4D97-AF65-F5344CB8AC3E}">
        <p14:creationId xmlns:p14="http://schemas.microsoft.com/office/powerpoint/2010/main" val="2509208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5026795" y="1255295"/>
              <a:ext cx="213840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1</a:t>
              </a:r>
            </a:p>
          </p:txBody>
        </p:sp>
      </p:grpSp>
      <p:pic>
        <p:nvPicPr>
          <p:cNvPr id="7" name="Picture 6">
            <a:extLst>
              <a:ext uri="{FF2B5EF4-FFF2-40B4-BE49-F238E27FC236}">
                <a16:creationId xmlns:a16="http://schemas.microsoft.com/office/drawing/2014/main" id="{5AFA8ED8-9E15-4232-C494-EA5F0F93CC72}"/>
              </a:ext>
            </a:extLst>
          </p:cNvPr>
          <p:cNvPicPr>
            <a:picLocks noChangeAspect="1"/>
          </p:cNvPicPr>
          <p:nvPr/>
        </p:nvPicPr>
        <p:blipFill>
          <a:blip r:embed="rId5"/>
          <a:stretch>
            <a:fillRect/>
          </a:stretch>
        </p:blipFill>
        <p:spPr>
          <a:xfrm>
            <a:off x="2977212" y="1718827"/>
            <a:ext cx="6090432" cy="3231160"/>
          </a:xfrm>
          <a:prstGeom prst="rect">
            <a:avLst/>
          </a:prstGeom>
        </p:spPr>
      </p:pic>
    </p:spTree>
    <p:extLst>
      <p:ext uri="{BB962C8B-B14F-4D97-AF65-F5344CB8AC3E}">
        <p14:creationId xmlns:p14="http://schemas.microsoft.com/office/powerpoint/2010/main" val="88407296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226153" y="0"/>
            <a:ext cx="11568289" cy="2675467"/>
            <a:chOff x="166511" y="152399"/>
            <a:chExt cx="11568289" cy="2675467"/>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6"/>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06258" y="273719"/>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001720" y="599069"/>
            <a:ext cx="8696294" cy="1661993"/>
          </a:xfrm>
          <a:prstGeom prst="rect">
            <a:avLst/>
          </a:prstGeom>
          <a:noFill/>
        </p:spPr>
        <p:txBody>
          <a:bodyPr wrap="square" lIns="0" tIns="0" rIns="0" bIns="0" rtlCol="0">
            <a:spAutoFit/>
          </a:bodyPr>
          <a:lstStyle/>
          <a:p>
            <a:pPr algn="just"/>
            <a:r>
              <a:rPr lang="nl-NL" sz="3600" dirty="0">
                <a:latin typeface="Cambria" panose="02040503050406030204" pitchFamily="18" charset="0"/>
                <a:ea typeface="Cambria" panose="02040503050406030204" pitchFamily="18" charset="0"/>
              </a:rPr>
              <a:t>Cô An đã mua 8 chiếc vòng, mỗi chiếc có giá 25 000 đồng. Hỏi cô An cần trả chúng mình bao nhiêu tiền?</a:t>
            </a:r>
            <a:endParaRPr lang="en-US" sz="3600" dirty="0">
              <a:latin typeface="Cambria" panose="02040503050406030204" pitchFamily="18" charset="0"/>
              <a:ea typeface="Cambria" panose="02040503050406030204" pitchFamily="18" charset="0"/>
            </a:endParaRPr>
          </a:p>
        </p:txBody>
      </p:sp>
      <p:sp>
        <p:nvSpPr>
          <p:cNvPr id="3" name="Rounded Rectangular Callout 31">
            <a:extLst>
              <a:ext uri="{FF2B5EF4-FFF2-40B4-BE49-F238E27FC236}">
                <a16:creationId xmlns:a16="http://schemas.microsoft.com/office/drawing/2014/main" id="{67DC4C5B-E1F6-A89E-206C-C481B660FDDE}"/>
              </a:ext>
            </a:extLst>
          </p:cNvPr>
          <p:cNvSpPr/>
          <p:nvPr/>
        </p:nvSpPr>
        <p:spPr>
          <a:xfrm>
            <a:off x="2732690" y="2987218"/>
            <a:ext cx="7767144" cy="2225913"/>
          </a:xfrm>
          <a:prstGeom prst="wedgeRoundRectCallout">
            <a:avLst>
              <a:gd name="adj1" fmla="val -62202"/>
              <a:gd name="adj2" fmla="val 2670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rPr>
              <a:t>Cô</a:t>
            </a:r>
            <a:r>
              <a:rPr lang="en-US" sz="3600" b="1" dirty="0">
                <a:solidFill>
                  <a:prstClr val="black"/>
                </a:solidFill>
              </a:rPr>
              <a:t> An </a:t>
            </a:r>
            <a:r>
              <a:rPr lang="en-US" sz="3600" b="1" dirty="0" err="1">
                <a:solidFill>
                  <a:prstClr val="black"/>
                </a:solidFill>
              </a:rPr>
              <a:t>cần</a:t>
            </a:r>
            <a:r>
              <a:rPr lang="en-US" sz="3600" b="1" dirty="0">
                <a:solidFill>
                  <a:prstClr val="black"/>
                </a:solidFill>
              </a:rPr>
              <a:t> </a:t>
            </a:r>
            <a:r>
              <a:rPr lang="en-US" sz="3600" b="1" dirty="0" err="1">
                <a:solidFill>
                  <a:prstClr val="black"/>
                </a:solidFill>
              </a:rPr>
              <a:t>trả</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tiền</a:t>
            </a:r>
            <a:r>
              <a:rPr lang="en-US" sz="3600" b="1" dirty="0">
                <a:solidFill>
                  <a:prstClr val="black"/>
                </a:solidFill>
              </a:rPr>
              <a:t> </a:t>
            </a:r>
            <a:r>
              <a:rPr lang="en-US" sz="3600" b="1" dirty="0" err="1">
                <a:solidFill>
                  <a:prstClr val="black"/>
                </a:solidFill>
              </a:rPr>
              <a:t>là</a:t>
            </a:r>
            <a:r>
              <a:rPr lang="en-US" sz="3600" b="1" dirty="0">
                <a:solidFill>
                  <a:prstClr val="black"/>
                </a:solidFill>
              </a:rPr>
              <a:t>:</a:t>
            </a:r>
          </a:p>
          <a:p>
            <a:pPr lvl="0" algn="ctr">
              <a:defRPr/>
            </a:pPr>
            <a:r>
              <a:rPr lang="en-US" sz="3600" b="1" dirty="0">
                <a:solidFill>
                  <a:prstClr val="black"/>
                </a:solidFill>
              </a:rPr>
              <a:t>25 000 × 8 =  200 000 (</a:t>
            </a:r>
            <a:r>
              <a:rPr lang="en-US" sz="3600" b="1" dirty="0" err="1">
                <a:solidFill>
                  <a:prstClr val="black"/>
                </a:solidFill>
              </a:rPr>
              <a:t>đồng</a:t>
            </a:r>
            <a:r>
              <a:rPr lang="en-US" sz="3600" b="1" dirty="0">
                <a:solidFill>
                  <a:prstClr val="black"/>
                </a:solidFill>
              </a:rPr>
              <a:t>)</a:t>
            </a:r>
          </a:p>
        </p:txBody>
      </p:sp>
    </p:spTree>
    <p:extLst>
      <p:ext uri="{BB962C8B-B14F-4D97-AF65-F5344CB8AC3E}">
        <p14:creationId xmlns:p14="http://schemas.microsoft.com/office/powerpoint/2010/main" val="107385771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Cảm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các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đã</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giúp</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mình</a:t>
              </a:r>
              <a:b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b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chuẩn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bị</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dụng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cụ</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Bây</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giờ</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chúng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ta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cùng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nhau</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ra</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những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chiếc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ngọt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thật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ngon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nhé</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a:t>
              </a:r>
            </a:p>
          </p:txBody>
        </p:sp>
      </p:grpSp>
      <p:pic>
        <p:nvPicPr>
          <p:cNvPr id="4" name="Graphic 3">
            <a:extLst>
              <a:ext uri="{FF2B5EF4-FFF2-40B4-BE49-F238E27FC236}">
                <a16:creationId xmlns:a16="http://schemas.microsoft.com/office/drawing/2014/main"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76088339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pic>
        <p:nvPicPr>
          <p:cNvPr id="3" name="Picture 2">
            <a:extLst>
              <a:ext uri="{FF2B5EF4-FFF2-40B4-BE49-F238E27FC236}">
                <a16:creationId xmlns:a16="http://schemas.microsoft.com/office/drawing/2014/main" id="{C73A909B-7A55-8419-E463-4C3626403BB5}"/>
              </a:ext>
            </a:extLst>
          </p:cNvPr>
          <p:cNvPicPr>
            <a:picLocks noChangeAspect="1"/>
          </p:cNvPicPr>
          <p:nvPr/>
        </p:nvPicPr>
        <p:blipFill>
          <a:blip r:embed="rId10"/>
          <a:stretch>
            <a:fillRect/>
          </a:stretch>
        </p:blipFill>
        <p:spPr>
          <a:xfrm>
            <a:off x="2600592" y="2452066"/>
            <a:ext cx="6864691" cy="2353260"/>
          </a:xfrm>
          <a:prstGeom prst="rect">
            <a:avLst/>
          </a:prstGeom>
        </p:spPr>
      </p:pic>
    </p:spTree>
    <p:extLst>
      <p:ext uri="{BB962C8B-B14F-4D97-AF65-F5344CB8AC3E}">
        <p14:creationId xmlns:p14="http://schemas.microsoft.com/office/powerpoint/2010/main" val="415235498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pic>
        <p:nvPicPr>
          <p:cNvPr id="7" name="Picture 6">
            <a:extLst>
              <a:ext uri="{FF2B5EF4-FFF2-40B4-BE49-F238E27FC236}">
                <a16:creationId xmlns:a16="http://schemas.microsoft.com/office/drawing/2014/main" id="{64474D61-3732-EA4C-A1C1-1819E09F7E5C}"/>
              </a:ext>
            </a:extLst>
          </p:cNvPr>
          <p:cNvPicPr>
            <a:picLocks noChangeAspect="1"/>
          </p:cNvPicPr>
          <p:nvPr/>
        </p:nvPicPr>
        <p:blipFill>
          <a:blip r:embed="rId5"/>
          <a:stretch>
            <a:fillRect/>
          </a:stretch>
        </p:blipFill>
        <p:spPr>
          <a:xfrm>
            <a:off x="3106286" y="1802909"/>
            <a:ext cx="5895343" cy="3231160"/>
          </a:xfrm>
          <a:prstGeom prst="rect">
            <a:avLst/>
          </a:prstGeom>
        </p:spPr>
      </p:pic>
    </p:spTree>
    <p:extLst>
      <p:ext uri="{BB962C8B-B14F-4D97-AF65-F5344CB8AC3E}">
        <p14:creationId xmlns:p14="http://schemas.microsoft.com/office/powerpoint/2010/main" val="270786994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id="{CE2E3BCA-4EF0-437B-B4A6-C53F2AB28E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5"/>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được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tạo</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hình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Chúng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ta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nhiệm</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nướng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223130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1848</TotalTime>
  <Words>634</Words>
  <Application>Microsoft Office PowerPoint</Application>
  <PresentationFormat>Widescreen</PresentationFormat>
  <Paragraphs>86</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#9Slide02 Noi dung dai</vt:lpstr>
      <vt:lpstr>#9Slide03 AmpleSoft Bold</vt:lpstr>
      <vt:lpstr>#9Slide03 BoosterNextFYBlack</vt:lpstr>
      <vt:lpstr>Arial</vt:lpstr>
      <vt:lpstr>Calibri</vt:lpstr>
      <vt:lpstr>Cambria</vt:lpstr>
      <vt:lpstr>Cambria Math</vt:lpstr>
      <vt:lpstr>iCiel Cadena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Administrator</dc:creator>
  <dc:description>9Slide.vn</dc:description>
  <cp:lastModifiedBy>Quoc Hung</cp:lastModifiedBy>
  <cp:revision>16</cp:revision>
  <dcterms:created xsi:type="dcterms:W3CDTF">2021-12-04T14:01:21Z</dcterms:created>
  <dcterms:modified xsi:type="dcterms:W3CDTF">2025-02-17T03:54:14Z</dcterms:modified>
  <cp:category>9Slide.vn</cp:category>
</cp:coreProperties>
</file>