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</p:sldMasterIdLst>
  <p:notesMasterIdLst>
    <p:notesMasterId r:id="rId20"/>
  </p:notesMasterIdLst>
  <p:sldIdLst>
    <p:sldId id="2640" r:id="rId4"/>
    <p:sldId id="293" r:id="rId5"/>
    <p:sldId id="315" r:id="rId6"/>
    <p:sldId id="2632" r:id="rId7"/>
    <p:sldId id="291" r:id="rId8"/>
    <p:sldId id="300" r:id="rId9"/>
    <p:sldId id="2644" r:id="rId10"/>
    <p:sldId id="311" r:id="rId11"/>
    <p:sldId id="301" r:id="rId12"/>
    <p:sldId id="2641" r:id="rId13"/>
    <p:sldId id="2633" r:id="rId14"/>
    <p:sldId id="302" r:id="rId15"/>
    <p:sldId id="307" r:id="rId16"/>
    <p:sldId id="327" r:id="rId17"/>
    <p:sldId id="2643" r:id="rId18"/>
    <p:sldId id="3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/>
              <a:t>Nêu</a:t>
            </a:r>
            <a:r>
              <a:rPr lang="en-US" altLang="en-US" dirty="0"/>
              <a:t> </a:t>
            </a:r>
            <a:r>
              <a:rPr lang="en-US" altLang="en-US" dirty="0" err="1"/>
              <a:t>sự</a:t>
            </a:r>
            <a:r>
              <a:rPr lang="en-US" altLang="en-US" dirty="0"/>
              <a:t> </a:t>
            </a:r>
            <a:r>
              <a:rPr lang="en-US" altLang="en-US" dirty="0" err="1"/>
              <a:t>khác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 </a:t>
            </a:r>
            <a:r>
              <a:rPr lang="en-US" altLang="en-US" dirty="0" err="1"/>
              <a:t>giữa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1 </a:t>
            </a:r>
            <a:r>
              <a:rPr lang="en-US" altLang="en-US" dirty="0" err="1"/>
              <a:t>và</a:t>
            </a:r>
            <a:r>
              <a:rPr lang="en-US" altLang="en-US" dirty="0"/>
              <a:t> 2.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lưu</a:t>
            </a:r>
            <a:r>
              <a:rPr lang="en-US" altLang="en-US" dirty="0"/>
              <a:t> ý </a:t>
            </a:r>
            <a:r>
              <a:rPr lang="en-US" altLang="en-US" dirty="0" err="1"/>
              <a:t>gì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4 cs.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kg </a:t>
            </a:r>
            <a:r>
              <a:rPr lang="en-US" dirty="0" err="1"/>
              <a:t>thóc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5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3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Cho HS so </a:t>
            </a:r>
            <a:r>
              <a:rPr lang="en-US" altLang="en-US" dirty="0" err="1"/>
              <a:t>sánh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cũ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 </a:t>
            </a:r>
            <a:r>
              <a:rPr lang="en-US" altLang="en-US" dirty="0" err="1"/>
              <a:t>giống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khác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. </a:t>
            </a:r>
            <a:r>
              <a:rPr lang="en-US" altLang="en-US" dirty="0" err="1"/>
              <a:t>Giống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 ở </a:t>
            </a:r>
            <a:r>
              <a:rPr lang="en-US" altLang="en-US" dirty="0" err="1"/>
              <a:t>cách</a:t>
            </a:r>
            <a:r>
              <a:rPr lang="en-US" altLang="en-US" dirty="0"/>
              <a:t>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</a:t>
            </a:r>
            <a:r>
              <a:rPr lang="en-US" altLang="en-US" dirty="0" err="1"/>
              <a:t>tính</a:t>
            </a:r>
            <a:r>
              <a:rPr lang="en-US" altLang="en-US" dirty="0"/>
              <a:t>, </a:t>
            </a:r>
            <a:r>
              <a:rPr lang="en-US" altLang="en-US" dirty="0" err="1"/>
              <a:t>khác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: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cũ</a:t>
            </a:r>
            <a:r>
              <a:rPr lang="en-US" altLang="en-US" dirty="0"/>
              <a:t> :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hang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3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nên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3 </a:t>
            </a:r>
            <a:r>
              <a:rPr lang="en-US" altLang="en-US" dirty="0" err="1"/>
              <a:t>lượt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(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nhớ</a:t>
            </a:r>
            <a:r>
              <a:rPr lang="en-US" altLang="en-US" dirty="0"/>
              <a:t> 1 </a:t>
            </a:r>
            <a:r>
              <a:rPr lang="en-US" altLang="en-US" dirty="0" err="1"/>
              <a:t>lần</a:t>
            </a:r>
            <a:r>
              <a:rPr lang="en-US" altLang="en-US" dirty="0"/>
              <a:t>).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: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hạng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4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nên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4 </a:t>
            </a:r>
            <a:r>
              <a:rPr lang="en-US" altLang="en-US" dirty="0" err="1"/>
              <a:t>lượt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(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nhớ</a:t>
            </a:r>
            <a:r>
              <a:rPr lang="en-US" altLang="en-US" dirty="0"/>
              <a:t> 2 </a:t>
            </a:r>
            <a:r>
              <a:rPr lang="en-US" altLang="en-US" dirty="0" err="1"/>
              <a:t>lần</a:t>
            </a:r>
            <a:r>
              <a:rPr lang="en-US" altLang="en-US" dirty="0"/>
              <a:t> ko </a:t>
            </a:r>
            <a:r>
              <a:rPr lang="en-US" altLang="en-US" dirty="0" err="1"/>
              <a:t>liên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AAD49-5A2A-4B76-BFA7-793C8162D7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43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01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/>
              <a:t>Phép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</a:t>
            </a:r>
            <a:r>
              <a:rPr lang="en-US" altLang="en-US" dirty="0" err="1"/>
              <a:t>đầu</a:t>
            </a:r>
            <a:r>
              <a:rPr lang="en-US" altLang="en-US" dirty="0"/>
              <a:t> </a:t>
            </a:r>
            <a:r>
              <a:rPr lang="en-US" altLang="en-US" dirty="0" err="1"/>
              <a:t>tiên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nhớ</a:t>
            </a:r>
            <a:r>
              <a:rPr lang="en-US" altLang="en-US" dirty="0"/>
              <a:t> 1 </a:t>
            </a:r>
            <a:r>
              <a:rPr lang="en-US" altLang="en-US" dirty="0" err="1"/>
              <a:t>lần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phép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</a:t>
            </a:r>
            <a:r>
              <a:rPr lang="en-US" altLang="en-US" dirty="0" err="1"/>
              <a:t>khác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nhớ</a:t>
            </a:r>
            <a:r>
              <a:rPr lang="en-US" altLang="en-US" dirty="0"/>
              <a:t> 2 </a:t>
            </a:r>
            <a:r>
              <a:rPr lang="en-US" altLang="en-US" dirty="0" err="1"/>
              <a:t>lần</a:t>
            </a:r>
            <a:r>
              <a:rPr lang="en-US" altLang="en-US" dirty="0"/>
              <a:t> ko </a:t>
            </a:r>
            <a:r>
              <a:rPr lang="en-US" altLang="en-US" dirty="0" err="1"/>
              <a:t>liên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576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1059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89500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58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51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5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48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FB07F-8BFD-499E-A12C-2A244DFD386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8F9D-C520-034C-361E-4CE9BC9D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638" y="2661417"/>
            <a:ext cx="9981309" cy="11224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Roboto Slab Black" pitchFamily="2" charset="0"/>
                <a:ea typeface="Roboto Slab Black" pitchFamily="2" charset="0"/>
              </a:rPr>
              <a:t>CHÀO MỪNG CÁC EM ĐẾN VỚI TIẾT HỌC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Roboto Slab Black" pitchFamily="2" charset="0"/>
                <a:ea typeface="Roboto Slab Black" pitchFamily="2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Roboto Slab Black" pitchFamily="2" charset="0"/>
                <a:ea typeface="Roboto Slab Black" pitchFamily="2" charset="0"/>
              </a:rPr>
              <a:t>MÔN : TOÁN</a:t>
            </a:r>
          </a:p>
        </p:txBody>
      </p:sp>
    </p:spTree>
    <p:extLst>
      <p:ext uri="{BB962C8B-B14F-4D97-AF65-F5344CB8AC3E}">
        <p14:creationId xmlns:p14="http://schemas.microsoft.com/office/powerpoint/2010/main" val="1273292441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C4DD08-1721-9AB3-67C2-24906149EA89}"/>
              </a:ext>
            </a:extLst>
          </p:cNvPr>
          <p:cNvSpPr/>
          <p:nvPr/>
        </p:nvSpPr>
        <p:spPr>
          <a:xfrm>
            <a:off x="1475071" y="-221156"/>
            <a:ext cx="9525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Ghi</a:t>
            </a:r>
            <a:r>
              <a:rPr lang="en-US" sz="3600" b="1" u="sng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nhớ</a:t>
            </a:r>
            <a:endParaRPr lang="en-US" sz="3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192DF-A126-A6E2-7BE5-9EE220A0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9" y="1605735"/>
            <a:ext cx="2820987" cy="523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FEE206-D905-9962-B652-C803170F7576}"/>
              </a:ext>
            </a:extLst>
          </p:cNvPr>
          <p:cNvCxnSpPr>
            <a:cxnSpLocks/>
          </p:cNvCxnSpPr>
          <p:nvPr/>
        </p:nvCxnSpPr>
        <p:spPr>
          <a:xfrm flipV="1">
            <a:off x="2938746" y="959623"/>
            <a:ext cx="746125" cy="752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4DCFC6-442A-980D-7D58-7BF057C012FC}"/>
              </a:ext>
            </a:extLst>
          </p:cNvPr>
          <p:cNvSpPr/>
          <p:nvPr/>
        </p:nvSpPr>
        <p:spPr>
          <a:xfrm>
            <a:off x="3684871" y="492898"/>
            <a:ext cx="7848600" cy="66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838DA7-5F4E-541F-9380-9BF3AE387FCB}"/>
              </a:ext>
            </a:extLst>
          </p:cNvPr>
          <p:cNvSpPr/>
          <p:nvPr/>
        </p:nvSpPr>
        <p:spPr>
          <a:xfrm>
            <a:off x="3673759" y="1350148"/>
            <a:ext cx="7859712" cy="654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133504-2F82-4314-0129-8270940945C1}"/>
              </a:ext>
            </a:extLst>
          </p:cNvPr>
          <p:cNvCxnSpPr>
            <a:cxnSpLocks/>
          </p:cNvCxnSpPr>
          <p:nvPr/>
        </p:nvCxnSpPr>
        <p:spPr>
          <a:xfrm>
            <a:off x="2938746" y="1766073"/>
            <a:ext cx="6175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3F84A8-2442-1089-15FC-FBA0673298E4}"/>
              </a:ext>
            </a:extLst>
          </p:cNvPr>
          <p:cNvSpPr/>
          <p:nvPr/>
        </p:nvSpPr>
        <p:spPr>
          <a:xfrm>
            <a:off x="3684871" y="2185173"/>
            <a:ext cx="7837488" cy="776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068A79-8372-2634-94F4-466E9FCA400E}"/>
              </a:ext>
            </a:extLst>
          </p:cNvPr>
          <p:cNvCxnSpPr>
            <a:cxnSpLocks/>
          </p:cNvCxnSpPr>
          <p:nvPr/>
        </p:nvCxnSpPr>
        <p:spPr>
          <a:xfrm>
            <a:off x="2938746" y="1867673"/>
            <a:ext cx="746125" cy="687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5F7873-E771-DCDA-7507-BE20A07F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9" y="3844111"/>
            <a:ext cx="2576512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00C5D7-1ACD-1FAA-5CFD-30D34ECC7981}"/>
              </a:ext>
            </a:extLst>
          </p:cNvPr>
          <p:cNvSpPr/>
          <p:nvPr/>
        </p:nvSpPr>
        <p:spPr>
          <a:xfrm>
            <a:off x="3673759" y="3245623"/>
            <a:ext cx="7848600" cy="6556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F8A507-EE9D-4B32-F91B-9F83B69CCB03}"/>
              </a:ext>
            </a:extLst>
          </p:cNvPr>
          <p:cNvCxnSpPr>
            <a:cxnSpLocks/>
          </p:cNvCxnSpPr>
          <p:nvPr/>
        </p:nvCxnSpPr>
        <p:spPr>
          <a:xfrm flipV="1">
            <a:off x="2694271" y="3496448"/>
            <a:ext cx="800100" cy="601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C7792D-D183-1673-4D69-D2179E96927C}"/>
              </a:ext>
            </a:extLst>
          </p:cNvPr>
          <p:cNvSpPr/>
          <p:nvPr/>
        </p:nvSpPr>
        <p:spPr>
          <a:xfrm>
            <a:off x="3727734" y="4223523"/>
            <a:ext cx="7859712" cy="1139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58FE74-4E78-5EDB-06FE-A05A4D200007}"/>
              </a:ext>
            </a:extLst>
          </p:cNvPr>
          <p:cNvCxnSpPr>
            <a:cxnSpLocks/>
          </p:cNvCxnSpPr>
          <p:nvPr/>
        </p:nvCxnSpPr>
        <p:spPr>
          <a:xfrm>
            <a:off x="2699034" y="4234636"/>
            <a:ext cx="795337" cy="411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9">
            <a:extLst>
              <a:ext uri="{FF2B5EF4-FFF2-40B4-BE49-F238E27FC236}">
                <a16:creationId xmlns:a16="http://schemas.microsoft.com/office/drawing/2014/main" id="{20D97AEC-F98A-38BA-A0C5-6D819B60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67" y="-370702"/>
            <a:ext cx="10239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95A839C6-5DF2-F861-368C-0BAB87F6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446" y="1115198"/>
            <a:ext cx="6969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28DD2727-9E03-568E-E63C-089989AB2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9" y="5853886"/>
            <a:ext cx="13017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991560-E8D5-A059-A60B-06D18599321F}"/>
              </a:ext>
            </a:extLst>
          </p:cNvPr>
          <p:cNvSpPr txBox="1"/>
          <p:nvPr/>
        </p:nvSpPr>
        <p:spPr>
          <a:xfrm>
            <a:off x="1588086" y="5627667"/>
            <a:ext cx="9648825" cy="919162"/>
          </a:xfrm>
          <a:prstGeom prst="round2Diag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So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phạm</a:t>
            </a:r>
            <a:r>
              <a:rPr lang="en-US" sz="2400" b="1" dirty="0"/>
              <a:t> vi 1000,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hôm</a:t>
            </a:r>
            <a:r>
              <a:rPr lang="en-US" sz="2400" b="1" dirty="0"/>
              <a:t> nay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giống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khác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đã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4124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58EA34-A83D-4B04-81A6-B52D9C9FD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86" y="2180438"/>
            <a:ext cx="95166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021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89959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311216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534219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748189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8599DB-B017-35A1-03AE-5D0AF7A8A1AA}"/>
              </a:ext>
            </a:extLst>
          </p:cNvPr>
          <p:cNvSpPr/>
          <p:nvPr/>
        </p:nvSpPr>
        <p:spPr>
          <a:xfrm>
            <a:off x="1156059" y="3149869"/>
            <a:ext cx="1308424" cy="55826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9 909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70D2D-F7E9-D22D-E171-C1DD80C8A5B2}"/>
              </a:ext>
            </a:extLst>
          </p:cNvPr>
          <p:cNvSpPr/>
          <p:nvPr/>
        </p:nvSpPr>
        <p:spPr>
          <a:xfrm>
            <a:off x="3381238" y="3140244"/>
            <a:ext cx="1308424" cy="55826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7 094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4DCDBD-4D74-AE22-FE77-E440878C1D2A}"/>
              </a:ext>
            </a:extLst>
          </p:cNvPr>
          <p:cNvSpPr/>
          <p:nvPr/>
        </p:nvSpPr>
        <p:spPr>
          <a:xfrm>
            <a:off x="5620680" y="3140244"/>
            <a:ext cx="1308424" cy="55826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7 133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19A9C4-BF61-5FFD-DF47-2008D5D675A4}"/>
              </a:ext>
            </a:extLst>
          </p:cNvPr>
          <p:cNvSpPr/>
          <p:nvPr/>
        </p:nvSpPr>
        <p:spPr>
          <a:xfrm>
            <a:off x="7666911" y="3116981"/>
            <a:ext cx="1308424" cy="55826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1 361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592C2-F520-93D6-354D-FBA6A929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21" y="4554731"/>
            <a:ext cx="8760732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Bahnschrift Condensed" panose="020B0502040204020203" pitchFamily="34" charset="0"/>
              </a:rPr>
              <a:t>Phép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tính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thứ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nhất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có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gì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khác</a:t>
            </a:r>
            <a:r>
              <a:rPr lang="en-US" altLang="en-US" sz="3600" dirty="0">
                <a:latin typeface="Bahnschrift Condensed" panose="020B0502040204020203" pitchFamily="34" charset="0"/>
              </a:rPr>
              <a:t> so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với</a:t>
            </a:r>
            <a:r>
              <a:rPr lang="en-US" altLang="en-US" sz="3600" dirty="0">
                <a:latin typeface="Bahnschrift Condensed" panose="020B0502040204020203" pitchFamily="34" charset="0"/>
              </a:rPr>
              <a:t> 3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phép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tính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còn</a:t>
            </a:r>
            <a:r>
              <a:rPr lang="en-US" altLang="en-US" sz="3600" dirty="0">
                <a:latin typeface="Bahnschrift Condensed" panose="020B0502040204020203" pitchFamily="34" charset="0"/>
              </a:rPr>
              <a:t> </a:t>
            </a:r>
            <a:r>
              <a:rPr lang="en-US" altLang="en-US" sz="3600" dirty="0" err="1">
                <a:latin typeface="Bahnschrift Condensed" panose="020B0502040204020203" pitchFamily="34" charset="0"/>
              </a:rPr>
              <a:t>lại</a:t>
            </a:r>
            <a:r>
              <a:rPr lang="en-US" altLang="en-US" sz="3600" dirty="0">
                <a:latin typeface="Bahnschrift Condensed" panose="020B0502040204020203" pitchFamily="34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8 473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+ 550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92" y="4970608"/>
            <a:ext cx="4656137" cy="18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CCE380-6041-EEE8-756A-6749997FD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77" y="5928496"/>
            <a:ext cx="12192000" cy="202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2F7A1-2FE8-84E1-C6F3-34DD83A5E222}"/>
              </a:ext>
            </a:extLst>
          </p:cNvPr>
          <p:cNvSpPr txBox="1"/>
          <p:nvPr/>
        </p:nvSpPr>
        <p:spPr>
          <a:xfrm>
            <a:off x="1965187" y="1798966"/>
            <a:ext cx="992201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hực hiện được phép cộng các số có đến bốn chữ số (có nhớ không quá hai lượt và không liên tiếp).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ABB3E-4360-BE3E-2A9E-11BF2061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3" y="1839630"/>
            <a:ext cx="483254" cy="4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FB4C5FB-C528-F20B-FC2E-6F525AC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3" y="3333076"/>
            <a:ext cx="483254" cy="4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F63C-CBDB-CB5C-80F7-7687AA9EB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002" y="197348"/>
            <a:ext cx="5818537" cy="16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377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A35341D-4046-40BE-B308-3B2F9F80D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160" y="0"/>
            <a:ext cx="1250465" cy="125046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28943-5341-4517-AC6A-BD1EF163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13" y="1711451"/>
            <a:ext cx="2469320" cy="5039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0AF9B-0589-4721-BE03-61A36B1A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7" y="1688030"/>
            <a:ext cx="2364303" cy="5030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482A4A-10EF-4B82-86C8-B14B3EAA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1" y="1939622"/>
            <a:ext cx="2399443" cy="4527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C44AE8-8F9D-4BD4-9349-C9A6BEFB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02" y="2244268"/>
            <a:ext cx="1880913" cy="4408387"/>
          </a:xfrm>
          <a:prstGeom prst="rect">
            <a:avLst/>
          </a:prstGeom>
        </p:spPr>
      </p:pic>
      <p:grpSp>
        <p:nvGrpSpPr>
          <p:cNvPr id="4" name="组合 5">
            <a:extLst>
              <a:ext uri="{FF2B5EF4-FFF2-40B4-BE49-F238E27FC236}">
                <a16:creationId xmlns:a16="http://schemas.microsoft.com/office/drawing/2014/main" id="{C4D83B5B-1446-4E5B-9313-F423B8B95BAE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8532D914-AA91-408C-A0EE-DE0AB4FC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ECEF88FE-C440-425B-9B86-571A06590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6D14DDB8-1217-4278-BEA4-52704283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CB62B4CB-D27B-42EC-90C6-03B961A4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EC71B705-48E2-4D58-86BD-0EDAFB6E0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B779B57A-6021-4F0E-B889-9E10CACA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9AAC905-2B6C-4F95-87EF-24DE86600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D50A0F6-9D4D-4209-8639-3F0EC4135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91" y="0"/>
            <a:ext cx="104799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939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9FC51D-D51A-44BD-A186-AAB8CD28ADD5}"/>
              </a:ext>
            </a:extLst>
          </p:cNvPr>
          <p:cNvGrpSpPr/>
          <p:nvPr/>
        </p:nvGrpSpPr>
        <p:grpSpPr>
          <a:xfrm>
            <a:off x="3360598" y="416920"/>
            <a:ext cx="5470803" cy="1089006"/>
            <a:chOff x="857423" y="402407"/>
            <a:chExt cx="3874807" cy="10890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9BD3CA2-EA39-4D54-88D0-B6B659EC8182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6AA7CC-A700-49F8-8BDD-9A8FC2A6AFBB}"/>
                </a:ext>
              </a:extLst>
            </p:cNvPr>
            <p:cNvSpPr txBox="1"/>
            <p:nvPr/>
          </p:nvSpPr>
          <p:spPr>
            <a:xfrm>
              <a:off x="857423" y="414195"/>
              <a:ext cx="386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026" name="Picture 2" descr="Độc đáo bộ emoji về 54 dân tộc anh em của Việt Nam - Sài·gòn·eer">
            <a:extLst>
              <a:ext uri="{FF2B5EF4-FFF2-40B4-BE49-F238E27FC236}">
                <a16:creationId xmlns:a16="http://schemas.microsoft.com/office/drawing/2014/main" id="{258F1628-CD36-448F-9DC6-6D3B0C00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89" y="1729420"/>
            <a:ext cx="5297008" cy="35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050FB0-9E95-4D5D-A931-A0CDF6F1C30A}"/>
              </a:ext>
            </a:extLst>
          </p:cNvPr>
          <p:cNvGrpSpPr/>
          <p:nvPr/>
        </p:nvGrpSpPr>
        <p:grpSpPr>
          <a:xfrm>
            <a:off x="1915779" y="4938162"/>
            <a:ext cx="7214830" cy="1919838"/>
            <a:chOff x="-46186" y="4938163"/>
            <a:chExt cx="7214830" cy="19198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749E89-B6E8-4640-BE08-985F4B27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186" y="4938163"/>
              <a:ext cx="1657272" cy="191983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A7F31-CF78-43E2-B3D5-5740F2EAE320}"/>
                </a:ext>
              </a:extLst>
            </p:cNvPr>
            <p:cNvGrpSpPr/>
            <p:nvPr/>
          </p:nvGrpSpPr>
          <p:grpSpPr>
            <a:xfrm>
              <a:off x="1630862" y="5420033"/>
              <a:ext cx="5537782" cy="1045464"/>
              <a:chOff x="871430" y="402407"/>
              <a:chExt cx="3922246" cy="104546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C0EFE74-1D0A-4D2A-A78B-03E121F25C90}"/>
                  </a:ext>
                </a:extLst>
              </p:cNvPr>
              <p:cNvSpPr/>
              <p:nvPr/>
            </p:nvSpPr>
            <p:spPr>
              <a:xfrm>
                <a:off x="871430" y="402407"/>
                <a:ext cx="3860800" cy="104546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984412-1CD4-4716-9262-290D1C8E7924}"/>
                  </a:ext>
                </a:extLst>
              </p:cNvPr>
              <p:cNvSpPr txBox="1"/>
              <p:nvPr/>
            </p:nvSpPr>
            <p:spPr>
              <a:xfrm>
                <a:off x="932876" y="588068"/>
                <a:ext cx="386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54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dân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tộc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anh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5610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DD4BA9-B511-4FAB-A666-F298176D0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2" y="1124293"/>
            <a:ext cx="2469320" cy="503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6B9D2A-4B6E-41F7-9C8B-6A061478F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80" y="1124293"/>
            <a:ext cx="2364303" cy="5030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A3A6B-11D6-46BF-8960-A136BC1F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82" y="1375885"/>
            <a:ext cx="2399443" cy="4527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783DFC-0F8E-4F43-9BC9-2EB4466D9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24" y="1556149"/>
            <a:ext cx="1880913" cy="4408387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9FC51D-D51A-44BD-A186-AAB8CD28ADD5}"/>
              </a:ext>
            </a:extLst>
          </p:cNvPr>
          <p:cNvGrpSpPr/>
          <p:nvPr/>
        </p:nvGrpSpPr>
        <p:grpSpPr>
          <a:xfrm>
            <a:off x="3360598" y="416920"/>
            <a:ext cx="5470803" cy="1089006"/>
            <a:chOff x="857423" y="402407"/>
            <a:chExt cx="3874807" cy="10890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9BD3CA2-EA39-4D54-88D0-B6B659EC8182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6AA7CC-A700-49F8-8BDD-9A8FC2A6AFBB}"/>
                </a:ext>
              </a:extLst>
            </p:cNvPr>
            <p:cNvSpPr txBox="1"/>
            <p:nvPr/>
          </p:nvSpPr>
          <p:spPr>
            <a:xfrm>
              <a:off x="857423" y="414195"/>
              <a:ext cx="386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 tên một vài dân tộc ít người mà em 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2240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25874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610142-8E06-41D1-9E41-B709EAE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57" y="2579023"/>
            <a:ext cx="8711939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4E75FC-4A72-DA37-AC2A-611609E51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12" y="5035361"/>
            <a:ext cx="12192000" cy="202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C7165-D390-DDE5-D3A6-F1643FD1B73B}"/>
              </a:ext>
            </a:extLst>
          </p:cNvPr>
          <p:cNvSpPr txBox="1"/>
          <p:nvPr/>
        </p:nvSpPr>
        <p:spPr>
          <a:xfrm>
            <a:off x="1965187" y="1798966"/>
            <a:ext cx="992201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hực hiện được phép cộng các số có đến bốn chữ số (có nhớ không quá hai lượt và không liên tiếp).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21A86-892F-8F87-C3BC-C1AD8CC4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3" y="1839630"/>
            <a:ext cx="483254" cy="4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2B00A6A-2A68-3489-A8BD-3BFFD9A6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3" y="3333076"/>
            <a:ext cx="483254" cy="4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EC1D9-85D1-8717-DD3F-1C1E6F9F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002" y="197348"/>
            <a:ext cx="5818537" cy="16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27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B836B6D-3C04-4F2D-A9FC-7236919E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32" y="2075688"/>
            <a:ext cx="9809314" cy="256663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678</Words>
  <Application>Microsoft Office PowerPoint</Application>
  <PresentationFormat>Widescreen</PresentationFormat>
  <Paragraphs>85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Arial</vt:lpstr>
      <vt:lpstr>Bahnschrift Condensed</vt:lpstr>
      <vt:lpstr>Bebas Neue</vt:lpstr>
      <vt:lpstr>Calibri</vt:lpstr>
      <vt:lpstr>Calibri Light</vt:lpstr>
      <vt:lpstr>Coiny</vt:lpstr>
      <vt:lpstr>Karla</vt:lpstr>
      <vt:lpstr>Love Ya Like A Sister</vt:lpstr>
      <vt:lpstr>Roboto Slab Black</vt:lpstr>
      <vt:lpstr>Times New Roman</vt:lpstr>
      <vt:lpstr>Printable Number Sense Activities for Pre-K by Slidesgo</vt:lpstr>
      <vt:lpstr>Custom Design</vt:lpstr>
      <vt:lpstr>Office 主题​​</vt:lpstr>
      <vt:lpstr>CHÀO MỪNG CÁC EM ĐẾN VỚI TIẾT HỌC  MÔN :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35</cp:revision>
  <dcterms:created xsi:type="dcterms:W3CDTF">2022-08-01T00:24:30Z</dcterms:created>
  <dcterms:modified xsi:type="dcterms:W3CDTF">2023-02-22T04:02:28Z</dcterms:modified>
</cp:coreProperties>
</file>