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5" r:id="rId4"/>
    <p:sldId id="285" r:id="rId5"/>
    <p:sldId id="288" r:id="rId6"/>
    <p:sldId id="290" r:id="rId7"/>
    <p:sldId id="335" r:id="rId8"/>
    <p:sldId id="304" r:id="rId9"/>
    <p:sldId id="306" r:id="rId10"/>
    <p:sldId id="307" r:id="rId11"/>
    <p:sldId id="308" r:id="rId12"/>
    <p:sldId id="309" r:id="rId13"/>
    <p:sldId id="312" r:id="rId14"/>
    <p:sldId id="311" r:id="rId15"/>
    <p:sldId id="313" r:id="rId16"/>
    <p:sldId id="339" r:id="rId17"/>
    <p:sldId id="340" r:id="rId18"/>
    <p:sldId id="314" r:id="rId19"/>
    <p:sldId id="315" r:id="rId20"/>
    <p:sldId id="338" r:id="rId21"/>
    <p:sldId id="337" r:id="rId22"/>
    <p:sldId id="316" r:id="rId23"/>
    <p:sldId id="317" r:id="rId24"/>
    <p:sldId id="321" r:id="rId25"/>
    <p:sldId id="325" r:id="rId26"/>
    <p:sldId id="326" r:id="rId27"/>
    <p:sldId id="327" r:id="rId28"/>
    <p:sldId id="328" r:id="rId29"/>
    <p:sldId id="341" r:id="rId30"/>
    <p:sldId id="329" r:id="rId31"/>
    <p:sldId id="330" r:id="rId32"/>
    <p:sldId id="342" r:id="rId33"/>
    <p:sldId id="331" r:id="rId34"/>
    <p:sldId id="344" r:id="rId35"/>
    <p:sldId id="345" r:id="rId36"/>
    <p:sldId id="332" r:id="rId37"/>
    <p:sldId id="343" r:id="rId38"/>
    <p:sldId id="336"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94660"/>
  </p:normalViewPr>
  <p:slideViewPr>
    <p:cSldViewPr snapToGrid="0">
      <p:cViewPr varScale="1">
        <p:scale>
          <a:sx n="82" d="100"/>
          <a:sy n="82"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2/23/2023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2/23/2023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png"/><Relationship Id="rId7" Type="http://schemas.openxmlformats.org/officeDocument/2006/relationships/image" Target="../media/image42.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44.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29.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svg"/><Relationship Id="rId7"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sp>
        <p:nvSpPr>
          <p:cNvPr id="2" name="TextBox 1">
            <a:extLst>
              <a:ext uri="{FF2B5EF4-FFF2-40B4-BE49-F238E27FC236}">
                <a16:creationId xmlns:a16="http://schemas.microsoft.com/office/drawing/2014/main" id="{53A3CA92-86FC-1D9C-6FA0-5E4F556E469D}"/>
              </a:ext>
            </a:extLst>
          </p:cNvPr>
          <p:cNvSpPr txBox="1"/>
          <p:nvPr/>
        </p:nvSpPr>
        <p:spPr>
          <a:xfrm>
            <a:off x="257176" y="1056858"/>
            <a:ext cx="11391441" cy="45257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Chào</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mừng</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các</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con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sinh</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đến</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với</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tiết</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Môn</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Tiếng</a:t>
            </a:r>
            <a:r>
              <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chemeClr val="bg1"/>
                </a:solidFill>
                <a:effectLst/>
                <a:uLnTx/>
                <a:uFillTx/>
                <a:latin typeface="Aharoni" panose="02010803020104030203" pitchFamily="2" charset="-79"/>
                <a:ea typeface="+mn-ea"/>
                <a:cs typeface="Aharoni" panose="02010803020104030203" pitchFamily="2" charset="-79"/>
              </a:rPr>
              <a:t>Việt</a:t>
            </a:r>
            <a:endParaRPr kumimoji="0" lang="en-US" sz="66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549123" y="972323"/>
            <a:ext cx="8753474" cy="5755422"/>
          </a:xfrm>
          <a:prstGeom prst="rect">
            <a:avLst/>
          </a:prstGeom>
          <a:noFill/>
        </p:spPr>
        <p:txBody>
          <a:bodyPr wrap="square" rtlCol="0">
            <a:spAutoFit/>
          </a:bodyPr>
          <a:lstStyle/>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3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300" b="1"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3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5445048"/>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82685" y="1107194"/>
            <a:ext cx="8356564" cy="5478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24585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821858" y="3482106"/>
            <a:ext cx="8494665" cy="2916064"/>
          </a:xfrm>
          <a:prstGeom prst="rect">
            <a:avLst/>
          </a:prstGeom>
          <a:noFill/>
          <a:ln w="28575">
            <a:solidFill>
              <a:schemeClr val="accent6">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329465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762756" y="654547"/>
            <a:ext cx="8239124"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9001880" y="247649"/>
            <a:ext cx="2732920"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333494" cy="3485482"/>
          </a:xfrm>
          <a:prstGeom prst="rect">
            <a:avLst/>
          </a:prstGeom>
          <a:noFill/>
          <a:ln w="28575">
            <a:solidFill>
              <a:schemeClr val="tx1">
                <a:lumMod val="95000"/>
                <a:lumOff val="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68386" y="4237838"/>
            <a:ext cx="8333494" cy="2488865"/>
          </a:xfrm>
          <a:prstGeom prst="rect">
            <a:avLst/>
          </a:prstGeom>
          <a:noFill/>
          <a:ln w="28575">
            <a:solidFill>
              <a:srgbClr val="00B05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42862" y="3957065"/>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5445048"/>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82685" y="1107194"/>
            <a:ext cx="8356564" cy="5478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24585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821858" y="3482106"/>
            <a:ext cx="8494665" cy="2916064"/>
          </a:xfrm>
          <a:prstGeom prst="rect">
            <a:avLst/>
          </a:prstGeom>
          <a:noFill/>
          <a:ln w="28575">
            <a:solidFill>
              <a:schemeClr val="accent6">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329465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Tree>
    <p:extLst>
      <p:ext uri="{BB962C8B-B14F-4D97-AF65-F5344CB8AC3E}">
        <p14:creationId xmlns:p14="http://schemas.microsoft.com/office/powerpoint/2010/main" val="2921264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762756" y="654547"/>
            <a:ext cx="8239124"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9001880" y="247649"/>
            <a:ext cx="2732920"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333494" cy="3485482"/>
          </a:xfrm>
          <a:prstGeom prst="rect">
            <a:avLst/>
          </a:prstGeom>
          <a:noFill/>
          <a:ln w="28575">
            <a:solidFill>
              <a:schemeClr val="tx1">
                <a:lumMod val="95000"/>
                <a:lumOff val="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68386" y="4237838"/>
            <a:ext cx="8333494" cy="2488865"/>
          </a:xfrm>
          <a:prstGeom prst="rect">
            <a:avLst/>
          </a:prstGeom>
          <a:noFill/>
          <a:ln w="28575">
            <a:solidFill>
              <a:srgbClr val="00B05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181885" y="4028453"/>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223475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74366"/>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32443" y="104676"/>
            <a:ext cx="4782618" cy="709827"/>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custGeom>
                    <a:avLst/>
                    <a:gdLst>
                      <a:gd name="connsiteX0" fmla="*/ 0 w 4782618"/>
                      <a:gd name="connsiteY0" fmla="*/ 354914 h 709827"/>
                      <a:gd name="connsiteX1" fmla="*/ 354914 w 4782618"/>
                      <a:gd name="connsiteY1" fmla="*/ 0 h 709827"/>
                      <a:gd name="connsiteX2" fmla="*/ 1074440 w 4782618"/>
                      <a:gd name="connsiteY2" fmla="*/ 0 h 709827"/>
                      <a:gd name="connsiteX3" fmla="*/ 1834695 w 4782618"/>
                      <a:gd name="connsiteY3" fmla="*/ 0 h 709827"/>
                      <a:gd name="connsiteX4" fmla="*/ 2554221 w 4782618"/>
                      <a:gd name="connsiteY4" fmla="*/ 0 h 709827"/>
                      <a:gd name="connsiteX5" fmla="*/ 3192292 w 4782618"/>
                      <a:gd name="connsiteY5" fmla="*/ 0 h 709827"/>
                      <a:gd name="connsiteX6" fmla="*/ 3830362 w 4782618"/>
                      <a:gd name="connsiteY6" fmla="*/ 0 h 709827"/>
                      <a:gd name="connsiteX7" fmla="*/ 4427705 w 4782618"/>
                      <a:gd name="connsiteY7" fmla="*/ 0 h 709827"/>
                      <a:gd name="connsiteX8" fmla="*/ 4782619 w 4782618"/>
                      <a:gd name="connsiteY8" fmla="*/ 354914 h 709827"/>
                      <a:gd name="connsiteX9" fmla="*/ 4782618 w 4782618"/>
                      <a:gd name="connsiteY9" fmla="*/ 354914 h 709827"/>
                      <a:gd name="connsiteX10" fmla="*/ 4427704 w 4782618"/>
                      <a:gd name="connsiteY10" fmla="*/ 709828 h 709827"/>
                      <a:gd name="connsiteX11" fmla="*/ 3708178 w 4782618"/>
                      <a:gd name="connsiteY11" fmla="*/ 709828 h 709827"/>
                      <a:gd name="connsiteX12" fmla="*/ 3110835 w 4782618"/>
                      <a:gd name="connsiteY12" fmla="*/ 709828 h 709827"/>
                      <a:gd name="connsiteX13" fmla="*/ 2432037 w 4782618"/>
                      <a:gd name="connsiteY13" fmla="*/ 709828 h 709827"/>
                      <a:gd name="connsiteX14" fmla="*/ 1875422 w 4782618"/>
                      <a:gd name="connsiteY14" fmla="*/ 709827 h 709827"/>
                      <a:gd name="connsiteX15" fmla="*/ 1318808 w 4782618"/>
                      <a:gd name="connsiteY15" fmla="*/ 709827 h 709827"/>
                      <a:gd name="connsiteX16" fmla="*/ 354914 w 4782618"/>
                      <a:gd name="connsiteY16" fmla="*/ 709827 h 709827"/>
                      <a:gd name="connsiteX17" fmla="*/ 0 w 4782618"/>
                      <a:gd name="connsiteY17" fmla="*/ 354913 h 709827"/>
                      <a:gd name="connsiteX18" fmla="*/ 0 w 4782618"/>
                      <a:gd name="connsiteY18" fmla="*/ 354914 h 7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82618" h="709827" fill="none" extrusionOk="0">
                        <a:moveTo>
                          <a:pt x="0" y="354914"/>
                        </a:moveTo>
                        <a:cubicBezTo>
                          <a:pt x="9659" y="172599"/>
                          <a:pt x="149366" y="-27804"/>
                          <a:pt x="354914" y="0"/>
                        </a:cubicBezTo>
                        <a:cubicBezTo>
                          <a:pt x="549842" y="-25079"/>
                          <a:pt x="785020" y="7690"/>
                          <a:pt x="1074440" y="0"/>
                        </a:cubicBezTo>
                        <a:cubicBezTo>
                          <a:pt x="1363860" y="-7690"/>
                          <a:pt x="1460216" y="20759"/>
                          <a:pt x="1834695" y="0"/>
                        </a:cubicBezTo>
                        <a:cubicBezTo>
                          <a:pt x="2209175" y="-20759"/>
                          <a:pt x="2243632" y="15457"/>
                          <a:pt x="2554221" y="0"/>
                        </a:cubicBezTo>
                        <a:cubicBezTo>
                          <a:pt x="2864810" y="-15457"/>
                          <a:pt x="3024854" y="25170"/>
                          <a:pt x="3192292" y="0"/>
                        </a:cubicBezTo>
                        <a:cubicBezTo>
                          <a:pt x="3359730" y="-25170"/>
                          <a:pt x="3526828" y="27607"/>
                          <a:pt x="3830362" y="0"/>
                        </a:cubicBezTo>
                        <a:cubicBezTo>
                          <a:pt x="4133896" y="-27607"/>
                          <a:pt x="4305586" y="-1003"/>
                          <a:pt x="4427705" y="0"/>
                        </a:cubicBezTo>
                        <a:cubicBezTo>
                          <a:pt x="4632933" y="-10135"/>
                          <a:pt x="4771767" y="188448"/>
                          <a:pt x="4782619" y="354914"/>
                        </a:cubicBezTo>
                        <a:lnTo>
                          <a:pt x="4782618" y="354914"/>
                        </a:lnTo>
                        <a:cubicBezTo>
                          <a:pt x="4747162" y="534685"/>
                          <a:pt x="4633316" y="694917"/>
                          <a:pt x="4427704" y="709828"/>
                        </a:cubicBezTo>
                        <a:cubicBezTo>
                          <a:pt x="4264717" y="695389"/>
                          <a:pt x="3899084" y="707711"/>
                          <a:pt x="3708178" y="709828"/>
                        </a:cubicBezTo>
                        <a:cubicBezTo>
                          <a:pt x="3517272" y="711945"/>
                          <a:pt x="3329741" y="683292"/>
                          <a:pt x="3110835" y="709828"/>
                        </a:cubicBezTo>
                        <a:cubicBezTo>
                          <a:pt x="2891929" y="736364"/>
                          <a:pt x="2632700" y="686297"/>
                          <a:pt x="2432037" y="709828"/>
                        </a:cubicBezTo>
                        <a:cubicBezTo>
                          <a:pt x="2231374" y="733359"/>
                          <a:pt x="1995045" y="734821"/>
                          <a:pt x="1875422" y="709827"/>
                        </a:cubicBezTo>
                        <a:cubicBezTo>
                          <a:pt x="1755798" y="684833"/>
                          <a:pt x="1467825" y="688623"/>
                          <a:pt x="1318808" y="709827"/>
                        </a:cubicBezTo>
                        <a:cubicBezTo>
                          <a:pt x="1169791" y="731031"/>
                          <a:pt x="761659" y="757332"/>
                          <a:pt x="354914" y="709827"/>
                        </a:cubicBezTo>
                        <a:cubicBezTo>
                          <a:pt x="174691" y="709311"/>
                          <a:pt x="-28056" y="590405"/>
                          <a:pt x="0" y="354913"/>
                        </a:cubicBezTo>
                        <a:lnTo>
                          <a:pt x="0" y="354914"/>
                        </a:lnTo>
                        <a:close/>
                      </a:path>
                      <a:path w="4782618" h="709827" stroke="0" extrusionOk="0">
                        <a:moveTo>
                          <a:pt x="0" y="354914"/>
                        </a:moveTo>
                        <a:cubicBezTo>
                          <a:pt x="-14469" y="174086"/>
                          <a:pt x="168065" y="38768"/>
                          <a:pt x="354914" y="0"/>
                        </a:cubicBezTo>
                        <a:cubicBezTo>
                          <a:pt x="602194" y="-27959"/>
                          <a:pt x="693043" y="5377"/>
                          <a:pt x="952257" y="0"/>
                        </a:cubicBezTo>
                        <a:cubicBezTo>
                          <a:pt x="1211471" y="-5377"/>
                          <a:pt x="1295514" y="-13421"/>
                          <a:pt x="1590327" y="0"/>
                        </a:cubicBezTo>
                        <a:cubicBezTo>
                          <a:pt x="1885140" y="13421"/>
                          <a:pt x="1989020" y="155"/>
                          <a:pt x="2146942" y="0"/>
                        </a:cubicBezTo>
                        <a:cubicBezTo>
                          <a:pt x="2304864" y="-155"/>
                          <a:pt x="2507676" y="7366"/>
                          <a:pt x="2866468" y="0"/>
                        </a:cubicBezTo>
                        <a:cubicBezTo>
                          <a:pt x="3225260" y="-7366"/>
                          <a:pt x="3213456" y="-4417"/>
                          <a:pt x="3423083" y="0"/>
                        </a:cubicBezTo>
                        <a:cubicBezTo>
                          <a:pt x="3632711" y="4417"/>
                          <a:pt x="4191411" y="39888"/>
                          <a:pt x="4427705" y="0"/>
                        </a:cubicBezTo>
                        <a:cubicBezTo>
                          <a:pt x="4590686" y="-3708"/>
                          <a:pt x="4804304" y="184990"/>
                          <a:pt x="4782619" y="354914"/>
                        </a:cubicBezTo>
                        <a:lnTo>
                          <a:pt x="4782618" y="354914"/>
                        </a:lnTo>
                        <a:cubicBezTo>
                          <a:pt x="4819454" y="579801"/>
                          <a:pt x="4585516" y="732944"/>
                          <a:pt x="4427704" y="709828"/>
                        </a:cubicBezTo>
                        <a:cubicBezTo>
                          <a:pt x="4211529" y="702492"/>
                          <a:pt x="3893044" y="734577"/>
                          <a:pt x="3748906" y="709828"/>
                        </a:cubicBezTo>
                        <a:cubicBezTo>
                          <a:pt x="3604768" y="685079"/>
                          <a:pt x="3455823" y="730874"/>
                          <a:pt x="3192291" y="709828"/>
                        </a:cubicBezTo>
                        <a:cubicBezTo>
                          <a:pt x="2928759" y="688782"/>
                          <a:pt x="2732044" y="738443"/>
                          <a:pt x="2594949" y="709828"/>
                        </a:cubicBezTo>
                        <a:cubicBezTo>
                          <a:pt x="2457854" y="681213"/>
                          <a:pt x="2077112" y="704960"/>
                          <a:pt x="1875422" y="709827"/>
                        </a:cubicBezTo>
                        <a:cubicBezTo>
                          <a:pt x="1673732" y="714694"/>
                          <a:pt x="1513674" y="696009"/>
                          <a:pt x="1237352" y="709827"/>
                        </a:cubicBezTo>
                        <a:cubicBezTo>
                          <a:pt x="961030" y="723646"/>
                          <a:pt x="550339" y="711086"/>
                          <a:pt x="354914" y="709827"/>
                        </a:cubicBezTo>
                        <a:cubicBezTo>
                          <a:pt x="140354" y="714143"/>
                          <a:pt x="12603" y="542939"/>
                          <a:pt x="0" y="354913"/>
                        </a:cubicBezTo>
                        <a:lnTo>
                          <a:pt x="0" y="35491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705006" y="4723411"/>
            <a:ext cx="10951707" cy="1446550"/>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custGeom>
                    <a:avLst/>
                    <a:gdLst>
                      <a:gd name="connsiteX0" fmla="*/ 0 w 10951707"/>
                      <a:gd name="connsiteY0" fmla="*/ 181267 h 1446550"/>
                      <a:gd name="connsiteX1" fmla="*/ 385934 w 10951707"/>
                      <a:gd name="connsiteY1" fmla="*/ 0 h 1446550"/>
                      <a:gd name="connsiteX2" fmla="*/ 909468 w 10951707"/>
                      <a:gd name="connsiteY2" fmla="*/ 0 h 1446550"/>
                      <a:gd name="connsiteX3" fmla="*/ 1534802 w 10951707"/>
                      <a:gd name="connsiteY3" fmla="*/ 0 h 1446550"/>
                      <a:gd name="connsiteX4" fmla="*/ 2160134 w 10951707"/>
                      <a:gd name="connsiteY4" fmla="*/ 0 h 1446550"/>
                      <a:gd name="connsiteX5" fmla="*/ 2581871 w 10951707"/>
                      <a:gd name="connsiteY5" fmla="*/ 0 h 1446550"/>
                      <a:gd name="connsiteX6" fmla="*/ 3207203 w 10951707"/>
                      <a:gd name="connsiteY6" fmla="*/ 0 h 1446550"/>
                      <a:gd name="connsiteX7" fmla="*/ 3730737 w 10951707"/>
                      <a:gd name="connsiteY7" fmla="*/ 0 h 1446550"/>
                      <a:gd name="connsiteX8" fmla="*/ 4152474 w 10951707"/>
                      <a:gd name="connsiteY8" fmla="*/ 0 h 1446550"/>
                      <a:gd name="connsiteX9" fmla="*/ 4599223 w 10951707"/>
                      <a:gd name="connsiteY9" fmla="*/ 0 h 1446550"/>
                      <a:gd name="connsiteX10" fmla="*/ 5083202 w 10951707"/>
                      <a:gd name="connsiteY10" fmla="*/ 0 h 1446550"/>
                      <a:gd name="connsiteX11" fmla="*/ 5810333 w 10951707"/>
                      <a:gd name="connsiteY11" fmla="*/ 0 h 1446550"/>
                      <a:gd name="connsiteX12" fmla="*/ 6435667 w 10951707"/>
                      <a:gd name="connsiteY12" fmla="*/ 0 h 1446550"/>
                      <a:gd name="connsiteX13" fmla="*/ 7264597 w 10951707"/>
                      <a:gd name="connsiteY13" fmla="*/ 0 h 1446550"/>
                      <a:gd name="connsiteX14" fmla="*/ 7991727 w 10951707"/>
                      <a:gd name="connsiteY14" fmla="*/ 0 h 1446550"/>
                      <a:gd name="connsiteX15" fmla="*/ 8617061 w 10951707"/>
                      <a:gd name="connsiteY15" fmla="*/ 0 h 1446550"/>
                      <a:gd name="connsiteX16" fmla="*/ 9038796 w 10951707"/>
                      <a:gd name="connsiteY16" fmla="*/ 0 h 1446550"/>
                      <a:gd name="connsiteX17" fmla="*/ 9664130 w 10951707"/>
                      <a:gd name="connsiteY17" fmla="*/ 0 h 1446550"/>
                      <a:gd name="connsiteX18" fmla="*/ 10565772 w 10951707"/>
                      <a:gd name="connsiteY18" fmla="*/ 0 h 1446550"/>
                      <a:gd name="connsiteX19" fmla="*/ 10951707 w 10951707"/>
                      <a:gd name="connsiteY19" fmla="*/ 181267 h 1446550"/>
                      <a:gd name="connsiteX20" fmla="*/ 10951707 w 10951707"/>
                      <a:gd name="connsiteY20" fmla="*/ 419750 h 1446550"/>
                      <a:gd name="connsiteX21" fmla="*/ 10951707 w 10951707"/>
                      <a:gd name="connsiteY21" fmla="*/ 712434 h 1446550"/>
                      <a:gd name="connsiteX22" fmla="*/ 10951707 w 10951707"/>
                      <a:gd name="connsiteY22" fmla="*/ 961758 h 1446550"/>
                      <a:gd name="connsiteX23" fmla="*/ 10951707 w 10951707"/>
                      <a:gd name="connsiteY23" fmla="*/ 1265282 h 1446550"/>
                      <a:gd name="connsiteX24" fmla="*/ 10565772 w 10951707"/>
                      <a:gd name="connsiteY24" fmla="*/ 1446550 h 1446550"/>
                      <a:gd name="connsiteX25" fmla="*/ 9940440 w 10951707"/>
                      <a:gd name="connsiteY25" fmla="*/ 1446550 h 1446550"/>
                      <a:gd name="connsiteX26" fmla="*/ 9213308 w 10951707"/>
                      <a:gd name="connsiteY26" fmla="*/ 1446550 h 1446550"/>
                      <a:gd name="connsiteX27" fmla="*/ 8384379 w 10951707"/>
                      <a:gd name="connsiteY27" fmla="*/ 1446550 h 1446550"/>
                      <a:gd name="connsiteX28" fmla="*/ 7555449 w 10951707"/>
                      <a:gd name="connsiteY28" fmla="*/ 1446550 h 1446550"/>
                      <a:gd name="connsiteX29" fmla="*/ 7031914 w 10951707"/>
                      <a:gd name="connsiteY29" fmla="*/ 1446550 h 1446550"/>
                      <a:gd name="connsiteX30" fmla="*/ 6610178 w 10951707"/>
                      <a:gd name="connsiteY30" fmla="*/ 1446550 h 1446550"/>
                      <a:gd name="connsiteX31" fmla="*/ 5679450 w 10951707"/>
                      <a:gd name="connsiteY31" fmla="*/ 1446550 h 1446550"/>
                      <a:gd name="connsiteX32" fmla="*/ 5054117 w 10951707"/>
                      <a:gd name="connsiteY32" fmla="*/ 1446550 h 1446550"/>
                      <a:gd name="connsiteX33" fmla="*/ 4428784 w 10951707"/>
                      <a:gd name="connsiteY33" fmla="*/ 1446550 h 1446550"/>
                      <a:gd name="connsiteX34" fmla="*/ 3701652 w 10951707"/>
                      <a:gd name="connsiteY34" fmla="*/ 1446550 h 1446550"/>
                      <a:gd name="connsiteX35" fmla="*/ 2770925 w 10951707"/>
                      <a:gd name="connsiteY35" fmla="*/ 1446550 h 1446550"/>
                      <a:gd name="connsiteX36" fmla="*/ 2145591 w 10951707"/>
                      <a:gd name="connsiteY36" fmla="*/ 1446550 h 1446550"/>
                      <a:gd name="connsiteX37" fmla="*/ 1418461 w 10951707"/>
                      <a:gd name="connsiteY37" fmla="*/ 1446550 h 1446550"/>
                      <a:gd name="connsiteX38" fmla="*/ 385934 w 10951707"/>
                      <a:gd name="connsiteY38" fmla="*/ 1446550 h 1446550"/>
                      <a:gd name="connsiteX39" fmla="*/ 0 w 10951707"/>
                      <a:gd name="connsiteY39" fmla="*/ 1265282 h 1446550"/>
                      <a:gd name="connsiteX40" fmla="*/ 0 w 10951707"/>
                      <a:gd name="connsiteY40" fmla="*/ 1015959 h 1446550"/>
                      <a:gd name="connsiteX41" fmla="*/ 0 w 10951707"/>
                      <a:gd name="connsiteY41" fmla="*/ 723275 h 1446550"/>
                      <a:gd name="connsiteX42" fmla="*/ 0 w 10951707"/>
                      <a:gd name="connsiteY42" fmla="*/ 452271 h 1446550"/>
                      <a:gd name="connsiteX43" fmla="*/ 0 w 10951707"/>
                      <a:gd name="connsiteY43" fmla="*/ 181267 h 1446550"/>
                      <a:gd name="connsiteX0" fmla="*/ 0 w 10951707"/>
                      <a:gd name="connsiteY0" fmla="*/ 181267 h 1446550"/>
                      <a:gd name="connsiteX1" fmla="*/ 385934 w 10951707"/>
                      <a:gd name="connsiteY1" fmla="*/ 0 h 1446550"/>
                      <a:gd name="connsiteX2" fmla="*/ 1214863 w 10951707"/>
                      <a:gd name="connsiteY2" fmla="*/ 0 h 1446550"/>
                      <a:gd name="connsiteX3" fmla="*/ 1738398 w 10951707"/>
                      <a:gd name="connsiteY3" fmla="*/ 0 h 1446550"/>
                      <a:gd name="connsiteX4" fmla="*/ 2261932 w 10951707"/>
                      <a:gd name="connsiteY4" fmla="*/ 0 h 1446550"/>
                      <a:gd name="connsiteX5" fmla="*/ 3090862 w 10951707"/>
                      <a:gd name="connsiteY5" fmla="*/ 0 h 1446550"/>
                      <a:gd name="connsiteX6" fmla="*/ 3716196 w 10951707"/>
                      <a:gd name="connsiteY6" fmla="*/ 0 h 1446550"/>
                      <a:gd name="connsiteX7" fmla="*/ 4646923 w 10951707"/>
                      <a:gd name="connsiteY7" fmla="*/ 0 h 1446550"/>
                      <a:gd name="connsiteX8" fmla="*/ 5577651 w 10951707"/>
                      <a:gd name="connsiteY8" fmla="*/ 0 h 1446550"/>
                      <a:gd name="connsiteX9" fmla="*/ 6406581 w 10951707"/>
                      <a:gd name="connsiteY9" fmla="*/ 0 h 1446550"/>
                      <a:gd name="connsiteX10" fmla="*/ 6930115 w 10951707"/>
                      <a:gd name="connsiteY10" fmla="*/ 0 h 1446550"/>
                      <a:gd name="connsiteX11" fmla="*/ 7351852 w 10951707"/>
                      <a:gd name="connsiteY11" fmla="*/ 0 h 1446550"/>
                      <a:gd name="connsiteX12" fmla="*/ 8282580 w 10951707"/>
                      <a:gd name="connsiteY12" fmla="*/ 0 h 1446550"/>
                      <a:gd name="connsiteX13" fmla="*/ 9009711 w 10951707"/>
                      <a:gd name="connsiteY13" fmla="*/ 0 h 1446550"/>
                      <a:gd name="connsiteX14" fmla="*/ 9736843 w 10951707"/>
                      <a:gd name="connsiteY14" fmla="*/ 0 h 1446550"/>
                      <a:gd name="connsiteX15" fmla="*/ 10565772 w 10951707"/>
                      <a:gd name="connsiteY15" fmla="*/ 0 h 1446550"/>
                      <a:gd name="connsiteX16" fmla="*/ 10951707 w 10951707"/>
                      <a:gd name="connsiteY16" fmla="*/ 181267 h 1446550"/>
                      <a:gd name="connsiteX17" fmla="*/ 10951707 w 10951707"/>
                      <a:gd name="connsiteY17" fmla="*/ 473951 h 1446550"/>
                      <a:gd name="connsiteX18" fmla="*/ 10951707 w 10951707"/>
                      <a:gd name="connsiteY18" fmla="*/ 734115 h 1446550"/>
                      <a:gd name="connsiteX19" fmla="*/ 10951707 w 10951707"/>
                      <a:gd name="connsiteY19" fmla="*/ 1026799 h 1446550"/>
                      <a:gd name="connsiteX20" fmla="*/ 10951707 w 10951707"/>
                      <a:gd name="connsiteY20" fmla="*/ 1265282 h 1446550"/>
                      <a:gd name="connsiteX21" fmla="*/ 10565772 w 10951707"/>
                      <a:gd name="connsiteY21" fmla="*/ 1446550 h 1446550"/>
                      <a:gd name="connsiteX22" fmla="*/ 10042238 w 10951707"/>
                      <a:gd name="connsiteY22" fmla="*/ 1446550 h 1446550"/>
                      <a:gd name="connsiteX23" fmla="*/ 9111510 w 10951707"/>
                      <a:gd name="connsiteY23" fmla="*/ 1446550 h 1446550"/>
                      <a:gd name="connsiteX24" fmla="*/ 8486177 w 10951707"/>
                      <a:gd name="connsiteY24" fmla="*/ 1446550 h 1446550"/>
                      <a:gd name="connsiteX25" fmla="*/ 7555449 w 10951707"/>
                      <a:gd name="connsiteY25" fmla="*/ 1446550 h 1446550"/>
                      <a:gd name="connsiteX26" fmla="*/ 6624721 w 10951707"/>
                      <a:gd name="connsiteY26" fmla="*/ 1446550 h 1446550"/>
                      <a:gd name="connsiteX27" fmla="*/ 5999387 w 10951707"/>
                      <a:gd name="connsiteY27" fmla="*/ 1446550 h 1446550"/>
                      <a:gd name="connsiteX28" fmla="*/ 5577651 w 10951707"/>
                      <a:gd name="connsiteY28" fmla="*/ 1446550 h 1446550"/>
                      <a:gd name="connsiteX29" fmla="*/ 5054117 w 10951707"/>
                      <a:gd name="connsiteY29" fmla="*/ 1446550 h 1446550"/>
                      <a:gd name="connsiteX30" fmla="*/ 4530582 w 10951707"/>
                      <a:gd name="connsiteY30" fmla="*/ 1446550 h 1446550"/>
                      <a:gd name="connsiteX31" fmla="*/ 3701652 w 10951707"/>
                      <a:gd name="connsiteY31" fmla="*/ 1446550 h 1446550"/>
                      <a:gd name="connsiteX32" fmla="*/ 3279916 w 10951707"/>
                      <a:gd name="connsiteY32" fmla="*/ 1446550 h 1446550"/>
                      <a:gd name="connsiteX33" fmla="*/ 2756382 w 10951707"/>
                      <a:gd name="connsiteY33" fmla="*/ 1446550 h 1446550"/>
                      <a:gd name="connsiteX34" fmla="*/ 1825654 w 10951707"/>
                      <a:gd name="connsiteY34" fmla="*/ 1446550 h 1446550"/>
                      <a:gd name="connsiteX35" fmla="*/ 1403918 w 10951707"/>
                      <a:gd name="connsiteY35" fmla="*/ 1446550 h 1446550"/>
                      <a:gd name="connsiteX36" fmla="*/ 385934 w 10951707"/>
                      <a:gd name="connsiteY36" fmla="*/ 1446550 h 1446550"/>
                      <a:gd name="connsiteX37" fmla="*/ 0 w 10951707"/>
                      <a:gd name="connsiteY37" fmla="*/ 1265282 h 1446550"/>
                      <a:gd name="connsiteX38" fmla="*/ 0 w 10951707"/>
                      <a:gd name="connsiteY38" fmla="*/ 983438 h 1446550"/>
                      <a:gd name="connsiteX39" fmla="*/ 0 w 10951707"/>
                      <a:gd name="connsiteY39" fmla="*/ 712434 h 1446550"/>
                      <a:gd name="connsiteX40" fmla="*/ 0 w 10951707"/>
                      <a:gd name="connsiteY40" fmla="*/ 419750 h 1446550"/>
                      <a:gd name="connsiteX41" fmla="*/ 0 w 10951707"/>
                      <a:gd name="connsiteY41" fmla="*/ 181267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951707" h="1446550" fill="none" extrusionOk="0">
                        <a:moveTo>
                          <a:pt x="0" y="181267"/>
                        </a:moveTo>
                        <a:cubicBezTo>
                          <a:pt x="15964" y="81411"/>
                          <a:pt x="161472" y="13386"/>
                          <a:pt x="385934" y="0"/>
                        </a:cubicBezTo>
                        <a:cubicBezTo>
                          <a:pt x="531690" y="-15281"/>
                          <a:pt x="694308" y="-13833"/>
                          <a:pt x="909468" y="0"/>
                        </a:cubicBezTo>
                        <a:cubicBezTo>
                          <a:pt x="1154721" y="22248"/>
                          <a:pt x="1242131" y="22277"/>
                          <a:pt x="1534802" y="0"/>
                        </a:cubicBezTo>
                        <a:cubicBezTo>
                          <a:pt x="1817368" y="-33813"/>
                          <a:pt x="2007969" y="24615"/>
                          <a:pt x="2160134" y="0"/>
                        </a:cubicBezTo>
                        <a:cubicBezTo>
                          <a:pt x="2332043" y="6679"/>
                          <a:pt x="2463790" y="16689"/>
                          <a:pt x="2581871" y="0"/>
                        </a:cubicBezTo>
                        <a:cubicBezTo>
                          <a:pt x="2708656" y="-16063"/>
                          <a:pt x="2905623" y="-19892"/>
                          <a:pt x="3207203" y="0"/>
                        </a:cubicBezTo>
                        <a:cubicBezTo>
                          <a:pt x="3501745" y="-7370"/>
                          <a:pt x="3552228" y="-9390"/>
                          <a:pt x="3730737" y="0"/>
                        </a:cubicBezTo>
                        <a:cubicBezTo>
                          <a:pt x="3903041" y="-8056"/>
                          <a:pt x="4048642" y="-17589"/>
                          <a:pt x="4152474" y="0"/>
                        </a:cubicBezTo>
                        <a:cubicBezTo>
                          <a:pt x="4252146" y="6191"/>
                          <a:pt x="4493343" y="21496"/>
                          <a:pt x="4599223" y="0"/>
                        </a:cubicBezTo>
                        <a:cubicBezTo>
                          <a:pt x="4705103" y="-21496"/>
                          <a:pt x="4939189" y="-16356"/>
                          <a:pt x="5083202" y="0"/>
                        </a:cubicBezTo>
                        <a:cubicBezTo>
                          <a:pt x="5544002" y="-2558"/>
                          <a:pt x="5532073" y="-7614"/>
                          <a:pt x="5810333" y="0"/>
                        </a:cubicBezTo>
                        <a:cubicBezTo>
                          <a:pt x="6093971" y="9910"/>
                          <a:pt x="6169306" y="-8284"/>
                          <a:pt x="6435667" y="0"/>
                        </a:cubicBezTo>
                        <a:cubicBezTo>
                          <a:pt x="6710180" y="18463"/>
                          <a:pt x="6921652" y="-11124"/>
                          <a:pt x="7264597" y="0"/>
                        </a:cubicBezTo>
                        <a:cubicBezTo>
                          <a:pt x="7599878" y="19330"/>
                          <a:pt x="7784696" y="-3670"/>
                          <a:pt x="7991727" y="0"/>
                        </a:cubicBezTo>
                        <a:cubicBezTo>
                          <a:pt x="8179976" y="-1934"/>
                          <a:pt x="8467894" y="-7939"/>
                          <a:pt x="8617061" y="0"/>
                        </a:cubicBezTo>
                        <a:cubicBezTo>
                          <a:pt x="8796650" y="-22761"/>
                          <a:pt x="8890173" y="18179"/>
                          <a:pt x="9038796" y="0"/>
                        </a:cubicBezTo>
                        <a:cubicBezTo>
                          <a:pt x="9205172" y="31134"/>
                          <a:pt x="9517542" y="-11681"/>
                          <a:pt x="9664130" y="0"/>
                        </a:cubicBezTo>
                        <a:cubicBezTo>
                          <a:pt x="9807516" y="-2722"/>
                          <a:pt x="10293331" y="15792"/>
                          <a:pt x="10565772" y="0"/>
                        </a:cubicBezTo>
                        <a:cubicBezTo>
                          <a:pt x="10797154" y="-4785"/>
                          <a:pt x="10955019" y="86594"/>
                          <a:pt x="10951707" y="181267"/>
                        </a:cubicBezTo>
                        <a:cubicBezTo>
                          <a:pt x="10946717" y="252971"/>
                          <a:pt x="10939438" y="361399"/>
                          <a:pt x="10951707" y="419750"/>
                        </a:cubicBezTo>
                        <a:cubicBezTo>
                          <a:pt x="10963540" y="479449"/>
                          <a:pt x="10928667" y="621753"/>
                          <a:pt x="10951707" y="712434"/>
                        </a:cubicBezTo>
                        <a:cubicBezTo>
                          <a:pt x="10973876" y="780615"/>
                          <a:pt x="10976296" y="845252"/>
                          <a:pt x="10951707" y="961758"/>
                        </a:cubicBezTo>
                        <a:cubicBezTo>
                          <a:pt x="10940598" y="1072062"/>
                          <a:pt x="10923898" y="1158008"/>
                          <a:pt x="10951707" y="1265282"/>
                        </a:cubicBezTo>
                        <a:cubicBezTo>
                          <a:pt x="10912639" y="1377435"/>
                          <a:pt x="10763701" y="1438596"/>
                          <a:pt x="10565772" y="1446550"/>
                        </a:cubicBezTo>
                        <a:cubicBezTo>
                          <a:pt x="10370920" y="1469694"/>
                          <a:pt x="10206928" y="1439837"/>
                          <a:pt x="9940440" y="1446550"/>
                        </a:cubicBezTo>
                        <a:cubicBezTo>
                          <a:pt x="9708836" y="1431121"/>
                          <a:pt x="9497922" y="1440405"/>
                          <a:pt x="9213308" y="1446550"/>
                        </a:cubicBezTo>
                        <a:cubicBezTo>
                          <a:pt x="8918775" y="1453770"/>
                          <a:pt x="8673244" y="1457053"/>
                          <a:pt x="8384379" y="1446550"/>
                        </a:cubicBezTo>
                        <a:cubicBezTo>
                          <a:pt x="8069800" y="1491891"/>
                          <a:pt x="7865380" y="1463968"/>
                          <a:pt x="7555449" y="1446550"/>
                        </a:cubicBezTo>
                        <a:cubicBezTo>
                          <a:pt x="7276100" y="1433905"/>
                          <a:pt x="7192983" y="1455578"/>
                          <a:pt x="7031914" y="1446550"/>
                        </a:cubicBezTo>
                        <a:cubicBezTo>
                          <a:pt x="6873151" y="1425570"/>
                          <a:pt x="6730648" y="1435853"/>
                          <a:pt x="6610178" y="1446550"/>
                        </a:cubicBezTo>
                        <a:cubicBezTo>
                          <a:pt x="6546526" y="1458181"/>
                          <a:pt x="6070111" y="1378438"/>
                          <a:pt x="5679450" y="1446550"/>
                        </a:cubicBezTo>
                        <a:cubicBezTo>
                          <a:pt x="5238069" y="1444197"/>
                          <a:pt x="5313777" y="1444140"/>
                          <a:pt x="5054117" y="1446550"/>
                        </a:cubicBezTo>
                        <a:cubicBezTo>
                          <a:pt x="4797816" y="1480381"/>
                          <a:pt x="4596996" y="1470649"/>
                          <a:pt x="4428784" y="1446550"/>
                        </a:cubicBezTo>
                        <a:cubicBezTo>
                          <a:pt x="4304641" y="1436414"/>
                          <a:pt x="4035324" y="1401050"/>
                          <a:pt x="3701652" y="1446550"/>
                        </a:cubicBezTo>
                        <a:cubicBezTo>
                          <a:pt x="3397622" y="1407945"/>
                          <a:pt x="2974172" y="1439843"/>
                          <a:pt x="2770925" y="1446550"/>
                        </a:cubicBezTo>
                        <a:cubicBezTo>
                          <a:pt x="2574893" y="1430374"/>
                          <a:pt x="2381571" y="1462670"/>
                          <a:pt x="2145591" y="1446550"/>
                        </a:cubicBezTo>
                        <a:cubicBezTo>
                          <a:pt x="1892041" y="1456780"/>
                          <a:pt x="1678129" y="1414631"/>
                          <a:pt x="1418461" y="1446550"/>
                        </a:cubicBezTo>
                        <a:cubicBezTo>
                          <a:pt x="1092941" y="1458739"/>
                          <a:pt x="677433" y="1404101"/>
                          <a:pt x="385934" y="1446550"/>
                        </a:cubicBezTo>
                        <a:cubicBezTo>
                          <a:pt x="174309" y="1455341"/>
                          <a:pt x="-29120" y="1382478"/>
                          <a:pt x="0" y="1265282"/>
                        </a:cubicBezTo>
                        <a:cubicBezTo>
                          <a:pt x="-12748" y="1173869"/>
                          <a:pt x="4859" y="1066108"/>
                          <a:pt x="0" y="1015959"/>
                        </a:cubicBezTo>
                        <a:cubicBezTo>
                          <a:pt x="-206" y="960551"/>
                          <a:pt x="-22144" y="858477"/>
                          <a:pt x="0" y="723275"/>
                        </a:cubicBezTo>
                        <a:cubicBezTo>
                          <a:pt x="22631" y="600611"/>
                          <a:pt x="-24090" y="544664"/>
                          <a:pt x="0" y="452271"/>
                        </a:cubicBezTo>
                        <a:cubicBezTo>
                          <a:pt x="32758" y="346180"/>
                          <a:pt x="15315" y="243005"/>
                          <a:pt x="0" y="181267"/>
                        </a:cubicBezTo>
                        <a:close/>
                      </a:path>
                      <a:path w="10951707" h="1446550" stroke="0" extrusionOk="0">
                        <a:moveTo>
                          <a:pt x="0" y="181267"/>
                        </a:moveTo>
                        <a:cubicBezTo>
                          <a:pt x="2175" y="120905"/>
                          <a:pt x="208486" y="-10215"/>
                          <a:pt x="385934" y="0"/>
                        </a:cubicBezTo>
                        <a:cubicBezTo>
                          <a:pt x="622956" y="5366"/>
                          <a:pt x="1005490" y="11245"/>
                          <a:pt x="1214863" y="0"/>
                        </a:cubicBezTo>
                        <a:cubicBezTo>
                          <a:pt x="1435934" y="7333"/>
                          <a:pt x="1536037" y="-18667"/>
                          <a:pt x="1738398" y="0"/>
                        </a:cubicBezTo>
                        <a:cubicBezTo>
                          <a:pt x="1948929" y="-4098"/>
                          <a:pt x="2020997" y="-26136"/>
                          <a:pt x="2261932" y="0"/>
                        </a:cubicBezTo>
                        <a:cubicBezTo>
                          <a:pt x="2514215" y="-14981"/>
                          <a:pt x="2751750" y="-16027"/>
                          <a:pt x="3090862" y="0"/>
                        </a:cubicBezTo>
                        <a:cubicBezTo>
                          <a:pt x="3295344" y="-3819"/>
                          <a:pt x="3460884" y="-28068"/>
                          <a:pt x="3716196" y="0"/>
                        </a:cubicBezTo>
                        <a:cubicBezTo>
                          <a:pt x="3946183" y="1466"/>
                          <a:pt x="4352334" y="-8147"/>
                          <a:pt x="4646923" y="0"/>
                        </a:cubicBezTo>
                        <a:cubicBezTo>
                          <a:pt x="4944489" y="-44450"/>
                          <a:pt x="5126116" y="-10133"/>
                          <a:pt x="5577651" y="0"/>
                        </a:cubicBezTo>
                        <a:cubicBezTo>
                          <a:pt x="6033355" y="17769"/>
                          <a:pt x="6116449" y="11000"/>
                          <a:pt x="6406581" y="0"/>
                        </a:cubicBezTo>
                        <a:cubicBezTo>
                          <a:pt x="6712512" y="-7549"/>
                          <a:pt x="6737125" y="3097"/>
                          <a:pt x="6930115" y="0"/>
                        </a:cubicBezTo>
                        <a:cubicBezTo>
                          <a:pt x="7123832" y="5842"/>
                          <a:pt x="7191233" y="12006"/>
                          <a:pt x="7351852" y="0"/>
                        </a:cubicBezTo>
                        <a:cubicBezTo>
                          <a:pt x="7514747" y="-20413"/>
                          <a:pt x="8020608" y="40353"/>
                          <a:pt x="8282580" y="0"/>
                        </a:cubicBezTo>
                        <a:cubicBezTo>
                          <a:pt x="8535869" y="-8686"/>
                          <a:pt x="8873522" y="-13070"/>
                          <a:pt x="9009711" y="0"/>
                        </a:cubicBezTo>
                        <a:cubicBezTo>
                          <a:pt x="9173219" y="-7485"/>
                          <a:pt x="9515609" y="42653"/>
                          <a:pt x="9736843" y="0"/>
                        </a:cubicBezTo>
                        <a:cubicBezTo>
                          <a:pt x="9924382" y="-35162"/>
                          <a:pt x="10336763" y="40701"/>
                          <a:pt x="10565772" y="0"/>
                        </a:cubicBezTo>
                        <a:cubicBezTo>
                          <a:pt x="10799234" y="-5483"/>
                          <a:pt x="10964112" y="87898"/>
                          <a:pt x="10951707" y="181267"/>
                        </a:cubicBezTo>
                        <a:cubicBezTo>
                          <a:pt x="10926079" y="239759"/>
                          <a:pt x="10948228" y="389901"/>
                          <a:pt x="10951707" y="473951"/>
                        </a:cubicBezTo>
                        <a:cubicBezTo>
                          <a:pt x="10958937" y="561297"/>
                          <a:pt x="10947959" y="615544"/>
                          <a:pt x="10951707" y="734115"/>
                        </a:cubicBezTo>
                        <a:cubicBezTo>
                          <a:pt x="10970041" y="839341"/>
                          <a:pt x="10957133" y="928590"/>
                          <a:pt x="10951707" y="1026799"/>
                        </a:cubicBezTo>
                        <a:cubicBezTo>
                          <a:pt x="10939241" y="1129612"/>
                          <a:pt x="10936643" y="1149921"/>
                          <a:pt x="10951707" y="1265282"/>
                        </a:cubicBezTo>
                        <a:cubicBezTo>
                          <a:pt x="10945513" y="1337874"/>
                          <a:pt x="10810454" y="1417408"/>
                          <a:pt x="10565772" y="1446550"/>
                        </a:cubicBezTo>
                        <a:cubicBezTo>
                          <a:pt x="10402848" y="1446852"/>
                          <a:pt x="10245688" y="1442087"/>
                          <a:pt x="10042238" y="1446550"/>
                        </a:cubicBezTo>
                        <a:cubicBezTo>
                          <a:pt x="9860678" y="1469790"/>
                          <a:pt x="9369314" y="1525055"/>
                          <a:pt x="9111510" y="1446550"/>
                        </a:cubicBezTo>
                        <a:cubicBezTo>
                          <a:pt x="8838175" y="1413624"/>
                          <a:pt x="8756950" y="1447825"/>
                          <a:pt x="8486177" y="1446550"/>
                        </a:cubicBezTo>
                        <a:cubicBezTo>
                          <a:pt x="8223580" y="1523823"/>
                          <a:pt x="7825818" y="1455635"/>
                          <a:pt x="7555449" y="1446550"/>
                        </a:cubicBezTo>
                        <a:cubicBezTo>
                          <a:pt x="7240703" y="1471440"/>
                          <a:pt x="6919920" y="1459523"/>
                          <a:pt x="6624721" y="1446550"/>
                        </a:cubicBezTo>
                        <a:cubicBezTo>
                          <a:pt x="6265658" y="1412187"/>
                          <a:pt x="6123795" y="1453672"/>
                          <a:pt x="5999387" y="1446550"/>
                        </a:cubicBezTo>
                        <a:cubicBezTo>
                          <a:pt x="5858340" y="1436606"/>
                          <a:pt x="5744182" y="1471278"/>
                          <a:pt x="5577651" y="1446550"/>
                        </a:cubicBezTo>
                        <a:cubicBezTo>
                          <a:pt x="5436079" y="1455012"/>
                          <a:pt x="5200221" y="1430970"/>
                          <a:pt x="5054117" y="1446550"/>
                        </a:cubicBezTo>
                        <a:cubicBezTo>
                          <a:pt x="4906092" y="1434012"/>
                          <a:pt x="4638779" y="1447907"/>
                          <a:pt x="4530582" y="1446550"/>
                        </a:cubicBezTo>
                        <a:cubicBezTo>
                          <a:pt x="4462233" y="1480099"/>
                          <a:pt x="4067607" y="1464881"/>
                          <a:pt x="3701652" y="1446550"/>
                        </a:cubicBezTo>
                        <a:cubicBezTo>
                          <a:pt x="3349124" y="1452313"/>
                          <a:pt x="3450417" y="1409176"/>
                          <a:pt x="3279916" y="1446550"/>
                        </a:cubicBezTo>
                        <a:cubicBezTo>
                          <a:pt x="3126303" y="1467306"/>
                          <a:pt x="2960434" y="1463225"/>
                          <a:pt x="2756382" y="1446550"/>
                        </a:cubicBezTo>
                        <a:cubicBezTo>
                          <a:pt x="2533913" y="1456527"/>
                          <a:pt x="2063764" y="1471641"/>
                          <a:pt x="1825654" y="1446550"/>
                        </a:cubicBezTo>
                        <a:cubicBezTo>
                          <a:pt x="1610338" y="1458286"/>
                          <a:pt x="1535076" y="1451776"/>
                          <a:pt x="1403918" y="1446550"/>
                        </a:cubicBezTo>
                        <a:cubicBezTo>
                          <a:pt x="1272272" y="1444739"/>
                          <a:pt x="663711" y="1452781"/>
                          <a:pt x="385934" y="1446550"/>
                        </a:cubicBezTo>
                        <a:cubicBezTo>
                          <a:pt x="213115" y="1437482"/>
                          <a:pt x="22991" y="1351188"/>
                          <a:pt x="0" y="1265282"/>
                        </a:cubicBezTo>
                        <a:cubicBezTo>
                          <a:pt x="-13272" y="1192013"/>
                          <a:pt x="10979" y="1094659"/>
                          <a:pt x="0" y="983438"/>
                        </a:cubicBezTo>
                        <a:cubicBezTo>
                          <a:pt x="-10764" y="876073"/>
                          <a:pt x="-23706" y="775381"/>
                          <a:pt x="0" y="712434"/>
                        </a:cubicBezTo>
                        <a:cubicBezTo>
                          <a:pt x="26121" y="657954"/>
                          <a:pt x="-15084" y="537238"/>
                          <a:pt x="0" y="419750"/>
                        </a:cubicBezTo>
                        <a:cubicBezTo>
                          <a:pt x="2134" y="286680"/>
                          <a:pt x="11065" y="279588"/>
                          <a:pt x="0" y="181267"/>
                        </a:cubicBezTo>
                        <a:close/>
                      </a:path>
                      <a:path w="10951707" h="1446550" fill="none" stroke="0" extrusionOk="0">
                        <a:moveTo>
                          <a:pt x="0" y="181267"/>
                        </a:moveTo>
                        <a:cubicBezTo>
                          <a:pt x="33083" y="101118"/>
                          <a:pt x="177400" y="40535"/>
                          <a:pt x="385934" y="0"/>
                        </a:cubicBezTo>
                        <a:cubicBezTo>
                          <a:pt x="500731" y="-6488"/>
                          <a:pt x="659541" y="4844"/>
                          <a:pt x="909468" y="0"/>
                        </a:cubicBezTo>
                        <a:cubicBezTo>
                          <a:pt x="1151708" y="930"/>
                          <a:pt x="1255391" y="7448"/>
                          <a:pt x="1534802" y="0"/>
                        </a:cubicBezTo>
                        <a:cubicBezTo>
                          <a:pt x="1790098" y="-4190"/>
                          <a:pt x="2035699" y="-23516"/>
                          <a:pt x="2160134" y="0"/>
                        </a:cubicBezTo>
                        <a:cubicBezTo>
                          <a:pt x="2315103" y="-231"/>
                          <a:pt x="2468210" y="5776"/>
                          <a:pt x="2581871" y="0"/>
                        </a:cubicBezTo>
                        <a:cubicBezTo>
                          <a:pt x="2679372" y="-43105"/>
                          <a:pt x="2902126" y="19475"/>
                          <a:pt x="3207203" y="0"/>
                        </a:cubicBezTo>
                        <a:cubicBezTo>
                          <a:pt x="3503016" y="-13828"/>
                          <a:pt x="3560447" y="-5102"/>
                          <a:pt x="3730737" y="0"/>
                        </a:cubicBezTo>
                        <a:cubicBezTo>
                          <a:pt x="3896356" y="7675"/>
                          <a:pt x="4004074" y="-11745"/>
                          <a:pt x="4152474" y="0"/>
                        </a:cubicBezTo>
                        <a:cubicBezTo>
                          <a:pt x="4253739" y="19666"/>
                          <a:pt x="4458727" y="-2458"/>
                          <a:pt x="4589916" y="0"/>
                        </a:cubicBezTo>
                        <a:cubicBezTo>
                          <a:pt x="4721105" y="2458"/>
                          <a:pt x="4874886" y="18534"/>
                          <a:pt x="5083202" y="0"/>
                        </a:cubicBezTo>
                        <a:cubicBezTo>
                          <a:pt x="5542262" y="-2845"/>
                          <a:pt x="5532852" y="-7638"/>
                          <a:pt x="5810333" y="0"/>
                        </a:cubicBezTo>
                        <a:cubicBezTo>
                          <a:pt x="6081710" y="-4542"/>
                          <a:pt x="6167279" y="-9801"/>
                          <a:pt x="6435667" y="0"/>
                        </a:cubicBezTo>
                        <a:cubicBezTo>
                          <a:pt x="6709270" y="10172"/>
                          <a:pt x="6924871" y="33614"/>
                          <a:pt x="7264597" y="0"/>
                        </a:cubicBezTo>
                        <a:cubicBezTo>
                          <a:pt x="7582240" y="32745"/>
                          <a:pt x="7795307" y="-17974"/>
                          <a:pt x="7991727" y="0"/>
                        </a:cubicBezTo>
                        <a:cubicBezTo>
                          <a:pt x="8222243" y="21791"/>
                          <a:pt x="8428788" y="-16183"/>
                          <a:pt x="8617061" y="0"/>
                        </a:cubicBezTo>
                        <a:cubicBezTo>
                          <a:pt x="8778616" y="1697"/>
                          <a:pt x="8891139" y="-26383"/>
                          <a:pt x="9038796" y="0"/>
                        </a:cubicBezTo>
                        <a:cubicBezTo>
                          <a:pt x="9177891" y="22216"/>
                          <a:pt x="9521606" y="-9360"/>
                          <a:pt x="9664130" y="0"/>
                        </a:cubicBezTo>
                        <a:cubicBezTo>
                          <a:pt x="9841596" y="24352"/>
                          <a:pt x="10328872" y="10461"/>
                          <a:pt x="10565772" y="0"/>
                        </a:cubicBezTo>
                        <a:cubicBezTo>
                          <a:pt x="10783716" y="16275"/>
                          <a:pt x="10956387" y="83947"/>
                          <a:pt x="10951707" y="181267"/>
                        </a:cubicBezTo>
                        <a:cubicBezTo>
                          <a:pt x="10954830" y="256827"/>
                          <a:pt x="10948521" y="365437"/>
                          <a:pt x="10951707" y="419750"/>
                        </a:cubicBezTo>
                        <a:cubicBezTo>
                          <a:pt x="10957934" y="486896"/>
                          <a:pt x="10932907" y="633443"/>
                          <a:pt x="10951707" y="712434"/>
                        </a:cubicBezTo>
                        <a:cubicBezTo>
                          <a:pt x="10975223" y="777165"/>
                          <a:pt x="10969492" y="841833"/>
                          <a:pt x="10951707" y="961758"/>
                        </a:cubicBezTo>
                        <a:cubicBezTo>
                          <a:pt x="10923516" y="1093708"/>
                          <a:pt x="10916369" y="1161739"/>
                          <a:pt x="10951707" y="1265282"/>
                        </a:cubicBezTo>
                        <a:cubicBezTo>
                          <a:pt x="10918917" y="1394195"/>
                          <a:pt x="10773624" y="1445788"/>
                          <a:pt x="10565772" y="1446550"/>
                        </a:cubicBezTo>
                        <a:cubicBezTo>
                          <a:pt x="10357996" y="1477352"/>
                          <a:pt x="10190233" y="1419560"/>
                          <a:pt x="9940440" y="1446550"/>
                        </a:cubicBezTo>
                        <a:cubicBezTo>
                          <a:pt x="9696813" y="1452330"/>
                          <a:pt x="9510564" y="1436659"/>
                          <a:pt x="9213308" y="1446550"/>
                        </a:cubicBezTo>
                        <a:cubicBezTo>
                          <a:pt x="8947421" y="1427845"/>
                          <a:pt x="8706757" y="1437186"/>
                          <a:pt x="8384379" y="1446550"/>
                        </a:cubicBezTo>
                        <a:cubicBezTo>
                          <a:pt x="8054200" y="1435830"/>
                          <a:pt x="7849658" y="1471908"/>
                          <a:pt x="7555449" y="1446550"/>
                        </a:cubicBezTo>
                        <a:cubicBezTo>
                          <a:pt x="7268607" y="1431982"/>
                          <a:pt x="7184877" y="1459876"/>
                          <a:pt x="7031914" y="1446550"/>
                        </a:cubicBezTo>
                        <a:cubicBezTo>
                          <a:pt x="6883215" y="1449090"/>
                          <a:pt x="6750360" y="1453547"/>
                          <a:pt x="6610178" y="1446550"/>
                        </a:cubicBezTo>
                        <a:cubicBezTo>
                          <a:pt x="6436233" y="1482233"/>
                          <a:pt x="6123758" y="1395468"/>
                          <a:pt x="5679450" y="1446550"/>
                        </a:cubicBezTo>
                        <a:cubicBezTo>
                          <a:pt x="5239142" y="1457963"/>
                          <a:pt x="5317274" y="1456331"/>
                          <a:pt x="5054117" y="1446550"/>
                        </a:cubicBezTo>
                        <a:cubicBezTo>
                          <a:pt x="4770605" y="1409809"/>
                          <a:pt x="4597106" y="1481205"/>
                          <a:pt x="4428784" y="1446550"/>
                        </a:cubicBezTo>
                        <a:cubicBezTo>
                          <a:pt x="4260161" y="1450749"/>
                          <a:pt x="3979745" y="1468992"/>
                          <a:pt x="3701652" y="1446550"/>
                        </a:cubicBezTo>
                        <a:cubicBezTo>
                          <a:pt x="3351798" y="1409892"/>
                          <a:pt x="2962539" y="1451009"/>
                          <a:pt x="2770925" y="1446550"/>
                        </a:cubicBezTo>
                        <a:cubicBezTo>
                          <a:pt x="2553291" y="1452606"/>
                          <a:pt x="2425717" y="1449573"/>
                          <a:pt x="2145591" y="1446550"/>
                        </a:cubicBezTo>
                        <a:cubicBezTo>
                          <a:pt x="1850824" y="1441820"/>
                          <a:pt x="1746862" y="1435536"/>
                          <a:pt x="1418461" y="1446550"/>
                        </a:cubicBezTo>
                        <a:cubicBezTo>
                          <a:pt x="1116470" y="1497268"/>
                          <a:pt x="796733" y="1423121"/>
                          <a:pt x="385934" y="1446550"/>
                        </a:cubicBezTo>
                        <a:cubicBezTo>
                          <a:pt x="155193" y="1445165"/>
                          <a:pt x="-52870" y="1374741"/>
                          <a:pt x="0" y="1265282"/>
                        </a:cubicBezTo>
                        <a:cubicBezTo>
                          <a:pt x="-7610" y="1178365"/>
                          <a:pt x="4583" y="1068588"/>
                          <a:pt x="0" y="1015959"/>
                        </a:cubicBezTo>
                        <a:cubicBezTo>
                          <a:pt x="-5832" y="966587"/>
                          <a:pt x="-24381" y="864376"/>
                          <a:pt x="0" y="723275"/>
                        </a:cubicBezTo>
                        <a:cubicBezTo>
                          <a:pt x="23297" y="599536"/>
                          <a:pt x="-22218" y="533764"/>
                          <a:pt x="0" y="452271"/>
                        </a:cubicBezTo>
                        <a:cubicBezTo>
                          <a:pt x="19367" y="354815"/>
                          <a:pt x="21349" y="245037"/>
                          <a:pt x="0" y="181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046BF66E-D6C9-3AB6-A87F-4E338FBC4ACC}"/>
              </a:ext>
            </a:extLst>
          </p:cNvPr>
          <p:cNvSpPr txBox="1"/>
          <p:nvPr/>
        </p:nvSpPr>
        <p:spPr>
          <a:xfrm>
            <a:off x="924449" y="4697008"/>
            <a:ext cx="10343100" cy="1446550"/>
          </a:xfrm>
          <a:prstGeom prst="rect">
            <a:avLst/>
          </a:prstGeom>
          <a:noFill/>
        </p:spPr>
        <p:txBody>
          <a:bodyPr wrap="square" rtlCol="0">
            <a:spAutoFit/>
          </a:bodyPr>
          <a:lstStyle/>
          <a:p>
            <a:pPr algn="just"/>
            <a:r>
              <a:rPr lang="en-US" sz="4400" b="1" dirty="0" err="1">
                <a:solidFill>
                  <a:srgbClr val="FF0000"/>
                </a:solidFill>
                <a:effectLst/>
                <a:latin typeface="Times New Roman" panose="02020603050405020304" pitchFamily="18" charset="0"/>
                <a:ea typeface="Calibri" panose="020F0502020204030204" pitchFamily="34" charset="0"/>
              </a:rPr>
              <a:t>Vài</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ngày</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sau</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thỏ</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đang</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ngồi</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nghỉ</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thì</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đàn</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chim</a:t>
            </a:r>
            <a:r>
              <a:rPr lang="en-US" sz="4400" b="1" dirty="0">
                <a:solidFill>
                  <a:srgbClr val="FF0000"/>
                </a:solidFill>
                <a:effectLst/>
                <a:latin typeface="Times New Roman" panose="02020603050405020304" pitchFamily="18" charset="0"/>
                <a:ea typeface="Calibri" panose="020F0502020204030204" pitchFamily="34" charset="0"/>
              </a:rPr>
              <a:t> </a:t>
            </a:r>
            <a:r>
              <a:rPr lang="en-US" sz="4400" b="1" dirty="0" err="1">
                <a:solidFill>
                  <a:srgbClr val="FF0000"/>
                </a:solidFill>
                <a:effectLst/>
                <a:latin typeface="Times New Roman" panose="02020603050405020304" pitchFamily="18" charset="0"/>
                <a:ea typeface="Calibri" panose="020F0502020204030204" pitchFamily="34" charset="0"/>
              </a:rPr>
              <a:t>lại</a:t>
            </a:r>
            <a:r>
              <a:rPr lang="en-US" sz="4400" b="1" dirty="0">
                <a:solidFill>
                  <a:srgbClr val="FF0000"/>
                </a:solidFill>
                <a:effectLst/>
                <a:latin typeface="Times New Roman" panose="02020603050405020304" pitchFamily="18" charset="0"/>
                <a:ea typeface="Calibri" panose="020F0502020204030204" pitchFamily="34" charset="0"/>
              </a:rPr>
              <a:t> bay </a:t>
            </a:r>
            <a:r>
              <a:rPr lang="en-US" sz="4400" b="1" dirty="0" err="1">
                <a:solidFill>
                  <a:srgbClr val="FF0000"/>
                </a:solidFill>
                <a:effectLst/>
                <a:latin typeface="Times New Roman" panose="02020603050405020304" pitchFamily="18" charset="0"/>
                <a:ea typeface="Calibri" panose="020F0502020204030204" pitchFamily="34" charset="0"/>
              </a:rPr>
              <a:t>đến</a:t>
            </a:r>
            <a:r>
              <a:rPr lang="en-US" sz="4400" b="1" dirty="0">
                <a:solidFill>
                  <a:srgbClr val="FF0000"/>
                </a:solidFill>
                <a:latin typeface="Times New Roman" panose="02020603050405020304" pitchFamily="18" charset="0"/>
                <a:ea typeface="Calibri" panose="020F0502020204030204" pitchFamily="34" charset="0"/>
              </a:rPr>
              <a:t>.</a:t>
            </a:r>
            <a:endParaRPr lang="en-US" sz="4400" b="1" dirty="0">
              <a:solidFill>
                <a:srgbClr val="FF0000"/>
              </a:solidFill>
            </a:endParaRPr>
          </a:p>
        </p:txBody>
      </p:sp>
      <p:cxnSp>
        <p:nvCxnSpPr>
          <p:cNvPr id="4" name="Straight Connector 3">
            <a:extLst>
              <a:ext uri="{FF2B5EF4-FFF2-40B4-BE49-F238E27FC236}">
                <a16:creationId xmlns:a16="http://schemas.microsoft.com/office/drawing/2014/main" id="{EAE831D1-80A4-7AFE-6663-9B3CA2749512}"/>
              </a:ext>
            </a:extLst>
          </p:cNvPr>
          <p:cNvCxnSpPr>
            <a:cxnSpLocks/>
          </p:cNvCxnSpPr>
          <p:nvPr/>
        </p:nvCxnSpPr>
        <p:spPr>
          <a:xfrm flipH="1">
            <a:off x="4440666" y="4844598"/>
            <a:ext cx="154236" cy="602088"/>
          </a:xfrm>
          <a:prstGeom prst="line">
            <a:avLst/>
          </a:prstGeom>
          <a:ln w="5715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B57D7037-C89D-035A-F99E-3D4F6DAEE65A}"/>
              </a:ext>
            </a:extLst>
          </p:cNvPr>
          <p:cNvCxnSpPr>
            <a:cxnSpLocks/>
          </p:cNvCxnSpPr>
          <p:nvPr/>
        </p:nvCxnSpPr>
        <p:spPr>
          <a:xfrm flipH="1">
            <a:off x="9274219" y="4844598"/>
            <a:ext cx="154236" cy="602088"/>
          </a:xfrm>
          <a:prstGeom prst="line">
            <a:avLst/>
          </a:prstGeom>
          <a:ln w="57150">
            <a:solidFill>
              <a:srgbClr val="00B050"/>
            </a:solidFill>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224D2F15-1B83-66AF-31F9-C2331B7CB092}"/>
              </a:ext>
            </a:extLst>
          </p:cNvPr>
          <p:cNvSpPr txBox="1"/>
          <p:nvPr/>
        </p:nvSpPr>
        <p:spPr>
          <a:xfrm>
            <a:off x="836531" y="1031148"/>
            <a:ext cx="1070641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6150AFD9-7F30-45B6-90DA-A59F3FC26318}"/>
              </a:ext>
            </a:extLst>
          </p:cNvPr>
          <p:cNvSpPr txBox="1"/>
          <p:nvPr/>
        </p:nvSpPr>
        <p:spPr>
          <a:xfrm>
            <a:off x="5332452" y="918036"/>
            <a:ext cx="6039157" cy="1998176"/>
          </a:xfrm>
          <a:prstGeom prst="rect">
            <a:avLst/>
          </a:prstGeom>
          <a:noFill/>
        </p:spPr>
        <p:txBody>
          <a:bodyPr wrap="square" rtlCol="0">
            <a:spAutoFit/>
          </a:bodyPr>
          <a:lstStyle/>
          <a:p>
            <a:pPr algn="ctr">
              <a:lnSpc>
                <a:spcPct val="150000"/>
              </a:lnSpc>
              <a:buClr>
                <a:srgbClr val="000000"/>
              </a:buClr>
              <a:buFont typeface="Arial"/>
              <a:buNone/>
            </a:pPr>
            <a:r>
              <a:rPr lang="en-US" sz="4400" b="1" kern="0" dirty="0">
                <a:ln w="9525">
                  <a:solidFill>
                    <a:srgbClr val="B3C3F0"/>
                  </a:solidFill>
                  <a:prstDash val="solid"/>
                </a:ln>
                <a:solidFill>
                  <a:schemeClr val="accent3">
                    <a:lumMod val="50000"/>
                  </a:schemeClr>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400" b="1" kern="0" dirty="0">
              <a:ln w="9525">
                <a:solidFill>
                  <a:srgbClr val="B3C3F0"/>
                </a:solidFill>
                <a:prstDash val="solid"/>
              </a:ln>
              <a:solidFill>
                <a:schemeClr val="accent3">
                  <a:lumMod val="50000"/>
                </a:schemeClr>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lnSpc>
                <a:spcPct val="150000"/>
              </a:lnSpc>
              <a:buClr>
                <a:srgbClr val="000000"/>
              </a:buClr>
              <a:buFont typeface="Arial"/>
              <a:buNone/>
            </a:pPr>
            <a:r>
              <a:rPr lang="en-US" sz="4400" b="1" kern="0" dirty="0">
                <a:ln w="9525">
                  <a:solidFill>
                    <a:srgbClr val="B3C3F0"/>
                  </a:solidFill>
                  <a:prstDash val="solid"/>
                </a:ln>
                <a:solidFill>
                  <a:schemeClr val="accent3">
                    <a:lumMod val="50000"/>
                  </a:schemeClr>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grpSp>
        <p:nvGrpSpPr>
          <p:cNvPr id="2" name="Group 1">
            <a:extLst>
              <a:ext uri="{FF2B5EF4-FFF2-40B4-BE49-F238E27FC236}">
                <a16:creationId xmlns:a16="http://schemas.microsoft.com/office/drawing/2014/main" id="{8F3882AC-CB6E-5C2D-0050-0FD8B60CADD9}"/>
              </a:ext>
            </a:extLst>
          </p:cNvPr>
          <p:cNvGrpSpPr/>
          <p:nvPr/>
        </p:nvGrpSpPr>
        <p:grpSpPr>
          <a:xfrm>
            <a:off x="776088" y="721809"/>
            <a:ext cx="5040817" cy="2707191"/>
            <a:chOff x="3075430" y="1124622"/>
            <a:chExt cx="4394536" cy="2707191"/>
          </a:xfrm>
        </p:grpSpPr>
        <p:sp>
          <p:nvSpPr>
            <p:cNvPr id="3" name="Rectangle: Rounded Corners 6">
              <a:extLst>
                <a:ext uri="{FF2B5EF4-FFF2-40B4-BE49-F238E27FC236}">
                  <a16:creationId xmlns:a16="http://schemas.microsoft.com/office/drawing/2014/main" id="{65F490B0-4194-035B-B7A5-9E7AFB1464C8}"/>
                </a:ext>
              </a:extLst>
            </p:cNvPr>
            <p:cNvSpPr/>
            <p:nvPr/>
          </p:nvSpPr>
          <p:spPr>
            <a:xfrm>
              <a:off x="3075430" y="1769672"/>
              <a:ext cx="4394536"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custGeom>
                      <a:avLst/>
                      <a:gdLst>
                        <a:gd name="connsiteX0" fmla="*/ 0 w 5040817"/>
                        <a:gd name="connsiteY0" fmla="*/ 415975 h 2062141"/>
                        <a:gd name="connsiteX1" fmla="*/ 415975 w 5040817"/>
                        <a:gd name="connsiteY1" fmla="*/ 0 h 2062141"/>
                        <a:gd name="connsiteX2" fmla="*/ 975153 w 5040817"/>
                        <a:gd name="connsiteY2" fmla="*/ 0 h 2062141"/>
                        <a:gd name="connsiteX3" fmla="*/ 1534331 w 5040817"/>
                        <a:gd name="connsiteY3" fmla="*/ 0 h 2062141"/>
                        <a:gd name="connsiteX4" fmla="*/ 2009332 w 5040817"/>
                        <a:gd name="connsiteY4" fmla="*/ 0 h 2062141"/>
                        <a:gd name="connsiteX5" fmla="*/ 2526421 w 5040817"/>
                        <a:gd name="connsiteY5" fmla="*/ 0 h 2062141"/>
                        <a:gd name="connsiteX6" fmla="*/ 3043511 w 5040817"/>
                        <a:gd name="connsiteY6" fmla="*/ 0 h 2062141"/>
                        <a:gd name="connsiteX7" fmla="*/ 3686866 w 5040817"/>
                        <a:gd name="connsiteY7" fmla="*/ 0 h 2062141"/>
                        <a:gd name="connsiteX8" fmla="*/ 4624842 w 5040817"/>
                        <a:gd name="connsiteY8" fmla="*/ 0 h 2062141"/>
                        <a:gd name="connsiteX9" fmla="*/ 5040817 w 5040817"/>
                        <a:gd name="connsiteY9" fmla="*/ 415975 h 2062141"/>
                        <a:gd name="connsiteX10" fmla="*/ 5040817 w 5040817"/>
                        <a:gd name="connsiteY10" fmla="*/ 1018769 h 2062141"/>
                        <a:gd name="connsiteX11" fmla="*/ 5040817 w 5040817"/>
                        <a:gd name="connsiteY11" fmla="*/ 1646166 h 2062141"/>
                        <a:gd name="connsiteX12" fmla="*/ 4624842 w 5040817"/>
                        <a:gd name="connsiteY12" fmla="*/ 2062141 h 2062141"/>
                        <a:gd name="connsiteX13" fmla="*/ 3981487 w 5040817"/>
                        <a:gd name="connsiteY13" fmla="*/ 2062141 h 2062141"/>
                        <a:gd name="connsiteX14" fmla="*/ 3380220 w 5040817"/>
                        <a:gd name="connsiteY14" fmla="*/ 2062141 h 2062141"/>
                        <a:gd name="connsiteX15" fmla="*/ 2694776 w 5040817"/>
                        <a:gd name="connsiteY15" fmla="*/ 2062141 h 2062141"/>
                        <a:gd name="connsiteX16" fmla="*/ 2093509 w 5040817"/>
                        <a:gd name="connsiteY16" fmla="*/ 2062141 h 2062141"/>
                        <a:gd name="connsiteX17" fmla="*/ 1492242 w 5040817"/>
                        <a:gd name="connsiteY17" fmla="*/ 2062141 h 2062141"/>
                        <a:gd name="connsiteX18" fmla="*/ 415975 w 5040817"/>
                        <a:gd name="connsiteY18" fmla="*/ 2062141 h 2062141"/>
                        <a:gd name="connsiteX19" fmla="*/ 0 w 5040817"/>
                        <a:gd name="connsiteY19" fmla="*/ 1646166 h 2062141"/>
                        <a:gd name="connsiteX20" fmla="*/ 0 w 5040817"/>
                        <a:gd name="connsiteY20" fmla="*/ 1043372 h 2062141"/>
                        <a:gd name="connsiteX21" fmla="*/ 0 w 5040817"/>
                        <a:gd name="connsiteY21"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817" h="2062141" fill="none" extrusionOk="0">
                          <a:moveTo>
                            <a:pt x="0" y="415975"/>
                          </a:moveTo>
                          <a:cubicBezTo>
                            <a:pt x="12737" y="204280"/>
                            <a:pt x="180757" y="5017"/>
                            <a:pt x="415975" y="0"/>
                          </a:cubicBezTo>
                          <a:cubicBezTo>
                            <a:pt x="558385" y="14709"/>
                            <a:pt x="824706" y="-13445"/>
                            <a:pt x="975153" y="0"/>
                          </a:cubicBezTo>
                          <a:cubicBezTo>
                            <a:pt x="1125600" y="13445"/>
                            <a:pt x="1398666" y="-5736"/>
                            <a:pt x="1534331" y="0"/>
                          </a:cubicBezTo>
                          <a:cubicBezTo>
                            <a:pt x="1669996" y="5736"/>
                            <a:pt x="1899858" y="-8424"/>
                            <a:pt x="2009332" y="0"/>
                          </a:cubicBezTo>
                          <a:cubicBezTo>
                            <a:pt x="2118806" y="8424"/>
                            <a:pt x="2329132" y="-16164"/>
                            <a:pt x="2526421" y="0"/>
                          </a:cubicBezTo>
                          <a:cubicBezTo>
                            <a:pt x="2723710" y="16164"/>
                            <a:pt x="2902618" y="22018"/>
                            <a:pt x="3043511" y="0"/>
                          </a:cubicBezTo>
                          <a:cubicBezTo>
                            <a:pt x="3184404" y="-22018"/>
                            <a:pt x="3521372" y="25993"/>
                            <a:pt x="3686866" y="0"/>
                          </a:cubicBezTo>
                          <a:cubicBezTo>
                            <a:pt x="3852361" y="-25993"/>
                            <a:pt x="4340496" y="-4502"/>
                            <a:pt x="4624842" y="0"/>
                          </a:cubicBezTo>
                          <a:cubicBezTo>
                            <a:pt x="4907583" y="-4355"/>
                            <a:pt x="5028935" y="163183"/>
                            <a:pt x="5040817" y="415975"/>
                          </a:cubicBezTo>
                          <a:cubicBezTo>
                            <a:pt x="5046295" y="628922"/>
                            <a:pt x="5054913" y="780623"/>
                            <a:pt x="5040817" y="1018769"/>
                          </a:cubicBezTo>
                          <a:cubicBezTo>
                            <a:pt x="5026721" y="1256915"/>
                            <a:pt x="5037061" y="1500115"/>
                            <a:pt x="5040817" y="1646166"/>
                          </a:cubicBezTo>
                          <a:cubicBezTo>
                            <a:pt x="5054221" y="1876017"/>
                            <a:pt x="4859908" y="2071540"/>
                            <a:pt x="4624842" y="2062141"/>
                          </a:cubicBezTo>
                          <a:cubicBezTo>
                            <a:pt x="4360846" y="2078846"/>
                            <a:pt x="4266231" y="2042709"/>
                            <a:pt x="3981487" y="2062141"/>
                          </a:cubicBezTo>
                          <a:cubicBezTo>
                            <a:pt x="3696744" y="2081573"/>
                            <a:pt x="3553380" y="2053529"/>
                            <a:pt x="3380220" y="2062141"/>
                          </a:cubicBezTo>
                          <a:cubicBezTo>
                            <a:pt x="3207060" y="2070753"/>
                            <a:pt x="2836872" y="2050803"/>
                            <a:pt x="2694776" y="2062141"/>
                          </a:cubicBezTo>
                          <a:cubicBezTo>
                            <a:pt x="2552680" y="2073479"/>
                            <a:pt x="2247056" y="2080113"/>
                            <a:pt x="2093509" y="2062141"/>
                          </a:cubicBezTo>
                          <a:cubicBezTo>
                            <a:pt x="1939962" y="2044169"/>
                            <a:pt x="1756399" y="2078941"/>
                            <a:pt x="1492242" y="2062141"/>
                          </a:cubicBezTo>
                          <a:cubicBezTo>
                            <a:pt x="1228085" y="2045341"/>
                            <a:pt x="656753" y="2108917"/>
                            <a:pt x="415975" y="2062141"/>
                          </a:cubicBezTo>
                          <a:cubicBezTo>
                            <a:pt x="181515" y="2117462"/>
                            <a:pt x="-3285" y="1838155"/>
                            <a:pt x="0" y="1646166"/>
                          </a:cubicBezTo>
                          <a:cubicBezTo>
                            <a:pt x="-102" y="1487073"/>
                            <a:pt x="5261" y="1291067"/>
                            <a:pt x="0" y="1043372"/>
                          </a:cubicBezTo>
                          <a:cubicBezTo>
                            <a:pt x="-5261" y="795677"/>
                            <a:pt x="22099" y="672918"/>
                            <a:pt x="0" y="415975"/>
                          </a:cubicBezTo>
                          <a:close/>
                        </a:path>
                        <a:path w="5040817" h="2062141" stroke="0" extrusionOk="0">
                          <a:moveTo>
                            <a:pt x="0" y="415975"/>
                          </a:moveTo>
                          <a:cubicBezTo>
                            <a:pt x="184" y="191865"/>
                            <a:pt x="203938" y="31629"/>
                            <a:pt x="415975" y="0"/>
                          </a:cubicBezTo>
                          <a:cubicBezTo>
                            <a:pt x="686264" y="20230"/>
                            <a:pt x="765813" y="3992"/>
                            <a:pt x="1059330" y="0"/>
                          </a:cubicBezTo>
                          <a:cubicBezTo>
                            <a:pt x="1352848" y="-3992"/>
                            <a:pt x="1386398" y="-20095"/>
                            <a:pt x="1576420" y="0"/>
                          </a:cubicBezTo>
                          <a:cubicBezTo>
                            <a:pt x="1766442" y="20095"/>
                            <a:pt x="1908615" y="9522"/>
                            <a:pt x="2093509" y="0"/>
                          </a:cubicBezTo>
                          <a:cubicBezTo>
                            <a:pt x="2278403" y="-9522"/>
                            <a:pt x="2423115" y="21878"/>
                            <a:pt x="2736865" y="0"/>
                          </a:cubicBezTo>
                          <a:cubicBezTo>
                            <a:pt x="3050615" y="-21878"/>
                            <a:pt x="3139787" y="22551"/>
                            <a:pt x="3296043" y="0"/>
                          </a:cubicBezTo>
                          <a:cubicBezTo>
                            <a:pt x="3452299" y="-22551"/>
                            <a:pt x="3807386" y="24102"/>
                            <a:pt x="3981487" y="0"/>
                          </a:cubicBezTo>
                          <a:cubicBezTo>
                            <a:pt x="4155588" y="-24102"/>
                            <a:pt x="4344125" y="-15822"/>
                            <a:pt x="4624842" y="0"/>
                          </a:cubicBezTo>
                          <a:cubicBezTo>
                            <a:pt x="4820412" y="17984"/>
                            <a:pt x="5068148" y="155983"/>
                            <a:pt x="5040817" y="415975"/>
                          </a:cubicBezTo>
                          <a:cubicBezTo>
                            <a:pt x="5068939" y="623474"/>
                            <a:pt x="5051858" y="782142"/>
                            <a:pt x="5040817" y="1006467"/>
                          </a:cubicBezTo>
                          <a:cubicBezTo>
                            <a:pt x="5029776" y="1230792"/>
                            <a:pt x="5038303" y="1347980"/>
                            <a:pt x="5040817" y="1646166"/>
                          </a:cubicBezTo>
                          <a:cubicBezTo>
                            <a:pt x="5064755" y="1887686"/>
                            <a:pt x="4848199" y="2022159"/>
                            <a:pt x="4624842" y="2062141"/>
                          </a:cubicBezTo>
                          <a:cubicBezTo>
                            <a:pt x="4435971" y="2041750"/>
                            <a:pt x="4289424" y="2056700"/>
                            <a:pt x="4107753" y="2062141"/>
                          </a:cubicBezTo>
                          <a:cubicBezTo>
                            <a:pt x="3926082" y="2067582"/>
                            <a:pt x="3621061" y="2077851"/>
                            <a:pt x="3464397" y="2062141"/>
                          </a:cubicBezTo>
                          <a:cubicBezTo>
                            <a:pt x="3307733" y="2046431"/>
                            <a:pt x="2955804" y="2080448"/>
                            <a:pt x="2778953" y="2062141"/>
                          </a:cubicBezTo>
                          <a:cubicBezTo>
                            <a:pt x="2602102" y="2043834"/>
                            <a:pt x="2410307" y="2044460"/>
                            <a:pt x="2219775" y="2062141"/>
                          </a:cubicBezTo>
                          <a:cubicBezTo>
                            <a:pt x="2029243" y="2079822"/>
                            <a:pt x="1906400" y="2064237"/>
                            <a:pt x="1660597" y="2062141"/>
                          </a:cubicBezTo>
                          <a:cubicBezTo>
                            <a:pt x="1414794" y="2060045"/>
                            <a:pt x="1283780" y="2029732"/>
                            <a:pt x="975153" y="2062141"/>
                          </a:cubicBezTo>
                          <a:cubicBezTo>
                            <a:pt x="666526" y="2094550"/>
                            <a:pt x="550554" y="2047211"/>
                            <a:pt x="415975" y="2062141"/>
                          </a:cubicBezTo>
                          <a:cubicBezTo>
                            <a:pt x="218601" y="2053340"/>
                            <a:pt x="41731" y="1897147"/>
                            <a:pt x="0" y="1646166"/>
                          </a:cubicBezTo>
                          <a:cubicBezTo>
                            <a:pt x="13828" y="1477054"/>
                            <a:pt x="4199" y="1346460"/>
                            <a:pt x="0" y="1055674"/>
                          </a:cubicBezTo>
                          <a:cubicBezTo>
                            <a:pt x="-4199" y="764888"/>
                            <a:pt x="21436" y="555806"/>
                            <a:pt x="0" y="415975"/>
                          </a:cubicBezTo>
                          <a:close/>
                        </a:path>
                      </a:pathLst>
                    </a:cu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id="{BA867407-3CF2-97C6-39A0-BA04DDFC54BA}"/>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C2EFB4D1-1559-BBBB-0F4F-E37E1BC34A04}"/>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6" name="Picture 5">
              <a:extLst>
                <a:ext uri="{FF2B5EF4-FFF2-40B4-BE49-F238E27FC236}">
                  <a16:creationId xmlns:a16="http://schemas.microsoft.com/office/drawing/2014/main" id="{336C4D41-9EEA-F3EA-436C-049514BC070C}"/>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7" name="Picture 6">
              <a:extLst>
                <a:ext uri="{FF2B5EF4-FFF2-40B4-BE49-F238E27FC236}">
                  <a16:creationId xmlns:a16="http://schemas.microsoft.com/office/drawing/2014/main" id="{D2567D68-AA4F-6853-AB61-11DFA519743D}"/>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8" name="Group 7">
            <a:extLst>
              <a:ext uri="{FF2B5EF4-FFF2-40B4-BE49-F238E27FC236}">
                <a16:creationId xmlns:a16="http://schemas.microsoft.com/office/drawing/2014/main" id="{001416B6-6ED1-0206-A838-07B533E5811F}"/>
              </a:ext>
            </a:extLst>
          </p:cNvPr>
          <p:cNvGrpSpPr/>
          <p:nvPr/>
        </p:nvGrpSpPr>
        <p:grpSpPr>
          <a:xfrm>
            <a:off x="5737425" y="3551550"/>
            <a:ext cx="5445754" cy="2437071"/>
            <a:chOff x="5189220" y="3812803"/>
            <a:chExt cx="5445754" cy="2437071"/>
          </a:xfrm>
        </p:grpSpPr>
        <p:grpSp>
          <p:nvGrpSpPr>
            <p:cNvPr id="9" name="Group 8">
              <a:extLst>
                <a:ext uri="{FF2B5EF4-FFF2-40B4-BE49-F238E27FC236}">
                  <a16:creationId xmlns:a16="http://schemas.microsoft.com/office/drawing/2014/main" id="{EFF8DE95-8730-38B0-6207-61FF21DA729D}"/>
                </a:ext>
              </a:extLst>
            </p:cNvPr>
            <p:cNvGrpSpPr/>
            <p:nvPr/>
          </p:nvGrpSpPr>
          <p:grpSpPr>
            <a:xfrm>
              <a:off x="5189220" y="3812803"/>
              <a:ext cx="5445754" cy="2437071"/>
              <a:chOff x="3323320" y="1250854"/>
              <a:chExt cx="5445754" cy="2437071"/>
            </a:xfrm>
          </p:grpSpPr>
          <p:sp>
            <p:nvSpPr>
              <p:cNvPr id="19" name="Rectangle: Rounded Corners 12">
                <a:extLst>
                  <a:ext uri="{FF2B5EF4-FFF2-40B4-BE49-F238E27FC236}">
                    <a16:creationId xmlns:a16="http://schemas.microsoft.com/office/drawing/2014/main" id="{8051CBEE-24DF-77B1-4FCF-40C6F22F43B8}"/>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0" name="Rectangle: Rounded Corners 19">
                <a:extLst>
                  <a:ext uri="{FF2B5EF4-FFF2-40B4-BE49-F238E27FC236}">
                    <a16:creationId xmlns:a16="http://schemas.microsoft.com/office/drawing/2014/main" id="{367C0216-9886-30E4-CF05-6CA5AC2804F6}"/>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23645200-6D06-98F7-00CC-FC32E72CC334}"/>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11" name="Picture 10">
              <a:extLst>
                <a:ext uri="{FF2B5EF4-FFF2-40B4-BE49-F238E27FC236}">
                  <a16:creationId xmlns:a16="http://schemas.microsoft.com/office/drawing/2014/main" id="{3FAA177E-AB23-1509-2314-A67765F0A6CA}"/>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12" name="Picture 11">
              <a:extLst>
                <a:ext uri="{FF2B5EF4-FFF2-40B4-BE49-F238E27FC236}">
                  <a16:creationId xmlns:a16="http://schemas.microsoft.com/office/drawing/2014/main" id="{79775ADC-AE60-7F85-3974-DCF47EC07E7E}"/>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13" name="Picture 12">
              <a:extLst>
                <a:ext uri="{FF2B5EF4-FFF2-40B4-BE49-F238E27FC236}">
                  <a16:creationId xmlns:a16="http://schemas.microsoft.com/office/drawing/2014/main" id="{C6A7FE08-E944-254B-697E-0606A3DC310A}"/>
                </a:ext>
              </a:extLst>
            </p:cNvPr>
            <p:cNvPicPr>
              <a:picLocks noChangeAspect="1"/>
            </p:cNvPicPr>
            <p:nvPr/>
          </p:nvPicPr>
          <p:blipFill>
            <a:blip r:embed="rId3"/>
            <a:stretch>
              <a:fillRect/>
            </a:stretch>
          </p:blipFill>
          <p:spPr>
            <a:xfrm>
              <a:off x="7666906" y="5170587"/>
              <a:ext cx="469963" cy="469963"/>
            </a:xfrm>
            <a:prstGeom prst="rect">
              <a:avLst/>
            </a:prstGeom>
          </p:spPr>
        </p:pic>
        <p:pic>
          <p:nvPicPr>
            <p:cNvPr id="14" name="Picture 13">
              <a:extLst>
                <a:ext uri="{FF2B5EF4-FFF2-40B4-BE49-F238E27FC236}">
                  <a16:creationId xmlns:a16="http://schemas.microsoft.com/office/drawing/2014/main" id="{D8817DA9-2B87-B18A-3437-A0F3D2666782}"/>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15" name="Picture 14">
              <a:extLst>
                <a:ext uri="{FF2B5EF4-FFF2-40B4-BE49-F238E27FC236}">
                  <a16:creationId xmlns:a16="http://schemas.microsoft.com/office/drawing/2014/main" id="{84B6A96A-C2C1-CB86-EB03-20A0BE69504E}"/>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16" name="Picture 15">
              <a:extLst>
                <a:ext uri="{FF2B5EF4-FFF2-40B4-BE49-F238E27FC236}">
                  <a16:creationId xmlns:a16="http://schemas.microsoft.com/office/drawing/2014/main" id="{4BA038FA-B11B-FD23-3737-1FB029FF4CA6}"/>
                </a:ext>
              </a:extLst>
            </p:cNvPr>
            <p:cNvPicPr>
              <a:picLocks noChangeAspect="1"/>
            </p:cNvPicPr>
            <p:nvPr/>
          </p:nvPicPr>
          <p:blipFill>
            <a:blip r:embed="rId3"/>
            <a:stretch>
              <a:fillRect/>
            </a:stretch>
          </p:blipFill>
          <p:spPr>
            <a:xfrm>
              <a:off x="9712887" y="5632246"/>
              <a:ext cx="469963" cy="469963"/>
            </a:xfrm>
            <a:prstGeom prst="rect">
              <a:avLst/>
            </a:prstGeom>
          </p:spPr>
        </p:pic>
        <p:pic>
          <p:nvPicPr>
            <p:cNvPr id="17" name="Picture 16">
              <a:extLst>
                <a:ext uri="{FF2B5EF4-FFF2-40B4-BE49-F238E27FC236}">
                  <a16:creationId xmlns:a16="http://schemas.microsoft.com/office/drawing/2014/main" id="{1773CC84-8850-E2AB-037A-0BCEA794052B}"/>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18" name="Picture 17">
              <a:extLst>
                <a:ext uri="{FF2B5EF4-FFF2-40B4-BE49-F238E27FC236}">
                  <a16:creationId xmlns:a16="http://schemas.microsoft.com/office/drawing/2014/main" id="{77B12665-266C-5830-3BFA-B9D58F2ED7A5}"/>
                </a:ext>
              </a:extLst>
            </p:cNvPr>
            <p:cNvPicPr>
              <a:picLocks noChangeAspect="1"/>
            </p:cNvPicPr>
            <p:nvPr/>
          </p:nvPicPr>
          <p:blipFill>
            <a:blip r:embed="rId5"/>
            <a:stretch>
              <a:fillRect/>
            </a:stretch>
          </p:blipFill>
          <p:spPr>
            <a:xfrm>
              <a:off x="10098111" y="5632246"/>
              <a:ext cx="469963" cy="469963"/>
            </a:xfrm>
            <a:prstGeom prst="rect">
              <a:avLst/>
            </a:prstGeom>
          </p:spPr>
        </p:pic>
      </p:gr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9" name="Group 28">
            <a:extLst>
              <a:ext uri="{FF2B5EF4-FFF2-40B4-BE49-F238E27FC236}">
                <a16:creationId xmlns:a16="http://schemas.microsoft.com/office/drawing/2014/main" id="{11327133-E9AA-D093-B067-F2BA28D5D2EA}"/>
              </a:ext>
            </a:extLst>
          </p:cNvPr>
          <p:cNvGrpSpPr/>
          <p:nvPr/>
        </p:nvGrpSpPr>
        <p:grpSpPr>
          <a:xfrm>
            <a:off x="2648401" y="2519585"/>
            <a:ext cx="7310232" cy="3287264"/>
            <a:chOff x="5548616" y="3863568"/>
            <a:chExt cx="5668381" cy="2548957"/>
          </a:xfrm>
        </p:grpSpPr>
        <p:grpSp>
          <p:nvGrpSpPr>
            <p:cNvPr id="30" name="Group 29">
              <a:extLst>
                <a:ext uri="{FF2B5EF4-FFF2-40B4-BE49-F238E27FC236}">
                  <a16:creationId xmlns:a16="http://schemas.microsoft.com/office/drawing/2014/main" id="{16B7A86C-80D6-51C4-86CD-84A1DD18A435}"/>
                </a:ext>
              </a:extLst>
            </p:cNvPr>
            <p:cNvGrpSpPr/>
            <p:nvPr/>
          </p:nvGrpSpPr>
          <p:grpSpPr>
            <a:xfrm>
              <a:off x="5548616" y="3863568"/>
              <a:ext cx="5668381" cy="2548957"/>
              <a:chOff x="3682716" y="1301619"/>
              <a:chExt cx="5668381" cy="2548957"/>
            </a:xfrm>
          </p:grpSpPr>
          <p:sp>
            <p:nvSpPr>
              <p:cNvPr id="40" name="Rectangle: Rounded Corners 12">
                <a:extLst>
                  <a:ext uri="{FF2B5EF4-FFF2-40B4-BE49-F238E27FC236}">
                    <a16:creationId xmlns:a16="http://schemas.microsoft.com/office/drawing/2014/main" id="{FBE6F15D-D692-24CE-16F2-F082535DD2EF}"/>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41" name="Rectangle: Rounded Corners 40">
                <a:extLst>
                  <a:ext uri="{FF2B5EF4-FFF2-40B4-BE49-F238E27FC236}">
                    <a16:creationId xmlns:a16="http://schemas.microsoft.com/office/drawing/2014/main" id="{38A335DB-55FE-BF64-DCC6-453D99D49E61}"/>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pic>
          <p:nvPicPr>
            <p:cNvPr id="31" name="Picture 30">
              <a:extLst>
                <a:ext uri="{FF2B5EF4-FFF2-40B4-BE49-F238E27FC236}">
                  <a16:creationId xmlns:a16="http://schemas.microsoft.com/office/drawing/2014/main" id="{DA312C47-93B0-6078-49A7-9D6974264D70}"/>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2" name="Picture 31">
              <a:extLst>
                <a:ext uri="{FF2B5EF4-FFF2-40B4-BE49-F238E27FC236}">
                  <a16:creationId xmlns:a16="http://schemas.microsoft.com/office/drawing/2014/main" id="{248056D0-0AB9-F707-CF57-FE4661CA87C5}"/>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3" name="Picture 32">
              <a:extLst>
                <a:ext uri="{FF2B5EF4-FFF2-40B4-BE49-F238E27FC236}">
                  <a16:creationId xmlns:a16="http://schemas.microsoft.com/office/drawing/2014/main" id="{F9F807A6-F29E-054B-9CB2-7A02305AE797}"/>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4" name="Picture 33">
              <a:extLst>
                <a:ext uri="{FF2B5EF4-FFF2-40B4-BE49-F238E27FC236}">
                  <a16:creationId xmlns:a16="http://schemas.microsoft.com/office/drawing/2014/main" id="{AFDB1CFC-A66E-32B6-A41B-D0FEDBCC6C53}"/>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5" name="Picture 34">
              <a:extLst>
                <a:ext uri="{FF2B5EF4-FFF2-40B4-BE49-F238E27FC236}">
                  <a16:creationId xmlns:a16="http://schemas.microsoft.com/office/drawing/2014/main" id="{7FD296BE-515F-BC28-179D-6CC13D2F8F92}"/>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D4A7B793-E894-3BF9-A306-31960E139EC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EF5E90B3-CCCD-8195-D2C5-9DBBBF041161}"/>
                </a:ext>
              </a:extLst>
            </p:cNvPr>
            <p:cNvPicPr>
              <a:picLocks noChangeAspect="1"/>
            </p:cNvPicPr>
            <p:nvPr/>
          </p:nvPicPr>
          <p:blipFill>
            <a:blip r:embed="rId2"/>
            <a:stretch>
              <a:fillRect/>
            </a:stretch>
          </p:blipFill>
          <p:spPr>
            <a:xfrm>
              <a:off x="10050748" y="5758823"/>
              <a:ext cx="469963" cy="469963"/>
            </a:xfrm>
            <a:prstGeom prst="rect">
              <a:avLst/>
            </a:prstGeom>
          </p:spPr>
        </p:pic>
        <p:pic>
          <p:nvPicPr>
            <p:cNvPr id="38" name="Picture 37">
              <a:extLst>
                <a:ext uri="{FF2B5EF4-FFF2-40B4-BE49-F238E27FC236}">
                  <a16:creationId xmlns:a16="http://schemas.microsoft.com/office/drawing/2014/main" id="{546B2C58-DA49-B476-9803-A17F0566CE14}"/>
                </a:ext>
              </a:extLst>
            </p:cNvPr>
            <p:cNvPicPr>
              <a:picLocks noChangeAspect="1"/>
            </p:cNvPicPr>
            <p:nvPr/>
          </p:nvPicPr>
          <p:blipFill>
            <a:blip r:embed="rId3"/>
            <a:stretch>
              <a:fillRect/>
            </a:stretch>
          </p:blipFill>
          <p:spPr>
            <a:xfrm>
              <a:off x="9649173" y="5744052"/>
              <a:ext cx="469963" cy="469963"/>
            </a:xfrm>
            <a:prstGeom prst="rect">
              <a:avLst/>
            </a:prstGeom>
          </p:spPr>
        </p:pic>
        <p:pic>
          <p:nvPicPr>
            <p:cNvPr id="39" name="Picture 38">
              <a:extLst>
                <a:ext uri="{FF2B5EF4-FFF2-40B4-BE49-F238E27FC236}">
                  <a16:creationId xmlns:a16="http://schemas.microsoft.com/office/drawing/2014/main" id="{6504F1C8-A243-428E-E2E3-3D77D0132417}"/>
                </a:ext>
              </a:extLst>
            </p:cNvPr>
            <p:cNvPicPr>
              <a:picLocks noChangeAspect="1"/>
            </p:cNvPicPr>
            <p:nvPr/>
          </p:nvPicPr>
          <p:blipFill>
            <a:blip r:embed="rId4"/>
            <a:stretch>
              <a:fillRect/>
            </a:stretch>
          </p:blipFill>
          <p:spPr>
            <a:xfrm>
              <a:off x="10548336" y="5773595"/>
              <a:ext cx="469963" cy="469963"/>
            </a:xfrm>
            <a:prstGeom prst="rect">
              <a:avLst/>
            </a:prstGeom>
          </p:spPr>
        </p:pic>
      </p:grpSp>
      <p:pic>
        <p:nvPicPr>
          <p:cNvPr id="42" name="Picture 41">
            <a:extLst>
              <a:ext uri="{FF2B5EF4-FFF2-40B4-BE49-F238E27FC236}">
                <a16:creationId xmlns:a16="http://schemas.microsoft.com/office/drawing/2014/main" id="{1D4194AF-572C-EE27-3421-C25B2A29AC65}"/>
              </a:ext>
            </a:extLst>
          </p:cNvPr>
          <p:cNvPicPr>
            <a:picLocks noChangeAspect="1"/>
          </p:cNvPicPr>
          <p:nvPr/>
        </p:nvPicPr>
        <p:blipFill>
          <a:blip r:embed="rId5"/>
          <a:stretch>
            <a:fillRect/>
          </a:stretch>
        </p:blipFill>
        <p:spPr>
          <a:xfrm>
            <a:off x="2615860" y="826186"/>
            <a:ext cx="7895004" cy="1276956"/>
          </a:xfrm>
          <a:prstGeom prst="rect">
            <a:avLst/>
          </a:prstGeom>
        </p:spPr>
      </p:pic>
    </p:spTree>
    <p:extLst>
      <p:ext uri="{BB962C8B-B14F-4D97-AF65-F5344CB8AC3E}">
        <p14:creationId xmlns:p14="http://schemas.microsoft.com/office/powerpoint/2010/main" val="1846501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724E5C00-83A3-41CF-BBD9-C59251EACA10}"/>
              </a:ext>
            </a:extLst>
          </p:cNvPr>
          <p:cNvPicPr>
            <a:picLocks noChangeAspect="1"/>
          </p:cNvPicPr>
          <p:nvPr/>
        </p:nvPicPr>
        <p:blipFill>
          <a:blip r:embed="rId2"/>
          <a:stretch>
            <a:fillRect/>
          </a:stretch>
        </p:blipFill>
        <p:spPr>
          <a:xfrm>
            <a:off x="203839" y="1121246"/>
            <a:ext cx="3334801" cy="5194242"/>
          </a:xfrm>
          <a:prstGeom prst="rect">
            <a:avLst/>
          </a:prstGeom>
        </p:spPr>
      </p:pic>
      <p:sp>
        <p:nvSpPr>
          <p:cNvPr id="30" name="Rounded Rectangle 12">
            <a:extLst>
              <a:ext uri="{FF2B5EF4-FFF2-40B4-BE49-F238E27FC236}">
                <a16:creationId xmlns:a16="http://schemas.microsoft.com/office/drawing/2014/main" id="{B3AF8ACC-1A4E-B22C-9C52-1307F3B865DE}"/>
              </a:ext>
            </a:extLst>
          </p:cNvPr>
          <p:cNvSpPr/>
          <p:nvPr/>
        </p:nvSpPr>
        <p:spPr>
          <a:xfrm>
            <a:off x="4487305" y="2087793"/>
            <a:ext cx="7257325" cy="629920"/>
          </a:xfrm>
          <a:prstGeom prst="roundRect">
            <a:avLst/>
          </a:prstGeom>
          <a:solidFill>
            <a:srgbClr val="F5D758"/>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B050A"/>
                </a:solidFill>
                <a:latin typeface="Calibri" panose="020F0502020204030204" pitchFamily="34" charset="0"/>
                <a:cs typeface="Calibri" panose="020F0502020204030204" pitchFamily="34" charset="0"/>
              </a:rPr>
              <a:t>(</a:t>
            </a:r>
            <a:r>
              <a:rPr lang="en-US" sz="3600" b="1" dirty="0" err="1">
                <a:solidFill>
                  <a:srgbClr val="5B050A"/>
                </a:solidFill>
                <a:latin typeface="Calibri" panose="020F0502020204030204" pitchFamily="34" charset="0"/>
                <a:cs typeface="Calibri" panose="020F0502020204030204" pitchFamily="34" charset="0"/>
              </a:rPr>
              <a:t>chùm</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quả</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sai</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trĩu</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xuống</a:t>
            </a:r>
            <a:r>
              <a:rPr lang="en-US" sz="3600" b="1" dirty="0">
                <a:solidFill>
                  <a:srgbClr val="5B050A"/>
                </a:solidFill>
                <a:latin typeface="Calibri" panose="020F0502020204030204" pitchFamily="34" charset="0"/>
                <a:cs typeface="Calibri" panose="020F0502020204030204" pitchFamily="34" charset="0"/>
              </a:rPr>
              <a:t>.</a:t>
            </a:r>
          </a:p>
        </p:txBody>
      </p:sp>
      <p:sp>
        <p:nvSpPr>
          <p:cNvPr id="31" name="Rounded Rectangle 13">
            <a:extLst>
              <a:ext uri="{FF2B5EF4-FFF2-40B4-BE49-F238E27FC236}">
                <a16:creationId xmlns:a16="http://schemas.microsoft.com/office/drawing/2014/main" id="{4072C323-2F98-5BE7-DB4E-CA6BAACF58AB}"/>
              </a:ext>
            </a:extLst>
          </p:cNvPr>
          <p:cNvSpPr/>
          <p:nvPr/>
        </p:nvSpPr>
        <p:spPr>
          <a:xfrm>
            <a:off x="3100283" y="1374410"/>
            <a:ext cx="2403547" cy="629920"/>
          </a:xfrm>
          <a:prstGeom prst="roundRect">
            <a:avLst/>
          </a:prstGeom>
          <a:solidFill>
            <a:srgbClr val="5B050A"/>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Calibri" panose="020F0502020204030204" pitchFamily="34" charset="0"/>
                <a:cs typeface="Calibri" panose="020F0502020204030204" pitchFamily="34" charset="0"/>
              </a:rPr>
              <a:t>Lúc</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lỉu</a:t>
            </a:r>
            <a:r>
              <a:rPr lang="en-US" sz="3600" b="1" dirty="0">
                <a:solidFill>
                  <a:srgbClr val="FFFF00"/>
                </a:solidFill>
                <a:latin typeface="Calibri" panose="020F0502020204030204" pitchFamily="34" charset="0"/>
                <a:cs typeface="Calibri" panose="020F0502020204030204" pitchFamily="34" charset="0"/>
              </a:rPr>
              <a:t>:</a:t>
            </a:r>
          </a:p>
        </p:txBody>
      </p:sp>
      <p:sp>
        <p:nvSpPr>
          <p:cNvPr id="36" name="Rounded Rectangle 18">
            <a:extLst>
              <a:ext uri="{FF2B5EF4-FFF2-40B4-BE49-F238E27FC236}">
                <a16:creationId xmlns:a16="http://schemas.microsoft.com/office/drawing/2014/main" id="{B968953A-ED81-DBB7-3BCC-7161FB366BA1}"/>
              </a:ext>
            </a:extLst>
          </p:cNvPr>
          <p:cNvSpPr/>
          <p:nvPr/>
        </p:nvSpPr>
        <p:spPr>
          <a:xfrm>
            <a:off x="4487306" y="4239507"/>
            <a:ext cx="7257325" cy="629920"/>
          </a:xfrm>
          <a:prstGeom prst="roundRect">
            <a:avLst/>
          </a:prstGeom>
          <a:solidFill>
            <a:srgbClr val="F5D758"/>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5B050A"/>
                </a:solidFill>
                <a:latin typeface="Calibri" panose="020F0502020204030204" pitchFamily="34" charset="0"/>
                <a:cs typeface="Calibri" panose="020F0502020204030204" pitchFamily="34" charset="0"/>
              </a:rPr>
              <a:t>vẻ</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bận</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rộn</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tất</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bật</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của</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nhiều</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người</a:t>
            </a:r>
            <a:r>
              <a:rPr lang="en-US" sz="3600" b="1" dirty="0">
                <a:solidFill>
                  <a:srgbClr val="5B050A"/>
                </a:solidFill>
                <a:latin typeface="Calibri" panose="020F0502020204030204" pitchFamily="34" charset="0"/>
                <a:cs typeface="Calibri" panose="020F0502020204030204" pitchFamily="34" charset="0"/>
              </a:rPr>
              <a:t>.</a:t>
            </a:r>
          </a:p>
        </p:txBody>
      </p:sp>
      <p:sp>
        <p:nvSpPr>
          <p:cNvPr id="37" name="Rounded Rectangle 19">
            <a:extLst>
              <a:ext uri="{FF2B5EF4-FFF2-40B4-BE49-F238E27FC236}">
                <a16:creationId xmlns:a16="http://schemas.microsoft.com/office/drawing/2014/main" id="{2A701FFF-CDD4-067A-D090-1F4091A37C43}"/>
              </a:ext>
            </a:extLst>
          </p:cNvPr>
          <p:cNvSpPr/>
          <p:nvPr/>
        </p:nvSpPr>
        <p:spPr>
          <a:xfrm>
            <a:off x="3100284" y="3540869"/>
            <a:ext cx="2403547" cy="629920"/>
          </a:xfrm>
          <a:prstGeom prst="roundRect">
            <a:avLst/>
          </a:prstGeom>
          <a:solidFill>
            <a:srgbClr val="5B050A"/>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Calibri" panose="020F0502020204030204" pitchFamily="34" charset="0"/>
                <a:cs typeface="Calibri" panose="020F0502020204030204" pitchFamily="34" charset="0"/>
              </a:rPr>
              <a:t>Tíu</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tít</a:t>
            </a:r>
            <a:r>
              <a:rPr lang="en-US" sz="3600" b="1"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99622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2" name="Picture 1">
            <a:extLst>
              <a:ext uri="{FF2B5EF4-FFF2-40B4-BE49-F238E27FC236}">
                <a16:creationId xmlns:a16="http://schemas.microsoft.com/office/drawing/2014/main" id="{534A20E9-FE62-2583-C3EB-79F1F48413AC}"/>
              </a:ext>
            </a:extLst>
          </p:cNvPr>
          <p:cNvPicPr>
            <a:picLocks noChangeAspect="1"/>
          </p:cNvPicPr>
          <p:nvPr/>
        </p:nvPicPr>
        <p:blipFill>
          <a:blip r:embed="rId5"/>
          <a:stretch>
            <a:fillRect/>
          </a:stretch>
        </p:blipFill>
        <p:spPr>
          <a:xfrm>
            <a:off x="2217440" y="1245849"/>
            <a:ext cx="7757119" cy="1642018"/>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37739" y="383289"/>
            <a:ext cx="11137574" cy="1566697"/>
            <a:chOff x="-86398" y="1153699"/>
            <a:chExt cx="11137574" cy="1566697"/>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578299" y="1343287"/>
              <a:ext cx="10472877" cy="137710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472877"/>
                        <a:gd name="connsiteY0" fmla="*/ 336304 h 1377109"/>
                        <a:gd name="connsiteX1" fmla="*/ 194911 w 10472877"/>
                        <a:gd name="connsiteY1" fmla="*/ 0 h 1377109"/>
                        <a:gd name="connsiteX2" fmla="*/ 10277965 w 10472877"/>
                        <a:gd name="connsiteY2" fmla="*/ 0 h 1377109"/>
                        <a:gd name="connsiteX3" fmla="*/ 10472877 w 10472877"/>
                        <a:gd name="connsiteY3" fmla="*/ 336304 h 1377109"/>
                        <a:gd name="connsiteX4" fmla="*/ 10472877 w 10472877"/>
                        <a:gd name="connsiteY4" fmla="*/ 1040804 h 1377109"/>
                        <a:gd name="connsiteX5" fmla="*/ 10277965 w 10472877"/>
                        <a:gd name="connsiteY5" fmla="*/ 1377109 h 1377109"/>
                        <a:gd name="connsiteX6" fmla="*/ 194911 w 10472877"/>
                        <a:gd name="connsiteY6" fmla="*/ 1377109 h 1377109"/>
                        <a:gd name="connsiteX7" fmla="*/ 0 w 10472877"/>
                        <a:gd name="connsiteY7" fmla="*/ 1040804 h 1377109"/>
                        <a:gd name="connsiteX8" fmla="*/ 0 w 10472877"/>
                        <a:gd name="connsiteY8" fmla="*/ 336304 h 1377109"/>
                        <a:gd name="connsiteX0" fmla="*/ 0 w 10472877"/>
                        <a:gd name="connsiteY0" fmla="*/ 336304 h 1377109"/>
                        <a:gd name="connsiteX1" fmla="*/ 194911 w 10472877"/>
                        <a:gd name="connsiteY1" fmla="*/ 0 h 1377109"/>
                        <a:gd name="connsiteX2" fmla="*/ 10277965 w 10472877"/>
                        <a:gd name="connsiteY2" fmla="*/ 0 h 1377109"/>
                        <a:gd name="connsiteX3" fmla="*/ 10472877 w 10472877"/>
                        <a:gd name="connsiteY3" fmla="*/ 336304 h 1377109"/>
                        <a:gd name="connsiteX4" fmla="*/ 10472877 w 10472877"/>
                        <a:gd name="connsiteY4" fmla="*/ 1040804 h 1377109"/>
                        <a:gd name="connsiteX5" fmla="*/ 10277965 w 10472877"/>
                        <a:gd name="connsiteY5" fmla="*/ 1377109 h 1377109"/>
                        <a:gd name="connsiteX6" fmla="*/ 194911 w 10472877"/>
                        <a:gd name="connsiteY6" fmla="*/ 1377109 h 1377109"/>
                        <a:gd name="connsiteX7" fmla="*/ 0 w 10472877"/>
                        <a:gd name="connsiteY7" fmla="*/ 1040804 h 1377109"/>
                        <a:gd name="connsiteX8" fmla="*/ 0 w 10472877"/>
                        <a:gd name="connsiteY8" fmla="*/ 336304 h 13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877" h="1377109" fill="none" extrusionOk="0">
                          <a:moveTo>
                            <a:pt x="0" y="336304"/>
                          </a:moveTo>
                          <a:cubicBezTo>
                            <a:pt x="-7041" y="188733"/>
                            <a:pt x="75201" y="-11412"/>
                            <a:pt x="194911" y="0"/>
                          </a:cubicBezTo>
                          <a:cubicBezTo>
                            <a:pt x="2322656" y="-3533"/>
                            <a:pt x="6463990" y="-988189"/>
                            <a:pt x="10277965" y="0"/>
                          </a:cubicBezTo>
                          <a:cubicBezTo>
                            <a:pt x="10409884" y="11825"/>
                            <a:pt x="10457635" y="129885"/>
                            <a:pt x="10472877" y="336304"/>
                          </a:cubicBezTo>
                          <a:cubicBezTo>
                            <a:pt x="10465468" y="582721"/>
                            <a:pt x="10501008" y="909813"/>
                            <a:pt x="10472877" y="1040804"/>
                          </a:cubicBezTo>
                          <a:cubicBezTo>
                            <a:pt x="10491833" y="1208586"/>
                            <a:pt x="10397149" y="1360757"/>
                            <a:pt x="10277965" y="1377109"/>
                          </a:cubicBezTo>
                          <a:cubicBezTo>
                            <a:pt x="5483550" y="1488556"/>
                            <a:pt x="2549803" y="1158737"/>
                            <a:pt x="194911" y="1377109"/>
                          </a:cubicBezTo>
                          <a:cubicBezTo>
                            <a:pt x="52489" y="1365931"/>
                            <a:pt x="-35831" y="1225917"/>
                            <a:pt x="0" y="1040804"/>
                          </a:cubicBezTo>
                          <a:cubicBezTo>
                            <a:pt x="-20844" y="900222"/>
                            <a:pt x="-24954" y="599384"/>
                            <a:pt x="0" y="336304"/>
                          </a:cubicBezTo>
                          <a:close/>
                        </a:path>
                        <a:path w="10472877" h="1377109" stroke="0" extrusionOk="0">
                          <a:moveTo>
                            <a:pt x="0" y="336304"/>
                          </a:moveTo>
                          <a:cubicBezTo>
                            <a:pt x="-10865" y="119921"/>
                            <a:pt x="65053" y="6465"/>
                            <a:pt x="194911" y="0"/>
                          </a:cubicBezTo>
                          <a:cubicBezTo>
                            <a:pt x="3625591" y="-456602"/>
                            <a:pt x="6160249" y="551069"/>
                            <a:pt x="10277965" y="0"/>
                          </a:cubicBezTo>
                          <a:cubicBezTo>
                            <a:pt x="10369863" y="-23537"/>
                            <a:pt x="10452606" y="131671"/>
                            <a:pt x="10472877" y="336304"/>
                          </a:cubicBezTo>
                          <a:cubicBezTo>
                            <a:pt x="10449485" y="500775"/>
                            <a:pt x="10517608" y="876325"/>
                            <a:pt x="10472877" y="1040804"/>
                          </a:cubicBezTo>
                          <a:cubicBezTo>
                            <a:pt x="10484264" y="1195921"/>
                            <a:pt x="10383252" y="1358807"/>
                            <a:pt x="10277965" y="1377109"/>
                          </a:cubicBezTo>
                          <a:cubicBezTo>
                            <a:pt x="6351972" y="1281761"/>
                            <a:pt x="3581311" y="1452123"/>
                            <a:pt x="194911" y="1377109"/>
                          </a:cubicBezTo>
                          <a:cubicBezTo>
                            <a:pt x="96627" y="1401455"/>
                            <a:pt x="-12208" y="1250966"/>
                            <a:pt x="0" y="1040804"/>
                          </a:cubicBezTo>
                          <a:cubicBezTo>
                            <a:pt x="-272" y="787189"/>
                            <a:pt x="50954" y="612537"/>
                            <a:pt x="0" y="336304"/>
                          </a:cubicBezTo>
                          <a:close/>
                        </a:path>
                        <a:path w="10472877" h="1377109" fill="none" stroke="0" extrusionOk="0">
                          <a:moveTo>
                            <a:pt x="0" y="336304"/>
                          </a:moveTo>
                          <a:cubicBezTo>
                            <a:pt x="-9784" y="167193"/>
                            <a:pt x="75151" y="-3541"/>
                            <a:pt x="194911" y="0"/>
                          </a:cubicBezTo>
                          <a:cubicBezTo>
                            <a:pt x="2638911" y="17216"/>
                            <a:pt x="6954477" y="-148762"/>
                            <a:pt x="10277965" y="0"/>
                          </a:cubicBezTo>
                          <a:cubicBezTo>
                            <a:pt x="10403501" y="9000"/>
                            <a:pt x="10439725" y="117316"/>
                            <a:pt x="10472877" y="336304"/>
                          </a:cubicBezTo>
                          <a:cubicBezTo>
                            <a:pt x="10452302" y="591757"/>
                            <a:pt x="10518839" y="887640"/>
                            <a:pt x="10472877" y="1040804"/>
                          </a:cubicBezTo>
                          <a:cubicBezTo>
                            <a:pt x="10484313" y="1212178"/>
                            <a:pt x="10374781" y="1352306"/>
                            <a:pt x="10277965" y="1377109"/>
                          </a:cubicBezTo>
                          <a:cubicBezTo>
                            <a:pt x="5922093" y="1726726"/>
                            <a:pt x="2411075" y="1233463"/>
                            <a:pt x="194911" y="1377109"/>
                          </a:cubicBezTo>
                          <a:cubicBezTo>
                            <a:pt x="71655" y="1375403"/>
                            <a:pt x="-18481" y="1231467"/>
                            <a:pt x="0" y="1040804"/>
                          </a:cubicBezTo>
                          <a:cubicBezTo>
                            <a:pt x="-32727" y="964644"/>
                            <a:pt x="-58037" y="642750"/>
                            <a:pt x="0" y="3363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86398" y="1153699"/>
              <a:ext cx="812856" cy="1129174"/>
              <a:chOff x="3747116" y="1449429"/>
              <a:chExt cx="812856" cy="1129174"/>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47116" y="1674206"/>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145606" y="144942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845927" y="2924786"/>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945763"/>
            <a:ext cx="10163728" cy="2554545"/>
          </a:xfrm>
          <a:prstGeom prst="rect">
            <a:avLst/>
          </a:prstGeom>
          <a:noFill/>
        </p:spPr>
        <p:txBody>
          <a:bodyPr wrap="square">
            <a:spAutoFit/>
          </a:bodyP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436041" y="787931"/>
            <a:ext cx="11235876" cy="1539840"/>
            <a:chOff x="11904" y="1558341"/>
            <a:chExt cx="11235876" cy="1539840"/>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555647" y="1741118"/>
              <a:ext cx="10692133" cy="1357063"/>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692133"/>
                        <a:gd name="connsiteY0" fmla="*/ 331408 h 1357063"/>
                        <a:gd name="connsiteX1" fmla="*/ 331408 w 10692133"/>
                        <a:gd name="connsiteY1" fmla="*/ 0 h 1357063"/>
                        <a:gd name="connsiteX2" fmla="*/ 10360725 w 10692133"/>
                        <a:gd name="connsiteY2" fmla="*/ 0 h 1357063"/>
                        <a:gd name="connsiteX3" fmla="*/ 10692133 w 10692133"/>
                        <a:gd name="connsiteY3" fmla="*/ 331408 h 1357063"/>
                        <a:gd name="connsiteX4" fmla="*/ 10692133 w 10692133"/>
                        <a:gd name="connsiteY4" fmla="*/ 1025655 h 1357063"/>
                        <a:gd name="connsiteX5" fmla="*/ 10360725 w 10692133"/>
                        <a:gd name="connsiteY5" fmla="*/ 1357063 h 1357063"/>
                        <a:gd name="connsiteX6" fmla="*/ 331408 w 10692133"/>
                        <a:gd name="connsiteY6" fmla="*/ 1357063 h 1357063"/>
                        <a:gd name="connsiteX7" fmla="*/ 0 w 10692133"/>
                        <a:gd name="connsiteY7" fmla="*/ 1025655 h 1357063"/>
                        <a:gd name="connsiteX8" fmla="*/ 0 w 10692133"/>
                        <a:gd name="connsiteY8" fmla="*/ 331408 h 135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1357063" fill="none" extrusionOk="0">
                          <a:moveTo>
                            <a:pt x="0" y="331408"/>
                          </a:moveTo>
                          <a:cubicBezTo>
                            <a:pt x="-3748" y="161511"/>
                            <a:pt x="135666" y="-8541"/>
                            <a:pt x="331408" y="0"/>
                          </a:cubicBezTo>
                          <a:cubicBezTo>
                            <a:pt x="1745367" y="-35273"/>
                            <a:pt x="6760452" y="-144294"/>
                            <a:pt x="10360725" y="0"/>
                          </a:cubicBezTo>
                          <a:cubicBezTo>
                            <a:pt x="10564411" y="6286"/>
                            <a:pt x="10680425" y="138505"/>
                            <a:pt x="10692133" y="331408"/>
                          </a:cubicBezTo>
                          <a:cubicBezTo>
                            <a:pt x="10631035" y="462846"/>
                            <a:pt x="10699561" y="938026"/>
                            <a:pt x="10692133" y="1025655"/>
                          </a:cubicBezTo>
                          <a:cubicBezTo>
                            <a:pt x="10695862" y="1205867"/>
                            <a:pt x="10547208" y="1353322"/>
                            <a:pt x="10360725" y="1357063"/>
                          </a:cubicBezTo>
                          <a:cubicBezTo>
                            <a:pt x="9346812" y="1434588"/>
                            <a:pt x="2705824" y="1313360"/>
                            <a:pt x="331408" y="1357063"/>
                          </a:cubicBezTo>
                          <a:cubicBezTo>
                            <a:pt x="124092" y="1350335"/>
                            <a:pt x="-12098" y="1208522"/>
                            <a:pt x="0" y="1025655"/>
                          </a:cubicBezTo>
                          <a:cubicBezTo>
                            <a:pt x="-14417" y="942810"/>
                            <a:pt x="5923" y="534363"/>
                            <a:pt x="0" y="331408"/>
                          </a:cubicBezTo>
                          <a:close/>
                        </a:path>
                        <a:path w="10692133" h="1357063" stroke="0" extrusionOk="0">
                          <a:moveTo>
                            <a:pt x="0" y="331408"/>
                          </a:moveTo>
                          <a:cubicBezTo>
                            <a:pt x="-4215" y="133813"/>
                            <a:pt x="130902" y="14152"/>
                            <a:pt x="331408" y="0"/>
                          </a:cubicBezTo>
                          <a:cubicBezTo>
                            <a:pt x="1798277" y="-95379"/>
                            <a:pt x="7012153" y="58096"/>
                            <a:pt x="10360725" y="0"/>
                          </a:cubicBezTo>
                          <a:cubicBezTo>
                            <a:pt x="10530358" y="-9432"/>
                            <a:pt x="10669900" y="132397"/>
                            <a:pt x="10692133" y="331408"/>
                          </a:cubicBezTo>
                          <a:cubicBezTo>
                            <a:pt x="10649989" y="655708"/>
                            <a:pt x="10702076" y="743165"/>
                            <a:pt x="10692133" y="1025655"/>
                          </a:cubicBezTo>
                          <a:cubicBezTo>
                            <a:pt x="10702063" y="1196883"/>
                            <a:pt x="10519268" y="1332669"/>
                            <a:pt x="10360725" y="1357063"/>
                          </a:cubicBezTo>
                          <a:cubicBezTo>
                            <a:pt x="7538305" y="1297157"/>
                            <a:pt x="3235874" y="1439577"/>
                            <a:pt x="331408" y="1357063"/>
                          </a:cubicBezTo>
                          <a:cubicBezTo>
                            <a:pt x="138939" y="1359396"/>
                            <a:pt x="-2202" y="1210922"/>
                            <a:pt x="0" y="1025655"/>
                          </a:cubicBezTo>
                          <a:cubicBezTo>
                            <a:pt x="-58889" y="948094"/>
                            <a:pt x="-13397" y="437046"/>
                            <a:pt x="0" y="3314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11904" y="1558341"/>
              <a:ext cx="885394" cy="1050911"/>
              <a:chOff x="3845418" y="1854071"/>
              <a:chExt cx="885394" cy="1050911"/>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45418" y="2000585"/>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16446" y="185407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3207743"/>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3432454"/>
            <a:ext cx="9642373" cy="2308324"/>
          </a:xfrm>
          <a:prstGeom prst="rect">
            <a:avLst/>
          </a:prstGeom>
          <a:noFill/>
        </p:spPr>
        <p:txBody>
          <a:bodyPr wrap="square">
            <a:spAutoFit/>
          </a:bodyPr>
          <a:lstStyle/>
          <a:p>
            <a:pPr lvl="0" algn="just"/>
            <a:r>
              <a:rPr lang="vi-VN" sz="4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87500" cy="1394179"/>
            <a:chOff x="278113" y="1435101"/>
            <a:chExt cx="10787500" cy="1394179"/>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088065" y="1583687"/>
              <a:ext cx="9977548" cy="1245593"/>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977548"/>
                        <a:gd name="connsiteY0" fmla="*/ 304186 h 1245593"/>
                        <a:gd name="connsiteX1" fmla="*/ 185692 w 9977548"/>
                        <a:gd name="connsiteY1" fmla="*/ 0 h 1245593"/>
                        <a:gd name="connsiteX2" fmla="*/ 9791855 w 9977548"/>
                        <a:gd name="connsiteY2" fmla="*/ 0 h 1245593"/>
                        <a:gd name="connsiteX3" fmla="*/ 9977548 w 9977548"/>
                        <a:gd name="connsiteY3" fmla="*/ 304186 h 1245593"/>
                        <a:gd name="connsiteX4" fmla="*/ 9977548 w 9977548"/>
                        <a:gd name="connsiteY4" fmla="*/ 941406 h 1245593"/>
                        <a:gd name="connsiteX5" fmla="*/ 9791855 w 9977548"/>
                        <a:gd name="connsiteY5" fmla="*/ 1245593 h 1245593"/>
                        <a:gd name="connsiteX6" fmla="*/ 185692 w 9977548"/>
                        <a:gd name="connsiteY6" fmla="*/ 1245593 h 1245593"/>
                        <a:gd name="connsiteX7" fmla="*/ 0 w 9977548"/>
                        <a:gd name="connsiteY7" fmla="*/ 941406 h 1245593"/>
                        <a:gd name="connsiteX8" fmla="*/ 0 w 9977548"/>
                        <a:gd name="connsiteY8" fmla="*/ 304186 h 1245593"/>
                        <a:gd name="connsiteX0" fmla="*/ 0 w 9977548"/>
                        <a:gd name="connsiteY0" fmla="*/ 304186 h 1245593"/>
                        <a:gd name="connsiteX1" fmla="*/ 185692 w 9977548"/>
                        <a:gd name="connsiteY1" fmla="*/ 0 h 1245593"/>
                        <a:gd name="connsiteX2" fmla="*/ 9791855 w 9977548"/>
                        <a:gd name="connsiteY2" fmla="*/ 0 h 1245593"/>
                        <a:gd name="connsiteX3" fmla="*/ 9977548 w 9977548"/>
                        <a:gd name="connsiteY3" fmla="*/ 304186 h 1245593"/>
                        <a:gd name="connsiteX4" fmla="*/ 9977548 w 9977548"/>
                        <a:gd name="connsiteY4" fmla="*/ 941406 h 1245593"/>
                        <a:gd name="connsiteX5" fmla="*/ 9791855 w 9977548"/>
                        <a:gd name="connsiteY5" fmla="*/ 1245593 h 1245593"/>
                        <a:gd name="connsiteX6" fmla="*/ 185692 w 9977548"/>
                        <a:gd name="connsiteY6" fmla="*/ 1245593 h 1245593"/>
                        <a:gd name="connsiteX7" fmla="*/ 0 w 9977548"/>
                        <a:gd name="connsiteY7" fmla="*/ 941406 h 1245593"/>
                        <a:gd name="connsiteX8" fmla="*/ 0 w 9977548"/>
                        <a:gd name="connsiteY8" fmla="*/ 304186 h 124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7548" h="1245593" fill="none" extrusionOk="0">
                          <a:moveTo>
                            <a:pt x="0" y="304186"/>
                          </a:moveTo>
                          <a:cubicBezTo>
                            <a:pt x="-6976" y="171939"/>
                            <a:pt x="71949" y="-10288"/>
                            <a:pt x="185692" y="0"/>
                          </a:cubicBezTo>
                          <a:cubicBezTo>
                            <a:pt x="1980998" y="67880"/>
                            <a:pt x="6172486" y="-478458"/>
                            <a:pt x="9791855" y="0"/>
                          </a:cubicBezTo>
                          <a:cubicBezTo>
                            <a:pt x="9924535" y="12888"/>
                            <a:pt x="9951711" y="107842"/>
                            <a:pt x="9977548" y="304186"/>
                          </a:cubicBezTo>
                          <a:cubicBezTo>
                            <a:pt x="9973126" y="526678"/>
                            <a:pt x="10004807" y="824907"/>
                            <a:pt x="9977548" y="941406"/>
                          </a:cubicBezTo>
                          <a:cubicBezTo>
                            <a:pt x="9994828" y="1093303"/>
                            <a:pt x="9909753" y="1225738"/>
                            <a:pt x="9791855" y="1245593"/>
                          </a:cubicBezTo>
                          <a:cubicBezTo>
                            <a:pt x="5164429" y="1342465"/>
                            <a:pt x="2282929" y="977573"/>
                            <a:pt x="185692" y="1245593"/>
                          </a:cubicBezTo>
                          <a:cubicBezTo>
                            <a:pt x="60721" y="1238089"/>
                            <a:pt x="-19597" y="1109025"/>
                            <a:pt x="0" y="941406"/>
                          </a:cubicBezTo>
                          <a:cubicBezTo>
                            <a:pt x="-19888" y="813769"/>
                            <a:pt x="-27345" y="568286"/>
                            <a:pt x="0" y="304186"/>
                          </a:cubicBezTo>
                          <a:close/>
                        </a:path>
                        <a:path w="9977548" h="1245593" stroke="0" extrusionOk="0">
                          <a:moveTo>
                            <a:pt x="0" y="304186"/>
                          </a:moveTo>
                          <a:cubicBezTo>
                            <a:pt x="-12777" y="107641"/>
                            <a:pt x="72070" y="6422"/>
                            <a:pt x="185692" y="0"/>
                          </a:cubicBezTo>
                          <a:cubicBezTo>
                            <a:pt x="3375024" y="-358192"/>
                            <a:pt x="5986675" y="232821"/>
                            <a:pt x="9791855" y="0"/>
                          </a:cubicBezTo>
                          <a:cubicBezTo>
                            <a:pt x="9879210" y="-19958"/>
                            <a:pt x="9936565" y="127886"/>
                            <a:pt x="9977548" y="304186"/>
                          </a:cubicBezTo>
                          <a:cubicBezTo>
                            <a:pt x="9969521" y="457328"/>
                            <a:pt x="10012385" y="798592"/>
                            <a:pt x="9977548" y="941406"/>
                          </a:cubicBezTo>
                          <a:cubicBezTo>
                            <a:pt x="9989470" y="1075687"/>
                            <a:pt x="9903199" y="1225693"/>
                            <a:pt x="9791855" y="1245593"/>
                          </a:cubicBezTo>
                          <a:cubicBezTo>
                            <a:pt x="6065061" y="1158768"/>
                            <a:pt x="3588549" y="1347220"/>
                            <a:pt x="185692" y="1245593"/>
                          </a:cubicBezTo>
                          <a:cubicBezTo>
                            <a:pt x="75421" y="1258701"/>
                            <a:pt x="-10652" y="1130079"/>
                            <a:pt x="0" y="941406"/>
                          </a:cubicBezTo>
                          <a:cubicBezTo>
                            <a:pt x="-11763" y="720508"/>
                            <a:pt x="46601" y="553521"/>
                            <a:pt x="0" y="304186"/>
                          </a:cubicBezTo>
                          <a:close/>
                        </a:path>
                        <a:path w="9977548" h="1245593" fill="none" stroke="0" extrusionOk="0">
                          <a:moveTo>
                            <a:pt x="0" y="304186"/>
                          </a:moveTo>
                          <a:cubicBezTo>
                            <a:pt x="-9846" y="148667"/>
                            <a:pt x="71794" y="-3154"/>
                            <a:pt x="185692" y="0"/>
                          </a:cubicBezTo>
                          <a:cubicBezTo>
                            <a:pt x="2809441" y="199180"/>
                            <a:pt x="6376785" y="-180628"/>
                            <a:pt x="9791855" y="0"/>
                          </a:cubicBezTo>
                          <a:cubicBezTo>
                            <a:pt x="9895580" y="-3108"/>
                            <a:pt x="9954985" y="111892"/>
                            <a:pt x="9977548" y="304186"/>
                          </a:cubicBezTo>
                          <a:cubicBezTo>
                            <a:pt x="9967584" y="543584"/>
                            <a:pt x="10019650" y="803501"/>
                            <a:pt x="9977548" y="941406"/>
                          </a:cubicBezTo>
                          <a:cubicBezTo>
                            <a:pt x="9991220" y="1092836"/>
                            <a:pt x="9884571" y="1222883"/>
                            <a:pt x="9791855" y="1245593"/>
                          </a:cubicBezTo>
                          <a:cubicBezTo>
                            <a:pt x="5654803" y="1631937"/>
                            <a:pt x="2364387" y="1122270"/>
                            <a:pt x="185692" y="1245593"/>
                          </a:cubicBezTo>
                          <a:cubicBezTo>
                            <a:pt x="63054" y="1245433"/>
                            <a:pt x="-25481" y="1122105"/>
                            <a:pt x="0" y="941406"/>
                          </a:cubicBezTo>
                          <a:cubicBezTo>
                            <a:pt x="-30431" y="871514"/>
                            <a:pt x="-63718" y="578613"/>
                            <a:pt x="0" y="304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967179"/>
            <a:ext cx="10773063" cy="2497188"/>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custGeom>
                    <a:avLst/>
                    <a:gdLst>
                      <a:gd name="connsiteX0" fmla="*/ 0 w 10773063"/>
                      <a:gd name="connsiteY0" fmla="*/ 416206 h 2497188"/>
                      <a:gd name="connsiteX1" fmla="*/ 416206 w 10773063"/>
                      <a:gd name="connsiteY1" fmla="*/ 0 h 2497188"/>
                      <a:gd name="connsiteX2" fmla="*/ 901544 w 10773063"/>
                      <a:gd name="connsiteY2" fmla="*/ 0 h 2497188"/>
                      <a:gd name="connsiteX3" fmla="*/ 1386881 w 10773063"/>
                      <a:gd name="connsiteY3" fmla="*/ 0 h 2497188"/>
                      <a:gd name="connsiteX4" fmla="*/ 1673406 w 10773063"/>
                      <a:gd name="connsiteY4" fmla="*/ 0 h 2497188"/>
                      <a:gd name="connsiteX5" fmla="*/ 2059337 w 10773063"/>
                      <a:gd name="connsiteY5" fmla="*/ 0 h 2497188"/>
                      <a:gd name="connsiteX6" fmla="*/ 2445268 w 10773063"/>
                      <a:gd name="connsiteY6" fmla="*/ 0 h 2497188"/>
                      <a:gd name="connsiteX7" fmla="*/ 2831199 w 10773063"/>
                      <a:gd name="connsiteY7" fmla="*/ 0 h 2497188"/>
                      <a:gd name="connsiteX8" fmla="*/ 3217131 w 10773063"/>
                      <a:gd name="connsiteY8" fmla="*/ 0 h 2497188"/>
                      <a:gd name="connsiteX9" fmla="*/ 3603062 w 10773063"/>
                      <a:gd name="connsiteY9" fmla="*/ 0 h 2497188"/>
                      <a:gd name="connsiteX10" fmla="*/ 3988993 w 10773063"/>
                      <a:gd name="connsiteY10" fmla="*/ 0 h 2497188"/>
                      <a:gd name="connsiteX11" fmla="*/ 4673144 w 10773063"/>
                      <a:gd name="connsiteY11" fmla="*/ 0 h 2497188"/>
                      <a:gd name="connsiteX12" fmla="*/ 5158481 w 10773063"/>
                      <a:gd name="connsiteY12" fmla="*/ 0 h 2497188"/>
                      <a:gd name="connsiteX13" fmla="*/ 5544412 w 10773063"/>
                      <a:gd name="connsiteY13" fmla="*/ 0 h 2497188"/>
                      <a:gd name="connsiteX14" fmla="*/ 6327970 w 10773063"/>
                      <a:gd name="connsiteY14" fmla="*/ 0 h 2497188"/>
                      <a:gd name="connsiteX15" fmla="*/ 7111527 w 10773063"/>
                      <a:gd name="connsiteY15" fmla="*/ 0 h 2497188"/>
                      <a:gd name="connsiteX16" fmla="*/ 7895084 w 10773063"/>
                      <a:gd name="connsiteY16" fmla="*/ 0 h 2497188"/>
                      <a:gd name="connsiteX17" fmla="*/ 8181609 w 10773063"/>
                      <a:gd name="connsiteY17" fmla="*/ 0 h 2497188"/>
                      <a:gd name="connsiteX18" fmla="*/ 8666946 w 10773063"/>
                      <a:gd name="connsiteY18" fmla="*/ 0 h 2497188"/>
                      <a:gd name="connsiteX19" fmla="*/ 9251691 w 10773063"/>
                      <a:gd name="connsiteY19" fmla="*/ 0 h 2497188"/>
                      <a:gd name="connsiteX20" fmla="*/ 9637622 w 10773063"/>
                      <a:gd name="connsiteY20" fmla="*/ 0 h 2497188"/>
                      <a:gd name="connsiteX21" fmla="*/ 10356857 w 10773063"/>
                      <a:gd name="connsiteY21" fmla="*/ 0 h 2497188"/>
                      <a:gd name="connsiteX22" fmla="*/ 10773063 w 10773063"/>
                      <a:gd name="connsiteY22" fmla="*/ 416206 h 2497188"/>
                      <a:gd name="connsiteX23" fmla="*/ 10773063 w 10773063"/>
                      <a:gd name="connsiteY23" fmla="*/ 971131 h 2497188"/>
                      <a:gd name="connsiteX24" fmla="*/ 10773063 w 10773063"/>
                      <a:gd name="connsiteY24" fmla="*/ 1492761 h 2497188"/>
                      <a:gd name="connsiteX25" fmla="*/ 10773063 w 10773063"/>
                      <a:gd name="connsiteY25" fmla="*/ 2080982 h 2497188"/>
                      <a:gd name="connsiteX26" fmla="*/ 10356857 w 10773063"/>
                      <a:gd name="connsiteY26" fmla="*/ 2497188 h 2497188"/>
                      <a:gd name="connsiteX27" fmla="*/ 9871519 w 10773063"/>
                      <a:gd name="connsiteY27" fmla="*/ 2497188 h 2497188"/>
                      <a:gd name="connsiteX28" fmla="*/ 9485588 w 10773063"/>
                      <a:gd name="connsiteY28" fmla="*/ 2497188 h 2497188"/>
                      <a:gd name="connsiteX29" fmla="*/ 8900844 w 10773063"/>
                      <a:gd name="connsiteY29" fmla="*/ 2497188 h 2497188"/>
                      <a:gd name="connsiteX30" fmla="*/ 8216693 w 10773063"/>
                      <a:gd name="connsiteY30" fmla="*/ 2497188 h 2497188"/>
                      <a:gd name="connsiteX31" fmla="*/ 7930169 w 10773063"/>
                      <a:gd name="connsiteY31" fmla="*/ 2497188 h 2497188"/>
                      <a:gd name="connsiteX32" fmla="*/ 7643644 w 10773063"/>
                      <a:gd name="connsiteY32" fmla="*/ 2497188 h 2497188"/>
                      <a:gd name="connsiteX33" fmla="*/ 7058900 w 10773063"/>
                      <a:gd name="connsiteY33" fmla="*/ 2497188 h 2497188"/>
                      <a:gd name="connsiteX34" fmla="*/ 6772375 w 10773063"/>
                      <a:gd name="connsiteY34" fmla="*/ 2497188 h 2497188"/>
                      <a:gd name="connsiteX35" fmla="*/ 6386444 w 10773063"/>
                      <a:gd name="connsiteY35" fmla="*/ 2497188 h 2497188"/>
                      <a:gd name="connsiteX36" fmla="*/ 6000513 w 10773063"/>
                      <a:gd name="connsiteY36" fmla="*/ 2497188 h 2497188"/>
                      <a:gd name="connsiteX37" fmla="*/ 5515175 w 10773063"/>
                      <a:gd name="connsiteY37" fmla="*/ 2497188 h 2497188"/>
                      <a:gd name="connsiteX38" fmla="*/ 5228651 w 10773063"/>
                      <a:gd name="connsiteY38" fmla="*/ 2497188 h 2497188"/>
                      <a:gd name="connsiteX39" fmla="*/ 4544500 w 10773063"/>
                      <a:gd name="connsiteY39" fmla="*/ 2497188 h 2497188"/>
                      <a:gd name="connsiteX40" fmla="*/ 3860349 w 10773063"/>
                      <a:gd name="connsiteY40" fmla="*/ 2497188 h 2497188"/>
                      <a:gd name="connsiteX41" fmla="*/ 3474418 w 10773063"/>
                      <a:gd name="connsiteY41" fmla="*/ 2497188 h 2497188"/>
                      <a:gd name="connsiteX42" fmla="*/ 2989080 w 10773063"/>
                      <a:gd name="connsiteY42" fmla="*/ 2497188 h 2497188"/>
                      <a:gd name="connsiteX43" fmla="*/ 2603149 w 10773063"/>
                      <a:gd name="connsiteY43" fmla="*/ 2497188 h 2497188"/>
                      <a:gd name="connsiteX44" fmla="*/ 2018405 w 10773063"/>
                      <a:gd name="connsiteY44" fmla="*/ 2497188 h 2497188"/>
                      <a:gd name="connsiteX45" fmla="*/ 1334254 w 10773063"/>
                      <a:gd name="connsiteY45" fmla="*/ 2497188 h 2497188"/>
                      <a:gd name="connsiteX46" fmla="*/ 416206 w 10773063"/>
                      <a:gd name="connsiteY46" fmla="*/ 2497188 h 2497188"/>
                      <a:gd name="connsiteX47" fmla="*/ 0 w 10773063"/>
                      <a:gd name="connsiteY47" fmla="*/ 2080982 h 2497188"/>
                      <a:gd name="connsiteX48" fmla="*/ 0 w 10773063"/>
                      <a:gd name="connsiteY48" fmla="*/ 1559352 h 2497188"/>
                      <a:gd name="connsiteX49" fmla="*/ 0 w 10773063"/>
                      <a:gd name="connsiteY49" fmla="*/ 1021075 h 2497188"/>
                      <a:gd name="connsiteX50" fmla="*/ 0 w 10773063"/>
                      <a:gd name="connsiteY50" fmla="*/ 416206 h 24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497188" fill="none" extrusionOk="0">
                        <a:moveTo>
                          <a:pt x="0" y="416206"/>
                        </a:moveTo>
                        <a:cubicBezTo>
                          <a:pt x="5399" y="180750"/>
                          <a:pt x="183953" y="7603"/>
                          <a:pt x="416206" y="0"/>
                        </a:cubicBezTo>
                        <a:cubicBezTo>
                          <a:pt x="549786" y="-47915"/>
                          <a:pt x="709269" y="19865"/>
                          <a:pt x="901544" y="0"/>
                        </a:cubicBezTo>
                        <a:cubicBezTo>
                          <a:pt x="1093819" y="-19865"/>
                          <a:pt x="1268255" y="43021"/>
                          <a:pt x="1386881" y="0"/>
                        </a:cubicBezTo>
                        <a:cubicBezTo>
                          <a:pt x="1505507" y="-43021"/>
                          <a:pt x="1608240" y="14389"/>
                          <a:pt x="1673406" y="0"/>
                        </a:cubicBezTo>
                        <a:cubicBezTo>
                          <a:pt x="1738573" y="-14389"/>
                          <a:pt x="1882697" y="2760"/>
                          <a:pt x="2059337" y="0"/>
                        </a:cubicBezTo>
                        <a:cubicBezTo>
                          <a:pt x="2235977" y="-2760"/>
                          <a:pt x="2303852" y="1752"/>
                          <a:pt x="2445268" y="0"/>
                        </a:cubicBezTo>
                        <a:cubicBezTo>
                          <a:pt x="2586684" y="-1752"/>
                          <a:pt x="2720449" y="42515"/>
                          <a:pt x="2831199" y="0"/>
                        </a:cubicBezTo>
                        <a:cubicBezTo>
                          <a:pt x="2941949" y="-42515"/>
                          <a:pt x="3114801" y="7971"/>
                          <a:pt x="3217131" y="0"/>
                        </a:cubicBezTo>
                        <a:cubicBezTo>
                          <a:pt x="3319461" y="-7971"/>
                          <a:pt x="3425305" y="46239"/>
                          <a:pt x="3603062" y="0"/>
                        </a:cubicBezTo>
                        <a:cubicBezTo>
                          <a:pt x="3780819" y="-46239"/>
                          <a:pt x="3799631" y="9948"/>
                          <a:pt x="3988993" y="0"/>
                        </a:cubicBezTo>
                        <a:cubicBezTo>
                          <a:pt x="4178355" y="-9948"/>
                          <a:pt x="4458034" y="75797"/>
                          <a:pt x="4673144" y="0"/>
                        </a:cubicBezTo>
                        <a:cubicBezTo>
                          <a:pt x="4888254" y="-75797"/>
                          <a:pt x="5017915" y="13862"/>
                          <a:pt x="5158481" y="0"/>
                        </a:cubicBezTo>
                        <a:cubicBezTo>
                          <a:pt x="5299047" y="-13862"/>
                          <a:pt x="5415813" y="13957"/>
                          <a:pt x="5544412" y="0"/>
                        </a:cubicBezTo>
                        <a:cubicBezTo>
                          <a:pt x="5673011" y="-13957"/>
                          <a:pt x="6001743" y="36346"/>
                          <a:pt x="6327970" y="0"/>
                        </a:cubicBezTo>
                        <a:cubicBezTo>
                          <a:pt x="6654197" y="-36346"/>
                          <a:pt x="6807153" y="30498"/>
                          <a:pt x="7111527" y="0"/>
                        </a:cubicBezTo>
                        <a:cubicBezTo>
                          <a:pt x="7415901" y="-30498"/>
                          <a:pt x="7594148" y="10757"/>
                          <a:pt x="7895084" y="0"/>
                        </a:cubicBezTo>
                        <a:cubicBezTo>
                          <a:pt x="8196020" y="-10757"/>
                          <a:pt x="8102986" y="347"/>
                          <a:pt x="8181609" y="0"/>
                        </a:cubicBezTo>
                        <a:cubicBezTo>
                          <a:pt x="8260232" y="-347"/>
                          <a:pt x="8529959" y="2149"/>
                          <a:pt x="8666946" y="0"/>
                        </a:cubicBezTo>
                        <a:cubicBezTo>
                          <a:pt x="8803933" y="-2149"/>
                          <a:pt x="9117179" y="22033"/>
                          <a:pt x="9251691" y="0"/>
                        </a:cubicBezTo>
                        <a:cubicBezTo>
                          <a:pt x="9386203" y="-22033"/>
                          <a:pt x="9509852" y="29673"/>
                          <a:pt x="9637622" y="0"/>
                        </a:cubicBezTo>
                        <a:cubicBezTo>
                          <a:pt x="9765392" y="-29673"/>
                          <a:pt x="10007061" y="38713"/>
                          <a:pt x="10356857" y="0"/>
                        </a:cubicBezTo>
                        <a:cubicBezTo>
                          <a:pt x="10579011" y="-16705"/>
                          <a:pt x="10786892" y="193353"/>
                          <a:pt x="10773063" y="416206"/>
                        </a:cubicBezTo>
                        <a:cubicBezTo>
                          <a:pt x="10787436" y="553062"/>
                          <a:pt x="10732592" y="694034"/>
                          <a:pt x="10773063" y="971131"/>
                        </a:cubicBezTo>
                        <a:cubicBezTo>
                          <a:pt x="10813534" y="1248228"/>
                          <a:pt x="10763128" y="1378179"/>
                          <a:pt x="10773063" y="1492761"/>
                        </a:cubicBezTo>
                        <a:cubicBezTo>
                          <a:pt x="10782998" y="1607343"/>
                          <a:pt x="10707751" y="1931691"/>
                          <a:pt x="10773063" y="2080982"/>
                        </a:cubicBezTo>
                        <a:cubicBezTo>
                          <a:pt x="10802505" y="2345927"/>
                          <a:pt x="10600971" y="2466737"/>
                          <a:pt x="10356857" y="2497188"/>
                        </a:cubicBezTo>
                        <a:cubicBezTo>
                          <a:pt x="10249312" y="2517241"/>
                          <a:pt x="9972081" y="2469240"/>
                          <a:pt x="9871519" y="2497188"/>
                        </a:cubicBezTo>
                        <a:cubicBezTo>
                          <a:pt x="9770957" y="2525136"/>
                          <a:pt x="9639294" y="2451323"/>
                          <a:pt x="9485588" y="2497188"/>
                        </a:cubicBezTo>
                        <a:cubicBezTo>
                          <a:pt x="9331882" y="2543053"/>
                          <a:pt x="9129129" y="2460357"/>
                          <a:pt x="8900844" y="2497188"/>
                        </a:cubicBezTo>
                        <a:cubicBezTo>
                          <a:pt x="8672559" y="2534019"/>
                          <a:pt x="8449504" y="2439508"/>
                          <a:pt x="8216693" y="2497188"/>
                        </a:cubicBezTo>
                        <a:cubicBezTo>
                          <a:pt x="7983882" y="2554868"/>
                          <a:pt x="8064191" y="2472433"/>
                          <a:pt x="7930169" y="2497188"/>
                        </a:cubicBezTo>
                        <a:cubicBezTo>
                          <a:pt x="7796147" y="2521943"/>
                          <a:pt x="7786292" y="2478473"/>
                          <a:pt x="7643644" y="2497188"/>
                        </a:cubicBezTo>
                        <a:cubicBezTo>
                          <a:pt x="7500997" y="2515903"/>
                          <a:pt x="7326826" y="2493150"/>
                          <a:pt x="7058900" y="2497188"/>
                        </a:cubicBezTo>
                        <a:cubicBezTo>
                          <a:pt x="6790974" y="2501226"/>
                          <a:pt x="6896089" y="2485502"/>
                          <a:pt x="6772375" y="2497188"/>
                        </a:cubicBezTo>
                        <a:cubicBezTo>
                          <a:pt x="6648661" y="2508874"/>
                          <a:pt x="6496279" y="2474943"/>
                          <a:pt x="6386444" y="2497188"/>
                        </a:cubicBezTo>
                        <a:cubicBezTo>
                          <a:pt x="6276609" y="2519433"/>
                          <a:pt x="6085786" y="2478416"/>
                          <a:pt x="6000513" y="2497188"/>
                        </a:cubicBezTo>
                        <a:cubicBezTo>
                          <a:pt x="5915240" y="2515960"/>
                          <a:pt x="5695792" y="2494093"/>
                          <a:pt x="5515175" y="2497188"/>
                        </a:cubicBezTo>
                        <a:cubicBezTo>
                          <a:pt x="5334558" y="2500283"/>
                          <a:pt x="5318824" y="2485098"/>
                          <a:pt x="5228651" y="2497188"/>
                        </a:cubicBezTo>
                        <a:cubicBezTo>
                          <a:pt x="5138478" y="2509278"/>
                          <a:pt x="4724578" y="2438530"/>
                          <a:pt x="4544500" y="2497188"/>
                        </a:cubicBezTo>
                        <a:cubicBezTo>
                          <a:pt x="4364422" y="2555846"/>
                          <a:pt x="4183155" y="2465897"/>
                          <a:pt x="3860349" y="2497188"/>
                        </a:cubicBezTo>
                        <a:cubicBezTo>
                          <a:pt x="3537543" y="2528479"/>
                          <a:pt x="3555471" y="2471038"/>
                          <a:pt x="3474418" y="2497188"/>
                        </a:cubicBezTo>
                        <a:cubicBezTo>
                          <a:pt x="3393365" y="2523338"/>
                          <a:pt x="3094104" y="2458821"/>
                          <a:pt x="2989080" y="2497188"/>
                        </a:cubicBezTo>
                        <a:cubicBezTo>
                          <a:pt x="2884056" y="2535555"/>
                          <a:pt x="2793041" y="2451069"/>
                          <a:pt x="2603149" y="2497188"/>
                        </a:cubicBezTo>
                        <a:cubicBezTo>
                          <a:pt x="2413257" y="2543307"/>
                          <a:pt x="2252491" y="2440992"/>
                          <a:pt x="2018405" y="2497188"/>
                        </a:cubicBezTo>
                        <a:cubicBezTo>
                          <a:pt x="1784319" y="2553384"/>
                          <a:pt x="1637246" y="2426608"/>
                          <a:pt x="1334254" y="2497188"/>
                        </a:cubicBezTo>
                        <a:cubicBezTo>
                          <a:pt x="1031262" y="2567768"/>
                          <a:pt x="603317" y="2487208"/>
                          <a:pt x="416206" y="2497188"/>
                        </a:cubicBezTo>
                        <a:cubicBezTo>
                          <a:pt x="218903" y="2524162"/>
                          <a:pt x="28845" y="2310553"/>
                          <a:pt x="0" y="2080982"/>
                        </a:cubicBezTo>
                        <a:cubicBezTo>
                          <a:pt x="-3630" y="1914012"/>
                          <a:pt x="30658" y="1685144"/>
                          <a:pt x="0" y="1559352"/>
                        </a:cubicBezTo>
                        <a:cubicBezTo>
                          <a:pt x="-30658" y="1433560"/>
                          <a:pt x="38355" y="1212133"/>
                          <a:pt x="0" y="1021075"/>
                        </a:cubicBezTo>
                        <a:cubicBezTo>
                          <a:pt x="-38355" y="830017"/>
                          <a:pt x="31222" y="681488"/>
                          <a:pt x="0" y="416206"/>
                        </a:cubicBezTo>
                        <a:close/>
                      </a:path>
                      <a:path w="10773063" h="2497188" stroke="0" extrusionOk="0">
                        <a:moveTo>
                          <a:pt x="0" y="416206"/>
                        </a:moveTo>
                        <a:cubicBezTo>
                          <a:pt x="14090" y="158224"/>
                          <a:pt x="203395" y="46216"/>
                          <a:pt x="416206" y="0"/>
                        </a:cubicBezTo>
                        <a:cubicBezTo>
                          <a:pt x="706396" y="-77128"/>
                          <a:pt x="978660" y="78230"/>
                          <a:pt x="1199763" y="0"/>
                        </a:cubicBezTo>
                        <a:cubicBezTo>
                          <a:pt x="1420866" y="-78230"/>
                          <a:pt x="1471934" y="35612"/>
                          <a:pt x="1685101" y="0"/>
                        </a:cubicBezTo>
                        <a:cubicBezTo>
                          <a:pt x="1898268" y="-35612"/>
                          <a:pt x="2108301" y="24211"/>
                          <a:pt x="2369252" y="0"/>
                        </a:cubicBezTo>
                        <a:cubicBezTo>
                          <a:pt x="2630203" y="-24211"/>
                          <a:pt x="2840154" y="44522"/>
                          <a:pt x="3053402" y="0"/>
                        </a:cubicBezTo>
                        <a:cubicBezTo>
                          <a:pt x="3266650" y="-44522"/>
                          <a:pt x="3496925" y="36183"/>
                          <a:pt x="3638146" y="0"/>
                        </a:cubicBezTo>
                        <a:cubicBezTo>
                          <a:pt x="3779367" y="-36183"/>
                          <a:pt x="4114357" y="46458"/>
                          <a:pt x="4421704" y="0"/>
                        </a:cubicBezTo>
                        <a:cubicBezTo>
                          <a:pt x="4729051" y="-46458"/>
                          <a:pt x="4645122" y="13840"/>
                          <a:pt x="4708228" y="0"/>
                        </a:cubicBezTo>
                        <a:cubicBezTo>
                          <a:pt x="4771334" y="-13840"/>
                          <a:pt x="5079136" y="19372"/>
                          <a:pt x="5392379" y="0"/>
                        </a:cubicBezTo>
                        <a:cubicBezTo>
                          <a:pt x="5705622" y="-19372"/>
                          <a:pt x="5846591" y="14646"/>
                          <a:pt x="6175936" y="0"/>
                        </a:cubicBezTo>
                        <a:cubicBezTo>
                          <a:pt x="6505281" y="-14646"/>
                          <a:pt x="6743827" y="30688"/>
                          <a:pt x="6959493" y="0"/>
                        </a:cubicBezTo>
                        <a:cubicBezTo>
                          <a:pt x="7175159" y="-30688"/>
                          <a:pt x="7432294" y="64306"/>
                          <a:pt x="7743051" y="0"/>
                        </a:cubicBezTo>
                        <a:cubicBezTo>
                          <a:pt x="8053808" y="-64306"/>
                          <a:pt x="8087416" y="28944"/>
                          <a:pt x="8228388" y="0"/>
                        </a:cubicBezTo>
                        <a:cubicBezTo>
                          <a:pt x="8369360" y="-28944"/>
                          <a:pt x="8543811" y="17700"/>
                          <a:pt x="8713726" y="0"/>
                        </a:cubicBezTo>
                        <a:cubicBezTo>
                          <a:pt x="8883641" y="-17700"/>
                          <a:pt x="9014951" y="16047"/>
                          <a:pt x="9199064" y="0"/>
                        </a:cubicBezTo>
                        <a:cubicBezTo>
                          <a:pt x="9383177" y="-16047"/>
                          <a:pt x="10124198" y="69882"/>
                          <a:pt x="10356857" y="0"/>
                        </a:cubicBezTo>
                        <a:cubicBezTo>
                          <a:pt x="10562207" y="12946"/>
                          <a:pt x="10741644" y="151038"/>
                          <a:pt x="10773063" y="416206"/>
                        </a:cubicBezTo>
                        <a:cubicBezTo>
                          <a:pt x="10784340" y="586263"/>
                          <a:pt x="10759059" y="811061"/>
                          <a:pt x="10773063" y="987779"/>
                        </a:cubicBezTo>
                        <a:cubicBezTo>
                          <a:pt x="10787067" y="1164497"/>
                          <a:pt x="10746516" y="1281308"/>
                          <a:pt x="10773063" y="1526057"/>
                        </a:cubicBezTo>
                        <a:cubicBezTo>
                          <a:pt x="10799610" y="1770806"/>
                          <a:pt x="10713905" y="1964227"/>
                          <a:pt x="10773063" y="2080982"/>
                        </a:cubicBezTo>
                        <a:cubicBezTo>
                          <a:pt x="10811065" y="2257820"/>
                          <a:pt x="10553022" y="2487484"/>
                          <a:pt x="10356857" y="2497188"/>
                        </a:cubicBezTo>
                        <a:cubicBezTo>
                          <a:pt x="10293193" y="2526616"/>
                          <a:pt x="10144934" y="2492536"/>
                          <a:pt x="10070332" y="2497188"/>
                        </a:cubicBezTo>
                        <a:cubicBezTo>
                          <a:pt x="9995730" y="2501840"/>
                          <a:pt x="9620778" y="2464769"/>
                          <a:pt x="9485588" y="2497188"/>
                        </a:cubicBezTo>
                        <a:cubicBezTo>
                          <a:pt x="9350398" y="2529607"/>
                          <a:pt x="9187698" y="2484320"/>
                          <a:pt x="9099657" y="2497188"/>
                        </a:cubicBezTo>
                        <a:cubicBezTo>
                          <a:pt x="9011616" y="2510056"/>
                          <a:pt x="8686839" y="2490120"/>
                          <a:pt x="8415506" y="2497188"/>
                        </a:cubicBezTo>
                        <a:cubicBezTo>
                          <a:pt x="8144173" y="2504256"/>
                          <a:pt x="8057819" y="2444257"/>
                          <a:pt x="7930169" y="2497188"/>
                        </a:cubicBezTo>
                        <a:cubicBezTo>
                          <a:pt x="7802519" y="2550119"/>
                          <a:pt x="7364822" y="2436366"/>
                          <a:pt x="7146611" y="2497188"/>
                        </a:cubicBezTo>
                        <a:cubicBezTo>
                          <a:pt x="6928400" y="2558010"/>
                          <a:pt x="6774341" y="2472168"/>
                          <a:pt x="6561867" y="2497188"/>
                        </a:cubicBezTo>
                        <a:cubicBezTo>
                          <a:pt x="6349393" y="2522208"/>
                          <a:pt x="6126603" y="2407630"/>
                          <a:pt x="5778310" y="2497188"/>
                        </a:cubicBezTo>
                        <a:cubicBezTo>
                          <a:pt x="5430017" y="2586746"/>
                          <a:pt x="5559300" y="2467170"/>
                          <a:pt x="5491785" y="2497188"/>
                        </a:cubicBezTo>
                        <a:cubicBezTo>
                          <a:pt x="5424270" y="2527206"/>
                          <a:pt x="5064341" y="2419686"/>
                          <a:pt x="4708228" y="2497188"/>
                        </a:cubicBezTo>
                        <a:cubicBezTo>
                          <a:pt x="4352115" y="2574690"/>
                          <a:pt x="4195373" y="2473948"/>
                          <a:pt x="3924671" y="2497188"/>
                        </a:cubicBezTo>
                        <a:cubicBezTo>
                          <a:pt x="3653969" y="2520428"/>
                          <a:pt x="3657280" y="2488693"/>
                          <a:pt x="3538740" y="2497188"/>
                        </a:cubicBezTo>
                        <a:cubicBezTo>
                          <a:pt x="3420200" y="2505683"/>
                          <a:pt x="3182493" y="2464804"/>
                          <a:pt x="3053402" y="2497188"/>
                        </a:cubicBezTo>
                        <a:cubicBezTo>
                          <a:pt x="2924311" y="2529572"/>
                          <a:pt x="2824814" y="2483424"/>
                          <a:pt x="2667471" y="2497188"/>
                        </a:cubicBezTo>
                        <a:cubicBezTo>
                          <a:pt x="2510128" y="2510952"/>
                          <a:pt x="2451036" y="2461591"/>
                          <a:pt x="2281540" y="2497188"/>
                        </a:cubicBezTo>
                        <a:cubicBezTo>
                          <a:pt x="2112044" y="2532785"/>
                          <a:pt x="1840532" y="2470188"/>
                          <a:pt x="1597389" y="2497188"/>
                        </a:cubicBezTo>
                        <a:cubicBezTo>
                          <a:pt x="1354246" y="2524188"/>
                          <a:pt x="1342180" y="2474598"/>
                          <a:pt x="1211458" y="2497188"/>
                        </a:cubicBezTo>
                        <a:cubicBezTo>
                          <a:pt x="1080736" y="2519778"/>
                          <a:pt x="577877" y="2447089"/>
                          <a:pt x="416206" y="2497188"/>
                        </a:cubicBezTo>
                        <a:cubicBezTo>
                          <a:pt x="219182" y="2463392"/>
                          <a:pt x="15056" y="2259338"/>
                          <a:pt x="0" y="2080982"/>
                        </a:cubicBezTo>
                        <a:cubicBezTo>
                          <a:pt x="-62805" y="1879437"/>
                          <a:pt x="40725" y="1765908"/>
                          <a:pt x="0" y="1509409"/>
                        </a:cubicBezTo>
                        <a:cubicBezTo>
                          <a:pt x="-40725" y="1252910"/>
                          <a:pt x="6611" y="1169468"/>
                          <a:pt x="0" y="921188"/>
                        </a:cubicBezTo>
                        <a:cubicBezTo>
                          <a:pt x="-6611" y="672908"/>
                          <a:pt x="24182" y="610909"/>
                          <a:pt x="0" y="416206"/>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3191890"/>
            <a:ext cx="10258225" cy="1938992"/>
          </a:xfrm>
          <a:prstGeom prst="rect">
            <a:avLst/>
          </a:prstGeom>
          <a:noFill/>
        </p:spPr>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F9DE5F80-38D3-45D9-7024-5C23CC941EA9}"/>
              </a:ext>
            </a:extLst>
          </p:cNvPr>
          <p:cNvCxnSpPr/>
          <p:nvPr/>
        </p:nvCxnSpPr>
        <p:spPr>
          <a:xfrm>
            <a:off x="3709416" y="4461390"/>
            <a:ext cx="1186149"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7247AC15-F380-974E-7B94-311A0E463706}"/>
              </a:ext>
            </a:extLst>
          </p:cNvPr>
          <p:cNvCxnSpPr>
            <a:cxnSpLocks/>
          </p:cNvCxnSpPr>
          <p:nvPr/>
        </p:nvCxnSpPr>
        <p:spPr>
          <a:xfrm>
            <a:off x="5512143" y="4470093"/>
            <a:ext cx="2091368"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755840" y="790500"/>
            <a:ext cx="10492382" cy="4508613"/>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12">
            <a:extLst>
              <a:ext uri="{FF2B5EF4-FFF2-40B4-BE49-F238E27FC236}">
                <a16:creationId xmlns:a16="http://schemas.microsoft.com/office/drawing/2014/main" id="{B3AF8ACC-1A4E-B22C-9C52-1307F3B865DE}"/>
              </a:ext>
            </a:extLst>
          </p:cNvPr>
          <p:cNvSpPr/>
          <p:nvPr/>
        </p:nvSpPr>
        <p:spPr>
          <a:xfrm>
            <a:off x="3534044" y="1686731"/>
            <a:ext cx="7257325" cy="629920"/>
          </a:xfrm>
          <a:prstGeom prst="roundRect">
            <a:avLst/>
          </a:prstGeom>
          <a:solidFill>
            <a:srgbClr val="F5D758"/>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5B050A"/>
                </a:solidFill>
                <a:latin typeface="Calibri" panose="020F0502020204030204" pitchFamily="34" charset="0"/>
                <a:cs typeface="Calibri" panose="020F0502020204030204" pitchFamily="34" charset="0"/>
              </a:rPr>
              <a:t>tha</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thiết</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xin</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người</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khác</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điều</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gì</a:t>
            </a:r>
            <a:r>
              <a:rPr lang="en-US" sz="3600" b="1" dirty="0">
                <a:solidFill>
                  <a:srgbClr val="5B050A"/>
                </a:solidFill>
                <a:latin typeface="Calibri" panose="020F0502020204030204" pitchFamily="34" charset="0"/>
                <a:cs typeface="Calibri" panose="020F0502020204030204" pitchFamily="34" charset="0"/>
              </a:rPr>
              <a:t>.</a:t>
            </a:r>
          </a:p>
        </p:txBody>
      </p:sp>
      <p:sp>
        <p:nvSpPr>
          <p:cNvPr id="31" name="Rounded Rectangle 13">
            <a:extLst>
              <a:ext uri="{FF2B5EF4-FFF2-40B4-BE49-F238E27FC236}">
                <a16:creationId xmlns:a16="http://schemas.microsoft.com/office/drawing/2014/main" id="{4072C323-2F98-5BE7-DB4E-CA6BAACF58AB}"/>
              </a:ext>
            </a:extLst>
          </p:cNvPr>
          <p:cNvSpPr/>
          <p:nvPr/>
        </p:nvSpPr>
        <p:spPr>
          <a:xfrm>
            <a:off x="1238434" y="1234342"/>
            <a:ext cx="2403547" cy="629920"/>
          </a:xfrm>
          <a:prstGeom prst="roundRect">
            <a:avLst/>
          </a:prstGeom>
          <a:solidFill>
            <a:srgbClr val="5B050A"/>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Calibri" panose="020F0502020204030204" pitchFamily="34" charset="0"/>
                <a:cs typeface="Calibri" panose="020F0502020204030204" pitchFamily="34" charset="0"/>
              </a:rPr>
              <a:t>Cầu</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khẩn</a:t>
            </a:r>
            <a:r>
              <a:rPr lang="en-US" sz="3600" b="1" dirty="0">
                <a:solidFill>
                  <a:srgbClr val="FFFF00"/>
                </a:solidFill>
                <a:latin typeface="Calibri" panose="020F0502020204030204" pitchFamily="34" charset="0"/>
                <a:cs typeface="Calibri" panose="020F0502020204030204" pitchFamily="34" charset="0"/>
              </a:rPr>
              <a:t>:</a:t>
            </a:r>
          </a:p>
        </p:txBody>
      </p:sp>
      <p:sp>
        <p:nvSpPr>
          <p:cNvPr id="32" name="Rounded Rectangle 14">
            <a:extLst>
              <a:ext uri="{FF2B5EF4-FFF2-40B4-BE49-F238E27FC236}">
                <a16:creationId xmlns:a16="http://schemas.microsoft.com/office/drawing/2014/main" id="{2521E207-37EA-031E-ACA4-A5A977CA47C3}"/>
              </a:ext>
            </a:extLst>
          </p:cNvPr>
          <p:cNvSpPr/>
          <p:nvPr/>
        </p:nvSpPr>
        <p:spPr>
          <a:xfrm>
            <a:off x="3534043" y="3745185"/>
            <a:ext cx="7257326" cy="629920"/>
          </a:xfrm>
          <a:prstGeom prst="roundRect">
            <a:avLst/>
          </a:prstGeom>
          <a:solidFill>
            <a:srgbClr val="F5D758"/>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5B050A"/>
                </a:solidFill>
                <a:latin typeface="Calibri" panose="020F0502020204030204" pitchFamily="34" charset="0"/>
                <a:cs typeface="Calibri" panose="020F0502020204030204" pitchFamily="34" charset="0"/>
              </a:rPr>
              <a:t>đói</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đến</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mức</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không</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thể</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đứng</a:t>
            </a:r>
            <a:r>
              <a:rPr lang="en-US" sz="3600" b="1" dirty="0">
                <a:solidFill>
                  <a:srgbClr val="5B050A"/>
                </a:solidFill>
                <a:latin typeface="Calibri" panose="020F0502020204030204" pitchFamily="34" charset="0"/>
                <a:cs typeface="Calibri" panose="020F0502020204030204" pitchFamily="34" charset="0"/>
              </a:rPr>
              <a:t> </a:t>
            </a:r>
            <a:r>
              <a:rPr lang="en-US" sz="3600" b="1" dirty="0" err="1">
                <a:solidFill>
                  <a:srgbClr val="5B050A"/>
                </a:solidFill>
                <a:latin typeface="Calibri" panose="020F0502020204030204" pitchFamily="34" charset="0"/>
                <a:cs typeface="Calibri" panose="020F0502020204030204" pitchFamily="34" charset="0"/>
              </a:rPr>
              <a:t>vững</a:t>
            </a:r>
            <a:r>
              <a:rPr lang="en-US" sz="3600" b="1" dirty="0">
                <a:solidFill>
                  <a:srgbClr val="5B050A"/>
                </a:solidFill>
                <a:latin typeface="Calibri" panose="020F0502020204030204" pitchFamily="34" charset="0"/>
                <a:cs typeface="Calibri" panose="020F0502020204030204" pitchFamily="34" charset="0"/>
              </a:rPr>
              <a:t>.</a:t>
            </a:r>
          </a:p>
        </p:txBody>
      </p:sp>
      <p:sp>
        <p:nvSpPr>
          <p:cNvPr id="33" name="Rounded Rectangle 15">
            <a:extLst>
              <a:ext uri="{FF2B5EF4-FFF2-40B4-BE49-F238E27FC236}">
                <a16:creationId xmlns:a16="http://schemas.microsoft.com/office/drawing/2014/main" id="{EFEA8B08-EDD0-D902-8463-35F02242A0C7}"/>
              </a:ext>
            </a:extLst>
          </p:cNvPr>
          <p:cNvSpPr/>
          <p:nvPr/>
        </p:nvSpPr>
        <p:spPr>
          <a:xfrm>
            <a:off x="1238434" y="3292796"/>
            <a:ext cx="2403547" cy="629920"/>
          </a:xfrm>
          <a:prstGeom prst="roundRect">
            <a:avLst/>
          </a:prstGeom>
          <a:solidFill>
            <a:srgbClr val="5B050A"/>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Calibri" panose="020F0502020204030204" pitchFamily="34" charset="0"/>
                <a:cs typeface="Calibri" panose="020F0502020204030204" pitchFamily="34" charset="0"/>
              </a:rPr>
              <a:t>Đói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lả</a:t>
            </a:r>
            <a:r>
              <a:rPr lang="en-US" sz="3600" b="1"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82401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450484" y="429753"/>
            <a:ext cx="11029093" cy="1794334"/>
            <a:chOff x="404970" y="1277937"/>
            <a:chExt cx="11048568" cy="1200341"/>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264558" y="1457887"/>
              <a:ext cx="10188980" cy="1020391"/>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171020"/>
                        <a:gd name="connsiteY0" fmla="*/ 372502 h 1525335"/>
                        <a:gd name="connsiteX1" fmla="*/ 182428 w 10171020"/>
                        <a:gd name="connsiteY1" fmla="*/ 0 h 1525335"/>
                        <a:gd name="connsiteX2" fmla="*/ 9988591 w 10171020"/>
                        <a:gd name="connsiteY2" fmla="*/ 0 h 1525335"/>
                        <a:gd name="connsiteX3" fmla="*/ 10171020 w 10171020"/>
                        <a:gd name="connsiteY3" fmla="*/ 372502 h 1525335"/>
                        <a:gd name="connsiteX4" fmla="*/ 10171020 w 10171020"/>
                        <a:gd name="connsiteY4" fmla="*/ 1152832 h 1525335"/>
                        <a:gd name="connsiteX5" fmla="*/ 9988591 w 10171020"/>
                        <a:gd name="connsiteY5" fmla="*/ 1525335 h 1525335"/>
                        <a:gd name="connsiteX6" fmla="*/ 182428 w 10171020"/>
                        <a:gd name="connsiteY6" fmla="*/ 1525335 h 1525335"/>
                        <a:gd name="connsiteX7" fmla="*/ 0 w 10171020"/>
                        <a:gd name="connsiteY7" fmla="*/ 1152832 h 1525335"/>
                        <a:gd name="connsiteX8" fmla="*/ 0 w 10171020"/>
                        <a:gd name="connsiteY8" fmla="*/ 372502 h 1525335"/>
                        <a:gd name="connsiteX0" fmla="*/ 0 w 10171020"/>
                        <a:gd name="connsiteY0" fmla="*/ 372502 h 1525335"/>
                        <a:gd name="connsiteX1" fmla="*/ 182428 w 10171020"/>
                        <a:gd name="connsiteY1" fmla="*/ 0 h 1525335"/>
                        <a:gd name="connsiteX2" fmla="*/ 9988591 w 10171020"/>
                        <a:gd name="connsiteY2" fmla="*/ 0 h 1525335"/>
                        <a:gd name="connsiteX3" fmla="*/ 10171020 w 10171020"/>
                        <a:gd name="connsiteY3" fmla="*/ 372502 h 1525335"/>
                        <a:gd name="connsiteX4" fmla="*/ 10171020 w 10171020"/>
                        <a:gd name="connsiteY4" fmla="*/ 1152832 h 1525335"/>
                        <a:gd name="connsiteX5" fmla="*/ 9988591 w 10171020"/>
                        <a:gd name="connsiteY5" fmla="*/ 1525335 h 1525335"/>
                        <a:gd name="connsiteX6" fmla="*/ 182428 w 10171020"/>
                        <a:gd name="connsiteY6" fmla="*/ 1525335 h 1525335"/>
                        <a:gd name="connsiteX7" fmla="*/ 0 w 10171020"/>
                        <a:gd name="connsiteY7" fmla="*/ 1152832 h 1525335"/>
                        <a:gd name="connsiteX8" fmla="*/ 0 w 10171020"/>
                        <a:gd name="connsiteY8" fmla="*/ 372502 h 152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1020" h="1525335" fill="none" extrusionOk="0">
                          <a:moveTo>
                            <a:pt x="0" y="372502"/>
                          </a:moveTo>
                          <a:cubicBezTo>
                            <a:pt x="-8431" y="214454"/>
                            <a:pt x="63171" y="-16878"/>
                            <a:pt x="182428" y="0"/>
                          </a:cubicBezTo>
                          <a:cubicBezTo>
                            <a:pt x="4120592" y="-21840"/>
                            <a:pt x="5101181" y="-315381"/>
                            <a:pt x="9988591" y="0"/>
                          </a:cubicBezTo>
                          <a:cubicBezTo>
                            <a:pt x="10110612" y="12440"/>
                            <a:pt x="10137369" y="127873"/>
                            <a:pt x="10171020" y="372502"/>
                          </a:cubicBezTo>
                          <a:cubicBezTo>
                            <a:pt x="10170515" y="645145"/>
                            <a:pt x="10201923" y="1023705"/>
                            <a:pt x="10171020" y="1152832"/>
                          </a:cubicBezTo>
                          <a:cubicBezTo>
                            <a:pt x="10189963" y="1339370"/>
                            <a:pt x="10102811" y="1505567"/>
                            <a:pt x="9988591" y="1525335"/>
                          </a:cubicBezTo>
                          <a:cubicBezTo>
                            <a:pt x="5724597" y="1655949"/>
                            <a:pt x="1453067" y="1337660"/>
                            <a:pt x="182428" y="1525335"/>
                          </a:cubicBezTo>
                          <a:cubicBezTo>
                            <a:pt x="69184" y="1519800"/>
                            <a:pt x="-30198" y="1357969"/>
                            <a:pt x="0" y="1152832"/>
                          </a:cubicBezTo>
                          <a:cubicBezTo>
                            <a:pt x="-18292" y="981883"/>
                            <a:pt x="-26147" y="695002"/>
                            <a:pt x="0" y="372502"/>
                          </a:cubicBezTo>
                          <a:close/>
                        </a:path>
                        <a:path w="10171020" h="1525335" stroke="0" extrusionOk="0">
                          <a:moveTo>
                            <a:pt x="0" y="372502"/>
                          </a:moveTo>
                          <a:cubicBezTo>
                            <a:pt x="-10379" y="133080"/>
                            <a:pt x="55986" y="7037"/>
                            <a:pt x="182428" y="0"/>
                          </a:cubicBezTo>
                          <a:cubicBezTo>
                            <a:pt x="4759518" y="-432955"/>
                            <a:pt x="7737304" y="136290"/>
                            <a:pt x="9988591" y="0"/>
                          </a:cubicBezTo>
                          <a:cubicBezTo>
                            <a:pt x="10075497" y="-32295"/>
                            <a:pt x="10131140" y="153990"/>
                            <a:pt x="10171020" y="372502"/>
                          </a:cubicBezTo>
                          <a:cubicBezTo>
                            <a:pt x="10158404" y="559507"/>
                            <a:pt x="10214547" y="971386"/>
                            <a:pt x="10171020" y="1152832"/>
                          </a:cubicBezTo>
                          <a:cubicBezTo>
                            <a:pt x="10182025" y="1324983"/>
                            <a:pt x="10087405" y="1505341"/>
                            <a:pt x="9988591" y="1525335"/>
                          </a:cubicBezTo>
                          <a:cubicBezTo>
                            <a:pt x="6093871" y="1427906"/>
                            <a:pt x="2099003" y="1622965"/>
                            <a:pt x="182428" y="1525335"/>
                          </a:cubicBezTo>
                          <a:cubicBezTo>
                            <a:pt x="76564" y="1541400"/>
                            <a:pt x="-9109" y="1377938"/>
                            <a:pt x="0" y="1152832"/>
                          </a:cubicBezTo>
                          <a:cubicBezTo>
                            <a:pt x="-21643" y="885910"/>
                            <a:pt x="30010" y="660155"/>
                            <a:pt x="0" y="372502"/>
                          </a:cubicBezTo>
                          <a:close/>
                        </a:path>
                        <a:path w="10171020" h="1525335" fill="none" stroke="0" extrusionOk="0">
                          <a:moveTo>
                            <a:pt x="0" y="372502"/>
                          </a:moveTo>
                          <a:cubicBezTo>
                            <a:pt x="-5865" y="199218"/>
                            <a:pt x="63092" y="1205"/>
                            <a:pt x="182428" y="0"/>
                          </a:cubicBezTo>
                          <a:cubicBezTo>
                            <a:pt x="4410518" y="19315"/>
                            <a:pt x="5255873" y="-238902"/>
                            <a:pt x="9988591" y="0"/>
                          </a:cubicBezTo>
                          <a:cubicBezTo>
                            <a:pt x="10105845" y="10066"/>
                            <a:pt x="10155927" y="143907"/>
                            <a:pt x="10171020" y="372502"/>
                          </a:cubicBezTo>
                          <a:cubicBezTo>
                            <a:pt x="10156407" y="658154"/>
                            <a:pt x="10202505" y="995695"/>
                            <a:pt x="10171020" y="1152832"/>
                          </a:cubicBezTo>
                          <a:cubicBezTo>
                            <a:pt x="10188908" y="1335100"/>
                            <a:pt x="10088494" y="1509803"/>
                            <a:pt x="9988591" y="1525335"/>
                          </a:cubicBezTo>
                          <a:cubicBezTo>
                            <a:pt x="6063190" y="1895452"/>
                            <a:pt x="1407926" y="1400764"/>
                            <a:pt x="182428" y="1525335"/>
                          </a:cubicBezTo>
                          <a:cubicBezTo>
                            <a:pt x="60047" y="1524844"/>
                            <a:pt x="-19047" y="1364894"/>
                            <a:pt x="0" y="1152832"/>
                          </a:cubicBezTo>
                          <a:cubicBezTo>
                            <a:pt x="-23602" y="1031040"/>
                            <a:pt x="-57451" y="712347"/>
                            <a:pt x="0" y="3725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404970" y="1277937"/>
              <a:ext cx="1120356" cy="1084347"/>
              <a:chOff x="4238484" y="1573667"/>
              <a:chExt cx="1120356" cy="1084347"/>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8484" y="1753617"/>
                <a:ext cx="720922"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820740" y="1573667"/>
                <a:ext cx="538100" cy="3915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2"/>
            <a:ext cx="3443288" cy="3628279"/>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3"/>
            <a:ext cx="6312718" cy="3566367"/>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66826" cy="18460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124325" y="4612051"/>
            <a:ext cx="126682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24325" y="3690651"/>
            <a:ext cx="1266826" cy="17891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4982339"/>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593767"/>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692133"/>
                        <a:gd name="connsiteY0" fmla="*/ 292411 h 1197374"/>
                        <a:gd name="connsiteX1" fmla="*/ 292411 w 10692133"/>
                        <a:gd name="connsiteY1" fmla="*/ 0 h 1197374"/>
                        <a:gd name="connsiteX2" fmla="*/ 10399722 w 10692133"/>
                        <a:gd name="connsiteY2" fmla="*/ 0 h 1197374"/>
                        <a:gd name="connsiteX3" fmla="*/ 10692133 w 10692133"/>
                        <a:gd name="connsiteY3" fmla="*/ 292411 h 1197374"/>
                        <a:gd name="connsiteX4" fmla="*/ 10692133 w 10692133"/>
                        <a:gd name="connsiteY4" fmla="*/ 904963 h 1197374"/>
                        <a:gd name="connsiteX5" fmla="*/ 10399722 w 10692133"/>
                        <a:gd name="connsiteY5" fmla="*/ 1197374 h 1197374"/>
                        <a:gd name="connsiteX6" fmla="*/ 292411 w 10692133"/>
                        <a:gd name="connsiteY6" fmla="*/ 1197374 h 1197374"/>
                        <a:gd name="connsiteX7" fmla="*/ 0 w 10692133"/>
                        <a:gd name="connsiteY7" fmla="*/ 904963 h 1197374"/>
                        <a:gd name="connsiteX8" fmla="*/ 0 w 10692133"/>
                        <a:gd name="connsiteY8" fmla="*/ 292411 h 11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1197374" fill="none" extrusionOk="0">
                          <a:moveTo>
                            <a:pt x="0" y="292411"/>
                          </a:moveTo>
                          <a:cubicBezTo>
                            <a:pt x="-8847" y="161919"/>
                            <a:pt x="104166" y="-17977"/>
                            <a:pt x="292411" y="0"/>
                          </a:cubicBezTo>
                          <a:cubicBezTo>
                            <a:pt x="3604460" y="-35273"/>
                            <a:pt x="6722164" y="-144294"/>
                            <a:pt x="10399722" y="0"/>
                          </a:cubicBezTo>
                          <a:cubicBezTo>
                            <a:pt x="10564901" y="1122"/>
                            <a:pt x="10686621" y="126270"/>
                            <a:pt x="10692133" y="292411"/>
                          </a:cubicBezTo>
                          <a:cubicBezTo>
                            <a:pt x="10687602" y="533298"/>
                            <a:pt x="10649726" y="741834"/>
                            <a:pt x="10692133" y="904963"/>
                          </a:cubicBezTo>
                          <a:cubicBezTo>
                            <a:pt x="10704214" y="1057322"/>
                            <a:pt x="10574361" y="1183124"/>
                            <a:pt x="10399722" y="1197374"/>
                          </a:cubicBezTo>
                          <a:cubicBezTo>
                            <a:pt x="7955683" y="1274899"/>
                            <a:pt x="4791808" y="1153671"/>
                            <a:pt x="292411" y="1197374"/>
                          </a:cubicBezTo>
                          <a:cubicBezTo>
                            <a:pt x="122607" y="1195072"/>
                            <a:pt x="-14670" y="1066256"/>
                            <a:pt x="0" y="904963"/>
                          </a:cubicBezTo>
                          <a:cubicBezTo>
                            <a:pt x="-22752" y="770411"/>
                            <a:pt x="-32502" y="427060"/>
                            <a:pt x="0" y="292411"/>
                          </a:cubicBezTo>
                          <a:close/>
                        </a:path>
                        <a:path w="10692133" h="1197374" stroke="0" extrusionOk="0">
                          <a:moveTo>
                            <a:pt x="0" y="292411"/>
                          </a:moveTo>
                          <a:cubicBezTo>
                            <a:pt x="-3312" y="119473"/>
                            <a:pt x="106600" y="19695"/>
                            <a:pt x="292411" y="0"/>
                          </a:cubicBezTo>
                          <a:cubicBezTo>
                            <a:pt x="2259151" y="-95379"/>
                            <a:pt x="9282487" y="58096"/>
                            <a:pt x="10399722" y="0"/>
                          </a:cubicBezTo>
                          <a:cubicBezTo>
                            <a:pt x="10537611" y="-16617"/>
                            <a:pt x="10671779" y="116288"/>
                            <a:pt x="10692133" y="292411"/>
                          </a:cubicBezTo>
                          <a:cubicBezTo>
                            <a:pt x="10655652" y="483168"/>
                            <a:pt x="10709819" y="786508"/>
                            <a:pt x="10692133" y="904963"/>
                          </a:cubicBezTo>
                          <a:cubicBezTo>
                            <a:pt x="10708245" y="1047305"/>
                            <a:pt x="10555889" y="1192068"/>
                            <a:pt x="10399722" y="1197374"/>
                          </a:cubicBezTo>
                          <a:cubicBezTo>
                            <a:pt x="9274025" y="1137468"/>
                            <a:pt x="1427831" y="1279888"/>
                            <a:pt x="292411" y="1197374"/>
                          </a:cubicBezTo>
                          <a:cubicBezTo>
                            <a:pt x="107159" y="1203247"/>
                            <a:pt x="-17604" y="1084324"/>
                            <a:pt x="0" y="904963"/>
                          </a:cubicBezTo>
                          <a:cubicBezTo>
                            <a:pt x="38731" y="764535"/>
                            <a:pt x="14033" y="358666"/>
                            <a:pt x="0" y="29241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42714" y="306646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979784" y="3178049"/>
            <a:ext cx="1021335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1288973"/>
            <a:ext cx="11297265" cy="4919723"/>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84AB189-8211-6175-5B63-A172129C634B}"/>
              </a:ext>
            </a:extLst>
          </p:cNvPr>
          <p:cNvSpPr/>
          <p:nvPr/>
        </p:nvSpPr>
        <p:spPr>
          <a:xfrm>
            <a:off x="682420" y="3055118"/>
            <a:ext cx="10819190" cy="2862322"/>
          </a:xfrm>
          <a:prstGeom prst="rect">
            <a:avLst/>
          </a:prstGeom>
        </p:spPr>
        <p:txBody>
          <a:bodyPr wrap="square">
            <a:spAutoFit/>
          </a:bodyPr>
          <a:lstStyle/>
          <a:p>
            <a:pPr lvl="0" algn="just" fontAlgn="t"/>
            <a:r>
              <a:rPr lang="en-US" sz="3600" dirty="0">
                <a:latin typeface="#9Slide03 Arima Madurai ExtraBo"/>
                <a:cs typeface="Calibri" panose="020F0502020204030204" pitchFamily="34" charset="0"/>
              </a:rPr>
              <a:t>       </a:t>
            </a:r>
            <a:r>
              <a:rPr lang="vi-VN" sz="3600" dirty="0">
                <a:latin typeface="#9Slide03 Arima Madurai ExtraBo"/>
                <a:cs typeface="Calibri" panose="020F0502020204030204" pitchFamily="34" charset="0"/>
              </a:rPr>
              <a:t>Bài đọc là sự quan tâm và giúp đỡ của thỏ con và đàn chim thể hiện qua sự chia sẻ quả hồng trên cây. Nếu dành yêu thương, dành điều tốt đẹp cho người khác, chúng ta cũng sẽ nhận lại được yêu thương cùng những điều tốt đẹp.</a:t>
            </a:r>
          </a:p>
        </p:txBody>
      </p:sp>
      <p:pic>
        <p:nvPicPr>
          <p:cNvPr id="4" name="Picture 3">
            <a:extLst>
              <a:ext uri="{FF2B5EF4-FFF2-40B4-BE49-F238E27FC236}">
                <a16:creationId xmlns:a16="http://schemas.microsoft.com/office/drawing/2014/main" id="{D5B39CD2-B1A2-EF77-4303-9E06EFF68119}"/>
              </a:ext>
            </a:extLst>
          </p:cNvPr>
          <p:cNvPicPr>
            <a:picLocks noChangeAspect="1"/>
          </p:cNvPicPr>
          <p:nvPr/>
        </p:nvPicPr>
        <p:blipFill>
          <a:blip r:embed="rId2"/>
          <a:stretch>
            <a:fillRect/>
          </a:stretch>
        </p:blipFill>
        <p:spPr>
          <a:xfrm>
            <a:off x="3784399" y="1207372"/>
            <a:ext cx="5022855" cy="1990966"/>
          </a:xfrm>
          <a:prstGeom prst="rect">
            <a:avLst/>
          </a:prstGeom>
        </p:spPr>
      </p:pic>
    </p:spTree>
    <p:extLst>
      <p:ext uri="{BB962C8B-B14F-4D97-AF65-F5344CB8AC3E}">
        <p14:creationId xmlns:p14="http://schemas.microsoft.com/office/powerpoint/2010/main" val="457790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5445048"/>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82685" y="1107194"/>
            <a:ext cx="8356564" cy="5478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20" name="Rectangle 19">
            <a:extLst>
              <a:ext uri="{FF2B5EF4-FFF2-40B4-BE49-F238E27FC236}">
                <a16:creationId xmlns:a16="http://schemas.microsoft.com/office/drawing/2014/main" id="{7B7427F8-87E0-4631-9F6C-DA95677BBA51}"/>
              </a:ext>
            </a:extLst>
          </p:cNvPr>
          <p:cNvSpPr/>
          <p:nvPr/>
        </p:nvSpPr>
        <p:spPr>
          <a:xfrm>
            <a:off x="782685" y="970474"/>
            <a:ext cx="8494665" cy="212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821858" y="3094676"/>
            <a:ext cx="8494665" cy="3303494"/>
          </a:xfrm>
          <a:prstGeom prst="rect">
            <a:avLst/>
          </a:prstGeom>
          <a:noFill/>
          <a:ln w="28575">
            <a:solidFill>
              <a:schemeClr val="accent6">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329465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Tree>
    <p:extLst>
      <p:ext uri="{BB962C8B-B14F-4D97-AF65-F5344CB8AC3E}">
        <p14:creationId xmlns:p14="http://schemas.microsoft.com/office/powerpoint/2010/main" val="4072798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762756" y="654547"/>
            <a:ext cx="8239124"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9001880" y="247649"/>
            <a:ext cx="2732920"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333494" cy="3485482"/>
          </a:xfrm>
          <a:prstGeom prst="rect">
            <a:avLst/>
          </a:prstGeom>
          <a:noFill/>
          <a:ln w="28575">
            <a:solidFill>
              <a:schemeClr val="tx1">
                <a:lumMod val="95000"/>
                <a:lumOff val="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22" name="Rectangle 21">
            <a:extLst>
              <a:ext uri="{FF2B5EF4-FFF2-40B4-BE49-F238E27FC236}">
                <a16:creationId xmlns:a16="http://schemas.microsoft.com/office/drawing/2014/main" id="{4BD87DC4-56F7-44E5-8A07-B7A4FC83A8D4}"/>
              </a:ext>
            </a:extLst>
          </p:cNvPr>
          <p:cNvSpPr/>
          <p:nvPr/>
        </p:nvSpPr>
        <p:spPr>
          <a:xfrm>
            <a:off x="668386" y="4237838"/>
            <a:ext cx="8333494" cy="2488865"/>
          </a:xfrm>
          <a:prstGeom prst="rect">
            <a:avLst/>
          </a:prstGeom>
          <a:noFill/>
          <a:ln w="28575">
            <a:solidFill>
              <a:srgbClr val="00B05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181885" y="4028453"/>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994120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70248" y="305757"/>
            <a:ext cx="11297265" cy="5688569"/>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2"/>
          <a:stretch>
            <a:fillRect/>
          </a:stretch>
        </p:blipFill>
        <p:spPr>
          <a:xfrm>
            <a:off x="1767367" y="1117062"/>
            <a:ext cx="9230144" cy="1225402"/>
          </a:xfrm>
          <a:prstGeom prst="rect">
            <a:avLst/>
          </a:prstGeom>
        </p:spPr>
      </p:pic>
      <p:sp>
        <p:nvSpPr>
          <p:cNvPr id="2" name="TextBox 1">
            <a:extLst>
              <a:ext uri="{FF2B5EF4-FFF2-40B4-BE49-F238E27FC236}">
                <a16:creationId xmlns:a16="http://schemas.microsoft.com/office/drawing/2014/main" id="{A39FFBFE-A4F9-E383-5B85-6BE140E5A6C0}"/>
              </a:ext>
            </a:extLst>
          </p:cNvPr>
          <p:cNvSpPr txBox="1"/>
          <p:nvPr/>
        </p:nvSpPr>
        <p:spPr>
          <a:xfrm>
            <a:off x="708753" y="2087839"/>
            <a:ext cx="10958760" cy="2562689"/>
          </a:xfrm>
          <a:prstGeom prst="rect">
            <a:avLst/>
          </a:prstGeom>
          <a:noFill/>
        </p:spPr>
        <p:txBody>
          <a:bodyPr wrap="square" rtlCol="0">
            <a:spAutoFit/>
          </a:bodyPr>
          <a:lstStyle/>
          <a:p>
            <a:pPr marL="0" marR="0">
              <a:lnSpc>
                <a:spcPct val="150000"/>
              </a:lnSpc>
              <a:spcBef>
                <a:spcPts val="300"/>
              </a:spcBef>
              <a:spcAft>
                <a:spcPts val="0"/>
              </a:spcAft>
            </a:pPr>
            <a:r>
              <a:rPr lang="en-US" sz="3600" b="1" dirty="0" err="1">
                <a:solidFill>
                  <a:srgbClr val="C00000"/>
                </a:solidFill>
                <a:effectLst/>
                <a:latin typeface="Times New Roman" panose="02020603050405020304" pitchFamily="18" charset="0"/>
                <a:ea typeface="Calibri" panose="020F0502020204030204" pitchFamily="34" charset="0"/>
              </a:rPr>
              <a:t>Giọng</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đọc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Chậm</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rãi</a:t>
            </a:r>
            <a:endParaRPr lang="en-US" sz="3600" b="1" dirty="0">
              <a:solidFill>
                <a:srgbClr val="C00000"/>
              </a:solidFill>
              <a:effectLst/>
              <a:latin typeface="Times New Roman" panose="02020603050405020304" pitchFamily="18" charset="0"/>
              <a:ea typeface="Calibri" panose="020F0502020204030204" pitchFamily="34" charset="0"/>
            </a:endParaRPr>
          </a:p>
          <a:p>
            <a:pPr marL="0" marR="0">
              <a:lnSpc>
                <a:spcPct val="150000"/>
              </a:lnSpc>
              <a:spcBef>
                <a:spcPts val="300"/>
              </a:spcBef>
              <a:spcAft>
                <a:spcPts val="0"/>
              </a:spcAft>
            </a:pP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Thỏ</a:t>
            </a:r>
            <a:r>
              <a:rPr lang="en-US" sz="3600" b="1" dirty="0">
                <a:solidFill>
                  <a:srgbClr val="C00000"/>
                </a:solidFill>
                <a:effectLst/>
                <a:latin typeface="Times New Roman" panose="02020603050405020304" pitchFamily="18" charset="0"/>
                <a:ea typeface="Calibri" panose="020F0502020204030204" pitchFamily="34" charset="0"/>
              </a:rPr>
              <a:t> con: </a:t>
            </a:r>
            <a:r>
              <a:rPr lang="en-US" sz="3600" b="1" dirty="0" err="1">
                <a:solidFill>
                  <a:srgbClr val="C00000"/>
                </a:solidFill>
                <a:effectLst/>
                <a:latin typeface="Times New Roman" panose="02020603050405020304" pitchFamily="18" charset="0"/>
                <a:ea typeface="Calibri" panose="020F0502020204030204" pitchFamily="34" charset="0"/>
              </a:rPr>
              <a:t>lúc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hốt</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hoảng</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lúc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hơi</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buồn</a:t>
            </a:r>
            <a:endParaRPr lang="en-US" sz="3600" b="1" dirty="0">
              <a:solidFill>
                <a:srgbClr val="C00000"/>
              </a:solidFill>
              <a:effectLst/>
              <a:latin typeface="Times New Roman" panose="02020603050405020304" pitchFamily="18" charset="0"/>
              <a:ea typeface="Calibri" panose="020F0502020204030204" pitchFamily="34" charset="0"/>
            </a:endParaRPr>
          </a:p>
          <a:p>
            <a:pPr marL="0" marR="0">
              <a:lnSpc>
                <a:spcPct val="150000"/>
              </a:lnSpc>
              <a:spcBef>
                <a:spcPts val="300"/>
              </a:spcBef>
              <a:spcAft>
                <a:spcPts val="0"/>
              </a:spcAft>
            </a:pP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Đàn</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chim</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lúc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cầu</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khẩn</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lúc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ái</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ngại</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lúc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vui</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vẻ</a:t>
            </a:r>
            <a:endParaRPr lang="en-US" sz="3600" b="1" dirty="0">
              <a:solidFill>
                <a:srgbClr val="C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2486683" y="2089799"/>
            <a:ext cx="7009855" cy="4133001"/>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009855"/>
                          <a:gd name="connsiteY0" fmla="*/ 602171 h 2985184"/>
                          <a:gd name="connsiteX1" fmla="*/ 625952 w 7009855"/>
                          <a:gd name="connsiteY1" fmla="*/ 0 h 2985184"/>
                          <a:gd name="connsiteX2" fmla="*/ 1403275 w 7009855"/>
                          <a:gd name="connsiteY2" fmla="*/ 0 h 2985184"/>
                          <a:gd name="connsiteX3" fmla="*/ 2180599 w 7009855"/>
                          <a:gd name="connsiteY3" fmla="*/ 0 h 2985184"/>
                          <a:gd name="connsiteX4" fmla="*/ 2727604 w 7009855"/>
                          <a:gd name="connsiteY4" fmla="*/ 0 h 2985184"/>
                          <a:gd name="connsiteX5" fmla="*/ 3332188 w 7009855"/>
                          <a:gd name="connsiteY5" fmla="*/ 0 h 2985184"/>
                          <a:gd name="connsiteX6" fmla="*/ 4167091 w 7009855"/>
                          <a:gd name="connsiteY6" fmla="*/ 0 h 2985184"/>
                          <a:gd name="connsiteX7" fmla="*/ 4714097 w 7009855"/>
                          <a:gd name="connsiteY7" fmla="*/ 0 h 2985184"/>
                          <a:gd name="connsiteX8" fmla="*/ 5261102 w 7009855"/>
                          <a:gd name="connsiteY8" fmla="*/ 0 h 2985184"/>
                          <a:gd name="connsiteX9" fmla="*/ 6383902 w 7009855"/>
                          <a:gd name="connsiteY9" fmla="*/ 0 h 2985184"/>
                          <a:gd name="connsiteX10" fmla="*/ 7009855 w 7009855"/>
                          <a:gd name="connsiteY10" fmla="*/ 602171 h 2985184"/>
                          <a:gd name="connsiteX11" fmla="*/ 7009855 w 7009855"/>
                          <a:gd name="connsiteY11" fmla="*/ 1142360 h 2985184"/>
                          <a:gd name="connsiteX12" fmla="*/ 7009855 w 7009855"/>
                          <a:gd name="connsiteY12" fmla="*/ 1771590 h 2985184"/>
                          <a:gd name="connsiteX13" fmla="*/ 7009855 w 7009855"/>
                          <a:gd name="connsiteY13" fmla="*/ 2383012 h 2985184"/>
                          <a:gd name="connsiteX14" fmla="*/ 6383902 w 7009855"/>
                          <a:gd name="connsiteY14" fmla="*/ 2985184 h 2985184"/>
                          <a:gd name="connsiteX15" fmla="*/ 5779318 w 7009855"/>
                          <a:gd name="connsiteY15" fmla="*/ 2985184 h 2985184"/>
                          <a:gd name="connsiteX16" fmla="*/ 5117153 w 7009855"/>
                          <a:gd name="connsiteY16" fmla="*/ 2985184 h 2985184"/>
                          <a:gd name="connsiteX17" fmla="*/ 4454988 w 7009855"/>
                          <a:gd name="connsiteY17" fmla="*/ 2985184 h 2985184"/>
                          <a:gd name="connsiteX18" fmla="*/ 3907984 w 7009855"/>
                          <a:gd name="connsiteY18" fmla="*/ 2985184 h 2985184"/>
                          <a:gd name="connsiteX19" fmla="*/ 3245820 w 7009855"/>
                          <a:gd name="connsiteY19" fmla="*/ 2985184 h 2985184"/>
                          <a:gd name="connsiteX20" fmla="*/ 2641234 w 7009855"/>
                          <a:gd name="connsiteY20" fmla="*/ 2985184 h 2985184"/>
                          <a:gd name="connsiteX21" fmla="*/ 2094229 w 7009855"/>
                          <a:gd name="connsiteY21" fmla="*/ 2985184 h 2985184"/>
                          <a:gd name="connsiteX22" fmla="*/ 1259326 w 7009855"/>
                          <a:gd name="connsiteY22" fmla="*/ 2985184 h 2985184"/>
                          <a:gd name="connsiteX23" fmla="*/ 625952 w 7009855"/>
                          <a:gd name="connsiteY23" fmla="*/ 2985184 h 2985184"/>
                          <a:gd name="connsiteX24" fmla="*/ 0 w 7009855"/>
                          <a:gd name="connsiteY24" fmla="*/ 2383012 h 2985184"/>
                          <a:gd name="connsiteX25" fmla="*/ 0 w 7009855"/>
                          <a:gd name="connsiteY25" fmla="*/ 1789398 h 2985184"/>
                          <a:gd name="connsiteX26" fmla="*/ 0 w 7009855"/>
                          <a:gd name="connsiteY26" fmla="*/ 1213593 h 2985184"/>
                          <a:gd name="connsiteX27" fmla="*/ 0 w 7009855"/>
                          <a:gd name="connsiteY27" fmla="*/ 602171 h 2985184"/>
                          <a:gd name="connsiteX0" fmla="*/ 0 w 7009855"/>
                          <a:gd name="connsiteY0" fmla="*/ 602171 h 2985184"/>
                          <a:gd name="connsiteX1" fmla="*/ 625952 w 7009855"/>
                          <a:gd name="connsiteY1" fmla="*/ 0 h 2985184"/>
                          <a:gd name="connsiteX2" fmla="*/ 1403275 w 7009855"/>
                          <a:gd name="connsiteY2" fmla="*/ 0 h 2985184"/>
                          <a:gd name="connsiteX3" fmla="*/ 2007860 w 7009855"/>
                          <a:gd name="connsiteY3" fmla="*/ 0 h 2985184"/>
                          <a:gd name="connsiteX4" fmla="*/ 2612444 w 7009855"/>
                          <a:gd name="connsiteY4" fmla="*/ 0 h 2985184"/>
                          <a:gd name="connsiteX5" fmla="*/ 3389768 w 7009855"/>
                          <a:gd name="connsiteY5" fmla="*/ 0 h 2985184"/>
                          <a:gd name="connsiteX6" fmla="*/ 4051933 w 7009855"/>
                          <a:gd name="connsiteY6" fmla="*/ 0 h 2985184"/>
                          <a:gd name="connsiteX7" fmla="*/ 4886835 w 7009855"/>
                          <a:gd name="connsiteY7" fmla="*/ 0 h 2985184"/>
                          <a:gd name="connsiteX8" fmla="*/ 5721738 w 7009855"/>
                          <a:gd name="connsiteY8" fmla="*/ 0 h 2985184"/>
                          <a:gd name="connsiteX9" fmla="*/ 6383902 w 7009855"/>
                          <a:gd name="connsiteY9" fmla="*/ 0 h 2985184"/>
                          <a:gd name="connsiteX10" fmla="*/ 7009855 w 7009855"/>
                          <a:gd name="connsiteY10" fmla="*/ 602171 h 2985184"/>
                          <a:gd name="connsiteX11" fmla="*/ 7009855 w 7009855"/>
                          <a:gd name="connsiteY11" fmla="*/ 1195785 h 2985184"/>
                          <a:gd name="connsiteX12" fmla="*/ 7009855 w 7009855"/>
                          <a:gd name="connsiteY12" fmla="*/ 1789398 h 2985184"/>
                          <a:gd name="connsiteX13" fmla="*/ 7009855 w 7009855"/>
                          <a:gd name="connsiteY13" fmla="*/ 2383012 h 2985184"/>
                          <a:gd name="connsiteX14" fmla="*/ 6383902 w 7009855"/>
                          <a:gd name="connsiteY14" fmla="*/ 2985184 h 2985184"/>
                          <a:gd name="connsiteX15" fmla="*/ 5606579 w 7009855"/>
                          <a:gd name="connsiteY15" fmla="*/ 2985184 h 2985184"/>
                          <a:gd name="connsiteX16" fmla="*/ 4944415 w 7009855"/>
                          <a:gd name="connsiteY16" fmla="*/ 2985184 h 2985184"/>
                          <a:gd name="connsiteX17" fmla="*/ 4282250 w 7009855"/>
                          <a:gd name="connsiteY17" fmla="*/ 2985184 h 2985184"/>
                          <a:gd name="connsiteX18" fmla="*/ 3447347 w 7009855"/>
                          <a:gd name="connsiteY18" fmla="*/ 2985184 h 2985184"/>
                          <a:gd name="connsiteX19" fmla="*/ 2670024 w 7009855"/>
                          <a:gd name="connsiteY19" fmla="*/ 2985184 h 2985184"/>
                          <a:gd name="connsiteX20" fmla="*/ 2007860 w 7009855"/>
                          <a:gd name="connsiteY20" fmla="*/ 2985184 h 2985184"/>
                          <a:gd name="connsiteX21" fmla="*/ 1403275 w 7009855"/>
                          <a:gd name="connsiteY21" fmla="*/ 2985184 h 2985184"/>
                          <a:gd name="connsiteX22" fmla="*/ 625952 w 7009855"/>
                          <a:gd name="connsiteY22" fmla="*/ 2985184 h 2985184"/>
                          <a:gd name="connsiteX23" fmla="*/ 0 w 7009855"/>
                          <a:gd name="connsiteY23" fmla="*/ 2383012 h 2985184"/>
                          <a:gd name="connsiteX24" fmla="*/ 0 w 7009855"/>
                          <a:gd name="connsiteY24" fmla="*/ 1753782 h 2985184"/>
                          <a:gd name="connsiteX25" fmla="*/ 0 w 7009855"/>
                          <a:gd name="connsiteY25" fmla="*/ 1124551 h 2985184"/>
                          <a:gd name="connsiteX26" fmla="*/ 0 w 7009855"/>
                          <a:gd name="connsiteY26" fmla="*/ 602171 h 298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09855" h="2985184" fill="none" extrusionOk="0">
                            <a:moveTo>
                              <a:pt x="0" y="602171"/>
                            </a:moveTo>
                            <a:cubicBezTo>
                              <a:pt x="-60189" y="252867"/>
                              <a:pt x="293486" y="66447"/>
                              <a:pt x="625952" y="0"/>
                            </a:cubicBezTo>
                            <a:cubicBezTo>
                              <a:pt x="936861" y="12026"/>
                              <a:pt x="1148947" y="51744"/>
                              <a:pt x="1403275" y="0"/>
                            </a:cubicBezTo>
                            <a:cubicBezTo>
                              <a:pt x="1651575" y="-2269"/>
                              <a:pt x="1921830" y="52735"/>
                              <a:pt x="2180599" y="0"/>
                            </a:cubicBezTo>
                            <a:cubicBezTo>
                              <a:pt x="2478714" y="-23324"/>
                              <a:pt x="2480104" y="-20554"/>
                              <a:pt x="2727604" y="0"/>
                            </a:cubicBezTo>
                            <a:cubicBezTo>
                              <a:pt x="2947236" y="6243"/>
                              <a:pt x="3205658" y="-30592"/>
                              <a:pt x="3332188" y="0"/>
                            </a:cubicBezTo>
                            <a:cubicBezTo>
                              <a:pt x="3451487" y="-13354"/>
                              <a:pt x="3738135" y="32481"/>
                              <a:pt x="4167091" y="0"/>
                            </a:cubicBezTo>
                            <a:cubicBezTo>
                              <a:pt x="4596316" y="26216"/>
                              <a:pt x="4433744" y="15554"/>
                              <a:pt x="4714097" y="0"/>
                            </a:cubicBezTo>
                            <a:cubicBezTo>
                              <a:pt x="4967263" y="-29460"/>
                              <a:pt x="5089176" y="-1084"/>
                              <a:pt x="5261102" y="0"/>
                            </a:cubicBezTo>
                            <a:cubicBezTo>
                              <a:pt x="5404750" y="15058"/>
                              <a:pt x="6104040" y="8978"/>
                              <a:pt x="6383902" y="0"/>
                            </a:cubicBezTo>
                            <a:cubicBezTo>
                              <a:pt x="6591396" y="39502"/>
                              <a:pt x="7033317" y="202672"/>
                              <a:pt x="7009855" y="602171"/>
                            </a:cubicBezTo>
                            <a:cubicBezTo>
                              <a:pt x="7014778" y="859654"/>
                              <a:pt x="7023082" y="974878"/>
                              <a:pt x="7009855" y="1142360"/>
                            </a:cubicBezTo>
                            <a:cubicBezTo>
                              <a:pt x="6980234" y="1255025"/>
                              <a:pt x="6999297" y="1522985"/>
                              <a:pt x="7009855" y="1771590"/>
                            </a:cubicBezTo>
                            <a:cubicBezTo>
                              <a:pt x="6998363" y="2023027"/>
                              <a:pt x="7032045" y="2093831"/>
                              <a:pt x="7009855" y="2383012"/>
                            </a:cubicBezTo>
                            <a:cubicBezTo>
                              <a:pt x="7060469" y="2724265"/>
                              <a:pt x="6686720" y="3067215"/>
                              <a:pt x="6383902" y="2985184"/>
                            </a:cubicBezTo>
                            <a:cubicBezTo>
                              <a:pt x="6211443" y="2983974"/>
                              <a:pt x="6019937" y="2974857"/>
                              <a:pt x="5779318" y="2985184"/>
                            </a:cubicBezTo>
                            <a:cubicBezTo>
                              <a:pt x="5528495" y="2966608"/>
                              <a:pt x="5372369" y="3004664"/>
                              <a:pt x="5117153" y="2985184"/>
                            </a:cubicBezTo>
                            <a:cubicBezTo>
                              <a:pt x="4853623" y="2960508"/>
                              <a:pt x="4775384" y="2991523"/>
                              <a:pt x="4454988" y="2985184"/>
                            </a:cubicBezTo>
                            <a:cubicBezTo>
                              <a:pt x="4143496" y="3001239"/>
                              <a:pt x="4156861" y="3005665"/>
                              <a:pt x="3907984" y="2985184"/>
                            </a:cubicBezTo>
                            <a:cubicBezTo>
                              <a:pt x="3664620" y="2971243"/>
                              <a:pt x="3469195" y="3020792"/>
                              <a:pt x="3245820" y="2985184"/>
                            </a:cubicBezTo>
                            <a:cubicBezTo>
                              <a:pt x="3005701" y="2962137"/>
                              <a:pt x="2923178" y="3015841"/>
                              <a:pt x="2641234" y="2985184"/>
                            </a:cubicBezTo>
                            <a:cubicBezTo>
                              <a:pt x="2361444" y="2959541"/>
                              <a:pt x="2325901" y="3007498"/>
                              <a:pt x="2094229" y="2985184"/>
                            </a:cubicBezTo>
                            <a:cubicBezTo>
                              <a:pt x="1875692" y="2958733"/>
                              <a:pt x="1532706" y="2975373"/>
                              <a:pt x="1259326" y="2985184"/>
                            </a:cubicBezTo>
                            <a:cubicBezTo>
                              <a:pt x="980089" y="2943242"/>
                              <a:pt x="792504" y="2964639"/>
                              <a:pt x="625952" y="2985184"/>
                            </a:cubicBezTo>
                            <a:cubicBezTo>
                              <a:pt x="273036" y="2938040"/>
                              <a:pt x="120850" y="2646195"/>
                              <a:pt x="0" y="2383012"/>
                            </a:cubicBezTo>
                            <a:cubicBezTo>
                              <a:pt x="11324" y="2262273"/>
                              <a:pt x="30332" y="1939813"/>
                              <a:pt x="0" y="1789398"/>
                            </a:cubicBezTo>
                            <a:cubicBezTo>
                              <a:pt x="-32613" y="1641048"/>
                              <a:pt x="-42770" y="1334493"/>
                              <a:pt x="0" y="1213593"/>
                            </a:cubicBezTo>
                            <a:cubicBezTo>
                              <a:pt x="5272" y="1137791"/>
                              <a:pt x="-36676" y="808828"/>
                              <a:pt x="0" y="602171"/>
                            </a:cubicBezTo>
                            <a:close/>
                          </a:path>
                          <a:path w="7009855" h="2985184" stroke="0" extrusionOk="0">
                            <a:moveTo>
                              <a:pt x="0" y="602171"/>
                            </a:moveTo>
                            <a:cubicBezTo>
                              <a:pt x="65944" y="314843"/>
                              <a:pt x="314662" y="72611"/>
                              <a:pt x="625952" y="0"/>
                            </a:cubicBezTo>
                            <a:cubicBezTo>
                              <a:pt x="955243" y="9390"/>
                              <a:pt x="1047810" y="16160"/>
                              <a:pt x="1403275" y="0"/>
                            </a:cubicBezTo>
                            <a:cubicBezTo>
                              <a:pt x="1743512" y="-1704"/>
                              <a:pt x="1873359" y="-9818"/>
                              <a:pt x="2007860" y="0"/>
                            </a:cubicBezTo>
                            <a:cubicBezTo>
                              <a:pt x="2125837" y="10942"/>
                              <a:pt x="2437337" y="-26317"/>
                              <a:pt x="2612444" y="0"/>
                            </a:cubicBezTo>
                            <a:cubicBezTo>
                              <a:pt x="2805394" y="104"/>
                              <a:pt x="3187975" y="40142"/>
                              <a:pt x="3389768" y="0"/>
                            </a:cubicBezTo>
                            <a:cubicBezTo>
                              <a:pt x="3605072" y="-6952"/>
                              <a:pt x="3869758" y="-52444"/>
                              <a:pt x="4051933" y="0"/>
                            </a:cubicBezTo>
                            <a:cubicBezTo>
                              <a:pt x="4221805" y="-8769"/>
                              <a:pt x="4666309" y="24459"/>
                              <a:pt x="4886835" y="0"/>
                            </a:cubicBezTo>
                            <a:cubicBezTo>
                              <a:pt x="5129325" y="-23819"/>
                              <a:pt x="5297015" y="-42011"/>
                              <a:pt x="5721738" y="0"/>
                            </a:cubicBezTo>
                            <a:cubicBezTo>
                              <a:pt x="6095461" y="48391"/>
                              <a:pt x="6226575" y="8251"/>
                              <a:pt x="6383902" y="0"/>
                            </a:cubicBezTo>
                            <a:cubicBezTo>
                              <a:pt x="6724786" y="-79009"/>
                              <a:pt x="6977542" y="254698"/>
                              <a:pt x="7009855" y="602171"/>
                            </a:cubicBezTo>
                            <a:cubicBezTo>
                              <a:pt x="7011851" y="764843"/>
                              <a:pt x="7015525" y="978246"/>
                              <a:pt x="7009855" y="1195785"/>
                            </a:cubicBezTo>
                            <a:cubicBezTo>
                              <a:pt x="7041705" y="1412861"/>
                              <a:pt x="7050195" y="1531653"/>
                              <a:pt x="7009855" y="1789398"/>
                            </a:cubicBezTo>
                            <a:cubicBezTo>
                              <a:pt x="6989316" y="2044947"/>
                              <a:pt x="6975563" y="2100407"/>
                              <a:pt x="7009855" y="2383012"/>
                            </a:cubicBezTo>
                            <a:cubicBezTo>
                              <a:pt x="7122708" y="2768084"/>
                              <a:pt x="6753342" y="3041219"/>
                              <a:pt x="6383902" y="2985184"/>
                            </a:cubicBezTo>
                            <a:cubicBezTo>
                              <a:pt x="6130967" y="2999684"/>
                              <a:pt x="5950263" y="3034534"/>
                              <a:pt x="5606579" y="2985184"/>
                            </a:cubicBezTo>
                            <a:cubicBezTo>
                              <a:pt x="5241517" y="2945404"/>
                              <a:pt x="5149976" y="3000205"/>
                              <a:pt x="4944415" y="2985184"/>
                            </a:cubicBezTo>
                            <a:cubicBezTo>
                              <a:pt x="4730594" y="2991416"/>
                              <a:pt x="4577909" y="2993673"/>
                              <a:pt x="4282250" y="2985184"/>
                            </a:cubicBezTo>
                            <a:cubicBezTo>
                              <a:pt x="4035561" y="2991077"/>
                              <a:pt x="3748575" y="3066456"/>
                              <a:pt x="3447347" y="2985184"/>
                            </a:cubicBezTo>
                            <a:cubicBezTo>
                              <a:pt x="3161398" y="2928809"/>
                              <a:pt x="2876283" y="2946989"/>
                              <a:pt x="2670024" y="2985184"/>
                            </a:cubicBezTo>
                            <a:cubicBezTo>
                              <a:pt x="2508035" y="3015920"/>
                              <a:pt x="2320837" y="2998648"/>
                              <a:pt x="2007860" y="2985184"/>
                            </a:cubicBezTo>
                            <a:cubicBezTo>
                              <a:pt x="1680546" y="2944924"/>
                              <a:pt x="1589472" y="2988315"/>
                              <a:pt x="1403275" y="2985184"/>
                            </a:cubicBezTo>
                            <a:cubicBezTo>
                              <a:pt x="1220410" y="3001812"/>
                              <a:pt x="806141" y="3007952"/>
                              <a:pt x="625952" y="2985184"/>
                            </a:cubicBezTo>
                            <a:cubicBezTo>
                              <a:pt x="349814" y="2953824"/>
                              <a:pt x="12310" y="2674507"/>
                              <a:pt x="0" y="2383012"/>
                            </a:cubicBezTo>
                            <a:cubicBezTo>
                              <a:pt x="23081" y="2084616"/>
                              <a:pt x="6196" y="1970076"/>
                              <a:pt x="0" y="1753782"/>
                            </a:cubicBezTo>
                            <a:cubicBezTo>
                              <a:pt x="-5240" y="1522660"/>
                              <a:pt x="3333" y="1425661"/>
                              <a:pt x="0" y="1124551"/>
                            </a:cubicBezTo>
                            <a:cubicBezTo>
                              <a:pt x="-17031" y="836505"/>
                              <a:pt x="-5922" y="782169"/>
                              <a:pt x="0" y="602171"/>
                            </a:cubicBezTo>
                            <a:close/>
                          </a:path>
                          <a:path w="7009855" h="2985184" fill="none" stroke="0" extrusionOk="0">
                            <a:moveTo>
                              <a:pt x="0" y="602171"/>
                            </a:moveTo>
                            <a:cubicBezTo>
                              <a:pt x="-32118" y="301237"/>
                              <a:pt x="307019" y="54231"/>
                              <a:pt x="625952" y="0"/>
                            </a:cubicBezTo>
                            <a:cubicBezTo>
                              <a:pt x="912152" y="24782"/>
                              <a:pt x="1166673" y="23431"/>
                              <a:pt x="1403275" y="0"/>
                            </a:cubicBezTo>
                            <a:cubicBezTo>
                              <a:pt x="1665718" y="-37636"/>
                              <a:pt x="1860376" y="32119"/>
                              <a:pt x="2180599" y="0"/>
                            </a:cubicBezTo>
                            <a:cubicBezTo>
                              <a:pt x="2478899" y="-23601"/>
                              <a:pt x="2480194" y="-20568"/>
                              <a:pt x="2727604" y="0"/>
                            </a:cubicBezTo>
                            <a:cubicBezTo>
                              <a:pt x="3009621" y="11522"/>
                              <a:pt x="3179494" y="-28248"/>
                              <a:pt x="3332188" y="0"/>
                            </a:cubicBezTo>
                            <a:cubicBezTo>
                              <a:pt x="3463694" y="-21587"/>
                              <a:pt x="3750361" y="-510"/>
                              <a:pt x="4167091" y="0"/>
                            </a:cubicBezTo>
                            <a:cubicBezTo>
                              <a:pt x="4581187" y="86"/>
                              <a:pt x="4451817" y="19223"/>
                              <a:pt x="4714097" y="0"/>
                            </a:cubicBezTo>
                            <a:cubicBezTo>
                              <a:pt x="4974647" y="-10717"/>
                              <a:pt x="5082374" y="607"/>
                              <a:pt x="5261102" y="0"/>
                            </a:cubicBezTo>
                            <a:cubicBezTo>
                              <a:pt x="5407323" y="-5148"/>
                              <a:pt x="6077543" y="16361"/>
                              <a:pt x="6383902" y="0"/>
                            </a:cubicBezTo>
                            <a:cubicBezTo>
                              <a:pt x="6676484" y="-37678"/>
                              <a:pt x="7089325" y="216894"/>
                              <a:pt x="7009855" y="602171"/>
                            </a:cubicBezTo>
                            <a:cubicBezTo>
                              <a:pt x="7013402" y="848698"/>
                              <a:pt x="7010790" y="955908"/>
                              <a:pt x="7009855" y="1142360"/>
                            </a:cubicBezTo>
                            <a:cubicBezTo>
                              <a:pt x="7004408" y="1285668"/>
                              <a:pt x="7003319" y="1556115"/>
                              <a:pt x="7009855" y="1771590"/>
                            </a:cubicBezTo>
                            <a:cubicBezTo>
                              <a:pt x="7021843" y="2014348"/>
                              <a:pt x="7031224" y="2106146"/>
                              <a:pt x="7009855" y="2383012"/>
                            </a:cubicBezTo>
                            <a:cubicBezTo>
                              <a:pt x="7057493" y="2721725"/>
                              <a:pt x="6710301" y="3010683"/>
                              <a:pt x="6383902" y="2985184"/>
                            </a:cubicBezTo>
                            <a:cubicBezTo>
                              <a:pt x="6215925" y="2989629"/>
                              <a:pt x="6011954" y="2969143"/>
                              <a:pt x="5779318" y="2985184"/>
                            </a:cubicBezTo>
                            <a:cubicBezTo>
                              <a:pt x="5525897" y="2989853"/>
                              <a:pt x="5357357" y="3005066"/>
                              <a:pt x="5117153" y="2985184"/>
                            </a:cubicBezTo>
                            <a:cubicBezTo>
                              <a:pt x="4872381" y="2969531"/>
                              <a:pt x="4790373" y="2961319"/>
                              <a:pt x="4454988" y="2985184"/>
                            </a:cubicBezTo>
                            <a:cubicBezTo>
                              <a:pt x="4144878" y="3003897"/>
                              <a:pt x="4156670" y="3006573"/>
                              <a:pt x="3907984" y="2985184"/>
                            </a:cubicBezTo>
                            <a:cubicBezTo>
                              <a:pt x="3672669" y="2990189"/>
                              <a:pt x="3447861" y="2989319"/>
                              <a:pt x="3245820" y="2985184"/>
                            </a:cubicBezTo>
                            <a:cubicBezTo>
                              <a:pt x="3000106" y="2975386"/>
                              <a:pt x="2925835" y="3014344"/>
                              <a:pt x="2641234" y="2985184"/>
                            </a:cubicBezTo>
                            <a:cubicBezTo>
                              <a:pt x="2356456" y="2960956"/>
                              <a:pt x="2335137" y="2994226"/>
                              <a:pt x="2094229" y="2985184"/>
                            </a:cubicBezTo>
                            <a:cubicBezTo>
                              <a:pt x="1845439" y="2924013"/>
                              <a:pt x="1567819" y="3046055"/>
                              <a:pt x="1259326" y="2985184"/>
                            </a:cubicBezTo>
                            <a:cubicBezTo>
                              <a:pt x="958184" y="2963085"/>
                              <a:pt x="770792" y="2965525"/>
                              <a:pt x="625952" y="2985184"/>
                            </a:cubicBezTo>
                            <a:cubicBezTo>
                              <a:pt x="293255" y="3027554"/>
                              <a:pt x="43294" y="2711454"/>
                              <a:pt x="0" y="2383012"/>
                            </a:cubicBezTo>
                            <a:cubicBezTo>
                              <a:pt x="12709" y="2262924"/>
                              <a:pt x="-1291" y="1917449"/>
                              <a:pt x="0" y="1789398"/>
                            </a:cubicBezTo>
                            <a:cubicBezTo>
                              <a:pt x="-5431" y="1646353"/>
                              <a:pt x="-15372" y="1344008"/>
                              <a:pt x="0" y="1213593"/>
                            </a:cubicBezTo>
                            <a:cubicBezTo>
                              <a:pt x="37339" y="1074745"/>
                              <a:pt x="3499" y="826779"/>
                              <a:pt x="0" y="6021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929437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4"/>
          <a:stretch>
            <a:fillRect/>
          </a:stretch>
        </p:blipFill>
        <p:spPr>
          <a:xfrm>
            <a:off x="2940640" y="-66675"/>
            <a:ext cx="6901270" cy="1694835"/>
          </a:xfrm>
          <a:prstGeom prst="rect">
            <a:avLst/>
          </a:prstGeom>
        </p:spPr>
      </p:pic>
      <p:grpSp>
        <p:nvGrpSpPr>
          <p:cNvPr id="4" name="Group 3">
            <a:extLst>
              <a:ext uri="{FF2B5EF4-FFF2-40B4-BE49-F238E27FC236}">
                <a16:creationId xmlns:a16="http://schemas.microsoft.com/office/drawing/2014/main" id="{5134BC55-AC04-41CA-F960-59D604AD6AA9}"/>
              </a:ext>
            </a:extLst>
          </p:cNvPr>
          <p:cNvGrpSpPr/>
          <p:nvPr/>
        </p:nvGrpSpPr>
        <p:grpSpPr>
          <a:xfrm>
            <a:off x="812031" y="1520788"/>
            <a:ext cx="9995396" cy="1682000"/>
            <a:chOff x="887951" y="413357"/>
            <a:chExt cx="9995396" cy="1682000"/>
          </a:xfrm>
        </p:grpSpPr>
        <p:pic>
          <p:nvPicPr>
            <p:cNvPr id="5" name="Picture 4" descr="Cute happy smiling book Royalty Free Vector Image">
              <a:extLst>
                <a:ext uri="{FF2B5EF4-FFF2-40B4-BE49-F238E27FC236}">
                  <a16:creationId xmlns:a16="http://schemas.microsoft.com/office/drawing/2014/main" id="{6FDC9BAF-0205-E353-6513-AD29DA2A575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822656-12FD-3C63-B3D2-39FDA37C1357}"/>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7" name="Rectangle: Rounded Corners 4">
            <a:extLst>
              <a:ext uri="{FF2B5EF4-FFF2-40B4-BE49-F238E27FC236}">
                <a16:creationId xmlns:a16="http://schemas.microsoft.com/office/drawing/2014/main" id="{904C39BC-8284-6109-3A20-1D9FAA226FF2}"/>
              </a:ext>
            </a:extLst>
          </p:cNvPr>
          <p:cNvSpPr/>
          <p:nvPr/>
        </p:nvSpPr>
        <p:spPr>
          <a:xfrm>
            <a:off x="2108083" y="3393266"/>
            <a:ext cx="9218382"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8" name="Picture 7" descr="Cute happy smiling book Royalty Free Vector Image">
            <a:extLst>
              <a:ext uri="{FF2B5EF4-FFF2-40B4-BE49-F238E27FC236}">
                <a16:creationId xmlns:a16="http://schemas.microsoft.com/office/drawing/2014/main" id="{B333E742-C053-E0B4-4E1D-8D3EC845E82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758527" y="2978711"/>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te happy smiling book Royalty Free Vector Image">
            <a:extLst>
              <a:ext uri="{FF2B5EF4-FFF2-40B4-BE49-F238E27FC236}">
                <a16:creationId xmlns:a16="http://schemas.microsoft.com/office/drawing/2014/main" id="{1AAC3100-7F22-4D34-F91E-67559A4F4E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65536" y="4481265"/>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E1675C-B261-08AD-2115-BFC2C81EE134}"/>
              </a:ext>
            </a:extLst>
          </p:cNvPr>
          <p:cNvSpPr txBox="1"/>
          <p:nvPr/>
        </p:nvSpPr>
        <p:spPr>
          <a:xfrm>
            <a:off x="2027608" y="4901185"/>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1367128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650358" y="1365859"/>
            <a:ext cx="11089585" cy="3808073"/>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5159" y="243222"/>
            <a:ext cx="10493397" cy="3055762"/>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259850" y="970150"/>
            <a:ext cx="862401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Đọc</a:t>
            </a:r>
            <a:r>
              <a:rPr lang="en-US" sz="4400" b="1" dirty="0">
                <a:solidFill>
                  <a:prstClr val="black"/>
                </a:solidFill>
                <a:latin typeface="Calibri"/>
              </a:rPr>
              <a:t> 1 </a:t>
            </a:r>
            <a:r>
              <a:rPr lang="en-US" sz="4400" b="1" dirty="0" err="1">
                <a:solidFill>
                  <a:prstClr val="black"/>
                </a:solidFill>
                <a:latin typeface="Calibri"/>
              </a:rPr>
              <a:t>đoạn</a:t>
            </a:r>
            <a:r>
              <a:rPr lang="en-US" sz="4400" b="1" dirty="0">
                <a:solidFill>
                  <a:prstClr val="black"/>
                </a:solidFill>
                <a:latin typeface="Calibri"/>
              </a:rPr>
              <a:t> </a:t>
            </a:r>
            <a:r>
              <a:rPr lang="en-US" sz="4400" b="1" dirty="0" err="1">
                <a:solidFill>
                  <a:prstClr val="black"/>
                </a:solidFill>
                <a:latin typeface="Calibri"/>
              </a:rPr>
              <a:t>em</a:t>
            </a:r>
            <a:r>
              <a:rPr lang="en-US" sz="4400" b="1" dirty="0">
                <a:solidFill>
                  <a:prstClr val="black"/>
                </a:solidFill>
                <a:latin typeface="Calibri"/>
              </a:rPr>
              <a:t> </a:t>
            </a:r>
            <a:r>
              <a:rPr lang="en-US" sz="4400" b="1" dirty="0" err="1">
                <a:solidFill>
                  <a:prstClr val="black"/>
                </a:solidFill>
                <a:latin typeface="Calibri"/>
              </a:rPr>
              <a:t>thích</a:t>
            </a:r>
            <a:r>
              <a:rPr lang="en-US" sz="4400" b="1" dirty="0">
                <a:solidFill>
                  <a:prstClr val="black"/>
                </a:solidFill>
                <a:latin typeface="Calibri"/>
              </a:rPr>
              <a:t> </a:t>
            </a:r>
            <a:r>
              <a:rPr lang="en-US" sz="4400" b="1" dirty="0" err="1">
                <a:solidFill>
                  <a:prstClr val="black"/>
                </a:solidFill>
                <a:latin typeface="Calibri"/>
              </a:rPr>
              <a:t>và</a:t>
            </a:r>
            <a:r>
              <a:rPr lang="en-US" sz="4400" b="1" dirty="0">
                <a:solidFill>
                  <a:prstClr val="black"/>
                </a:solidFill>
                <a:latin typeface="Calibri"/>
              </a:rPr>
              <a:t> </a:t>
            </a:r>
            <a:r>
              <a:rPr lang="en-US" sz="4400" b="1" dirty="0" err="1">
                <a:solidFill>
                  <a:prstClr val="black"/>
                </a:solidFill>
                <a:latin typeface="Calibri"/>
              </a:rPr>
              <a:t>giải</a:t>
            </a:r>
            <a:r>
              <a:rPr lang="en-US" sz="4400" b="1" dirty="0">
                <a:solidFill>
                  <a:prstClr val="black"/>
                </a:solidFill>
                <a:latin typeface="Calibri"/>
              </a:rPr>
              <a:t> </a:t>
            </a:r>
            <a:r>
              <a:rPr lang="en-US" sz="4400" b="1" dirty="0" err="1">
                <a:solidFill>
                  <a:prstClr val="black"/>
                </a:solidFill>
                <a:latin typeface="Calibri"/>
              </a:rPr>
              <a:t>thích</a:t>
            </a:r>
            <a:r>
              <a:rPr lang="en-US" sz="4400" b="1" dirty="0">
                <a:solidFill>
                  <a:prstClr val="black"/>
                </a:solidFill>
                <a:latin typeface="Calibri"/>
              </a:rPr>
              <a:t> </a:t>
            </a:r>
            <a:r>
              <a:rPr lang="en-US" sz="4400" b="1" dirty="0" err="1">
                <a:solidFill>
                  <a:prstClr val="black"/>
                </a:solidFill>
                <a:latin typeface="Calibri"/>
              </a:rPr>
              <a:t>lí</a:t>
            </a:r>
            <a:r>
              <a:rPr lang="en-US" sz="4400" b="1" dirty="0">
                <a:solidFill>
                  <a:prstClr val="black"/>
                </a:solidFill>
                <a:latin typeface="Calibri"/>
              </a:rPr>
              <a:t> do </a:t>
            </a:r>
            <a:r>
              <a:rPr lang="en-US" sz="4400" b="1" dirty="0" err="1">
                <a:solidFill>
                  <a:prstClr val="black"/>
                </a:solidFill>
                <a:latin typeface="Calibri"/>
              </a:rPr>
              <a:t>vì</a:t>
            </a:r>
            <a:r>
              <a:rPr lang="en-US" sz="4400" b="1" dirty="0">
                <a:solidFill>
                  <a:prstClr val="black"/>
                </a:solidFill>
                <a:latin typeface="Calibri"/>
              </a:rPr>
              <a:t> </a:t>
            </a:r>
            <a:r>
              <a:rPr lang="en-US" sz="4400" b="1" dirty="0" err="1">
                <a:solidFill>
                  <a:prstClr val="black"/>
                </a:solidFill>
                <a:latin typeface="Calibri"/>
              </a:rPr>
              <a:t>sao</a:t>
            </a:r>
            <a:r>
              <a:rPr lang="en-US" sz="4400" b="1" dirty="0">
                <a:solidFill>
                  <a:prstClr val="black"/>
                </a:solidFill>
                <a:latin typeface="Calibri"/>
              </a:rPr>
              <a:t> </a:t>
            </a:r>
            <a:r>
              <a:rPr lang="en-US" sz="4400" b="1" dirty="0" err="1">
                <a:solidFill>
                  <a:prstClr val="black"/>
                </a:solidFill>
                <a:latin typeface="Calibri"/>
              </a:rPr>
              <a:t>thích</a:t>
            </a:r>
            <a:r>
              <a:rPr lang="en-US" sz="4400" b="1" dirty="0">
                <a:solidFill>
                  <a:prstClr val="black"/>
                </a:solidFill>
                <a:latin typeface="Calibri"/>
              </a:rPr>
              <a:t> </a:t>
            </a:r>
            <a:r>
              <a:rPr lang="en-US" sz="4400" b="1" dirty="0" err="1">
                <a:solidFill>
                  <a:prstClr val="black"/>
                </a:solidFill>
                <a:latin typeface="Calibri"/>
              </a:rPr>
              <a:t>đoạn</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482690" y="157111"/>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029200" y="1205714"/>
            <a:ext cx="1964830" cy="146294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1030406" y="2399113"/>
            <a:ext cx="12536345" cy="2185995"/>
          </a:xfrm>
          <a:prstGeom prst="rect">
            <a:avLst/>
          </a:prstGeom>
        </p:spPr>
      </p:pic>
    </p:spTree>
    <p:extLst>
      <p:ext uri="{BB962C8B-B14F-4D97-AF65-F5344CB8AC3E}">
        <p14:creationId xmlns:p14="http://schemas.microsoft.com/office/powerpoint/2010/main" val="1125323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4"/>
          <a:stretch>
            <a:fillRect/>
          </a:stretch>
        </p:blipFill>
        <p:spPr>
          <a:xfrm>
            <a:off x="2940640" y="-66675"/>
            <a:ext cx="6901270" cy="1694835"/>
          </a:xfrm>
          <a:prstGeom prst="rect">
            <a:avLst/>
          </a:prstGeom>
        </p:spPr>
      </p:pic>
      <p:grpSp>
        <p:nvGrpSpPr>
          <p:cNvPr id="4" name="Group 3">
            <a:extLst>
              <a:ext uri="{FF2B5EF4-FFF2-40B4-BE49-F238E27FC236}">
                <a16:creationId xmlns:a16="http://schemas.microsoft.com/office/drawing/2014/main" id="{5134BC55-AC04-41CA-F960-59D604AD6AA9}"/>
              </a:ext>
            </a:extLst>
          </p:cNvPr>
          <p:cNvGrpSpPr/>
          <p:nvPr/>
        </p:nvGrpSpPr>
        <p:grpSpPr>
          <a:xfrm>
            <a:off x="812031" y="1520788"/>
            <a:ext cx="9995396" cy="1682000"/>
            <a:chOff x="887951" y="413357"/>
            <a:chExt cx="9995396" cy="1682000"/>
          </a:xfrm>
        </p:grpSpPr>
        <p:pic>
          <p:nvPicPr>
            <p:cNvPr id="5" name="Picture 4" descr="Cute happy smiling book Royalty Free Vector Image">
              <a:extLst>
                <a:ext uri="{FF2B5EF4-FFF2-40B4-BE49-F238E27FC236}">
                  <a16:creationId xmlns:a16="http://schemas.microsoft.com/office/drawing/2014/main" id="{6FDC9BAF-0205-E353-6513-AD29DA2A575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822656-12FD-3C63-B3D2-39FDA37C1357}"/>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7" name="Rectangle: Rounded Corners 4">
            <a:extLst>
              <a:ext uri="{FF2B5EF4-FFF2-40B4-BE49-F238E27FC236}">
                <a16:creationId xmlns:a16="http://schemas.microsoft.com/office/drawing/2014/main" id="{904C39BC-8284-6109-3A20-1D9FAA226FF2}"/>
              </a:ext>
            </a:extLst>
          </p:cNvPr>
          <p:cNvSpPr/>
          <p:nvPr/>
        </p:nvSpPr>
        <p:spPr>
          <a:xfrm>
            <a:off x="2108083" y="3393266"/>
            <a:ext cx="9166376"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8" name="Picture 7" descr="Cute happy smiling book Royalty Free Vector Image">
            <a:extLst>
              <a:ext uri="{FF2B5EF4-FFF2-40B4-BE49-F238E27FC236}">
                <a16:creationId xmlns:a16="http://schemas.microsoft.com/office/drawing/2014/main" id="{B333E742-C053-E0B4-4E1D-8D3EC845E82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758527" y="2978711"/>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te happy smiling book Royalty Free Vector Image">
            <a:extLst>
              <a:ext uri="{FF2B5EF4-FFF2-40B4-BE49-F238E27FC236}">
                <a16:creationId xmlns:a16="http://schemas.microsoft.com/office/drawing/2014/main" id="{1AAC3100-7F22-4D34-F91E-67559A4F4E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65536" y="4481265"/>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E1675C-B261-08AD-2115-BFC2C81EE134}"/>
              </a:ext>
            </a:extLst>
          </p:cNvPr>
          <p:cNvSpPr txBox="1"/>
          <p:nvPr/>
        </p:nvSpPr>
        <p:spPr>
          <a:xfrm>
            <a:off x="2027608" y="4901185"/>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2373</Words>
  <Application>Microsoft Office PowerPoint</Application>
  <PresentationFormat>Widescreen</PresentationFormat>
  <Paragraphs>198</Paragraphs>
  <Slides>38</Slides>
  <Notes>0</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微软雅黑</vt:lpstr>
      <vt:lpstr>宋体</vt:lpstr>
      <vt:lpstr>#9Slide03 Arima Madurai ExtraBo</vt:lpstr>
      <vt:lpstr>Aharoni</vt:lpstr>
      <vt:lpstr>Arial</vt:lpstr>
      <vt:lpstr>Arial-Rounded</vt:lpstr>
      <vt:lpstr>Calibri</vt:lpstr>
      <vt:lpstr>Calibri Light</vt:lpstr>
      <vt:lpstr>Tahoma</vt:lpstr>
      <vt:lpstr>Times New Roman</vt:lpstr>
      <vt:lpstr>UTM Cookies</vt:lpstr>
      <vt:lpstr>UTM Duepuntozero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65</cp:revision>
  <dcterms:created xsi:type="dcterms:W3CDTF">2022-11-13T02:17:39Z</dcterms:created>
  <dcterms:modified xsi:type="dcterms:W3CDTF">2023-02-23T02:26:26Z</dcterms:modified>
</cp:coreProperties>
</file>