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9" r:id="rId2"/>
    <p:sldMasterId id="2147483712" r:id="rId3"/>
    <p:sldMasterId id="2147483723" r:id="rId4"/>
  </p:sldMasterIdLst>
  <p:notesMasterIdLst>
    <p:notesMasterId r:id="rId18"/>
  </p:notesMasterIdLst>
  <p:sldIdLst>
    <p:sldId id="275" r:id="rId5"/>
    <p:sldId id="333" r:id="rId6"/>
    <p:sldId id="291" r:id="rId7"/>
    <p:sldId id="260" r:id="rId8"/>
    <p:sldId id="4361" r:id="rId9"/>
    <p:sldId id="4364" r:id="rId10"/>
    <p:sldId id="4365" r:id="rId11"/>
    <p:sldId id="320" r:id="rId12"/>
    <p:sldId id="4366" r:id="rId13"/>
    <p:sldId id="4367" r:id="rId14"/>
    <p:sldId id="4368" r:id="rId15"/>
    <p:sldId id="4369" r:id="rId16"/>
    <p:sldId id="29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B05764-8098-4ECD-8D6A-68ABFD0337CB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2556B1-785C-4418-95CB-1652188D9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818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F95A67-2869-4D78-A886-AF0B81BA4D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40997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9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1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0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2023/2/10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171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1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3"/>
            <a:ext cx="10972801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2023/2/10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0692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42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2023/2/10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4064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8401050" y="1905000"/>
            <a:ext cx="2552700" cy="30289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660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168433" y="1871005"/>
            <a:ext cx="3635924" cy="4471743"/>
          </a:xfrm>
          <a:custGeom>
            <a:avLst/>
            <a:gdLst>
              <a:gd name="connsiteX0" fmla="*/ 0 w 3635829"/>
              <a:gd name="connsiteY0" fmla="*/ 0 h 4471743"/>
              <a:gd name="connsiteX1" fmla="*/ 3635829 w 3635829"/>
              <a:gd name="connsiteY1" fmla="*/ 0 h 4471743"/>
              <a:gd name="connsiteX2" fmla="*/ 3635829 w 3635829"/>
              <a:gd name="connsiteY2" fmla="*/ 4471743 h 4471743"/>
              <a:gd name="connsiteX3" fmla="*/ 0 w 3635829"/>
              <a:gd name="connsiteY3" fmla="*/ 4471743 h 4471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5829" h="4471743">
                <a:moveTo>
                  <a:pt x="0" y="0"/>
                </a:moveTo>
                <a:lnTo>
                  <a:pt x="3635829" y="0"/>
                </a:lnTo>
                <a:lnTo>
                  <a:pt x="3635829" y="4471743"/>
                </a:lnTo>
                <a:lnTo>
                  <a:pt x="0" y="4471743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4991234" y="667658"/>
            <a:ext cx="6032657" cy="2818492"/>
          </a:xfrm>
          <a:custGeom>
            <a:avLst/>
            <a:gdLst>
              <a:gd name="connsiteX0" fmla="*/ 0 w 6032499"/>
              <a:gd name="connsiteY0" fmla="*/ 0 h 2818492"/>
              <a:gd name="connsiteX1" fmla="*/ 6032499 w 6032499"/>
              <a:gd name="connsiteY1" fmla="*/ 0 h 2818492"/>
              <a:gd name="connsiteX2" fmla="*/ 6032499 w 6032499"/>
              <a:gd name="connsiteY2" fmla="*/ 2818492 h 2818492"/>
              <a:gd name="connsiteX3" fmla="*/ 0 w 6032499"/>
              <a:gd name="connsiteY3" fmla="*/ 2818492 h 2818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32499" h="2818492">
                <a:moveTo>
                  <a:pt x="0" y="0"/>
                </a:moveTo>
                <a:lnTo>
                  <a:pt x="6032499" y="0"/>
                </a:lnTo>
                <a:lnTo>
                  <a:pt x="6032499" y="2818492"/>
                </a:lnTo>
                <a:lnTo>
                  <a:pt x="0" y="2818492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6096160" y="3657607"/>
            <a:ext cx="4927729" cy="2685141"/>
          </a:xfrm>
          <a:custGeom>
            <a:avLst/>
            <a:gdLst>
              <a:gd name="connsiteX0" fmla="*/ 0 w 4927600"/>
              <a:gd name="connsiteY0" fmla="*/ 0 h 2685141"/>
              <a:gd name="connsiteX1" fmla="*/ 4927600 w 4927600"/>
              <a:gd name="connsiteY1" fmla="*/ 0 h 2685141"/>
              <a:gd name="connsiteX2" fmla="*/ 4927600 w 4927600"/>
              <a:gd name="connsiteY2" fmla="*/ 2685141 h 2685141"/>
              <a:gd name="connsiteX3" fmla="*/ 0 w 4927600"/>
              <a:gd name="connsiteY3" fmla="*/ 2685141 h 2685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7600" h="2685141">
                <a:moveTo>
                  <a:pt x="0" y="0"/>
                </a:moveTo>
                <a:lnTo>
                  <a:pt x="4927600" y="0"/>
                </a:lnTo>
                <a:lnTo>
                  <a:pt x="4927600" y="2685141"/>
                </a:lnTo>
                <a:lnTo>
                  <a:pt x="0" y="2685141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4191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6691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2192000" cy="6858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1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21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/>
          <p:cNvSpPr/>
          <p:nvPr userDrawn="1"/>
        </p:nvSpPr>
        <p:spPr>
          <a:xfrm>
            <a:off x="1" y="-176981"/>
            <a:ext cx="12191999" cy="4291740"/>
          </a:xfrm>
          <a:custGeom>
            <a:avLst/>
            <a:gdLst>
              <a:gd name="connsiteX0" fmla="*/ 0 w 12191999"/>
              <a:gd name="connsiteY0" fmla="*/ 0 h 4291740"/>
              <a:gd name="connsiteX1" fmla="*/ 12191999 w 12191999"/>
              <a:gd name="connsiteY1" fmla="*/ 0 h 4291740"/>
              <a:gd name="connsiteX2" fmla="*/ 12191999 w 12191999"/>
              <a:gd name="connsiteY2" fmla="*/ 1244082 h 4291740"/>
              <a:gd name="connsiteX3" fmla="*/ 12191998 w 12191999"/>
              <a:gd name="connsiteY3" fmla="*/ 1244082 h 4291740"/>
              <a:gd name="connsiteX4" fmla="*/ 12191998 w 12191999"/>
              <a:gd name="connsiteY4" fmla="*/ 3713545 h 4291740"/>
              <a:gd name="connsiteX5" fmla="*/ 9905998 w 12191999"/>
              <a:gd name="connsiteY5" fmla="*/ 4122524 h 4291740"/>
              <a:gd name="connsiteX6" fmla="*/ 9905998 w 12191999"/>
              <a:gd name="connsiteY6" fmla="*/ 4125232 h 4291740"/>
              <a:gd name="connsiteX7" fmla="*/ 9857087 w 12191999"/>
              <a:gd name="connsiteY7" fmla="*/ 4136195 h 4291740"/>
              <a:gd name="connsiteX8" fmla="*/ 9690569 w 12191999"/>
              <a:gd name="connsiteY8" fmla="*/ 4182739 h 4291740"/>
              <a:gd name="connsiteX9" fmla="*/ 8839877 w 12191999"/>
              <a:gd name="connsiteY9" fmla="*/ 4291723 h 4291740"/>
              <a:gd name="connsiteX10" fmla="*/ 8765196 w 12191999"/>
              <a:gd name="connsiteY10" fmla="*/ 4290006 h 4291740"/>
              <a:gd name="connsiteX11" fmla="*/ 8717158 w 12191999"/>
              <a:gd name="connsiteY11" fmla="*/ 4291490 h 4291740"/>
              <a:gd name="connsiteX12" fmla="*/ 7673594 w 12191999"/>
              <a:gd name="connsiteY12" fmla="*/ 4138313 h 4291740"/>
              <a:gd name="connsiteX13" fmla="*/ 7659974 w 12191999"/>
              <a:gd name="connsiteY13" fmla="*/ 4134175 h 4291740"/>
              <a:gd name="connsiteX14" fmla="*/ 7619998 w 12191999"/>
              <a:gd name="connsiteY14" fmla="*/ 4125232 h 4291740"/>
              <a:gd name="connsiteX15" fmla="*/ 7619998 w 12191999"/>
              <a:gd name="connsiteY15" fmla="*/ 4122032 h 4291740"/>
              <a:gd name="connsiteX16" fmla="*/ 7465547 w 12191999"/>
              <a:gd name="connsiteY16" fmla="*/ 4075115 h 4291740"/>
              <a:gd name="connsiteX17" fmla="*/ 5541753 w 12191999"/>
              <a:gd name="connsiteY17" fmla="*/ 3716264 h 4291740"/>
              <a:gd name="connsiteX18" fmla="*/ 5333999 w 12191999"/>
              <a:gd name="connsiteY18" fmla="*/ 3713545 h 4291740"/>
              <a:gd name="connsiteX19" fmla="*/ 5091621 w 12191999"/>
              <a:gd name="connsiteY19" fmla="*/ 3716264 h 4291740"/>
              <a:gd name="connsiteX20" fmla="*/ 235032 w 12191999"/>
              <a:gd name="connsiteY20" fmla="*/ 4170386 h 4291740"/>
              <a:gd name="connsiteX21" fmla="*/ 0 w 12191999"/>
              <a:gd name="connsiteY21" fmla="*/ 4125232 h 4291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191999" h="4291740">
                <a:moveTo>
                  <a:pt x="0" y="0"/>
                </a:moveTo>
                <a:lnTo>
                  <a:pt x="12191999" y="0"/>
                </a:lnTo>
                <a:lnTo>
                  <a:pt x="12191999" y="1244082"/>
                </a:lnTo>
                <a:lnTo>
                  <a:pt x="12191998" y="1244082"/>
                </a:lnTo>
                <a:lnTo>
                  <a:pt x="12191998" y="3713545"/>
                </a:lnTo>
                <a:cubicBezTo>
                  <a:pt x="11048998" y="3713545"/>
                  <a:pt x="10477498" y="3951890"/>
                  <a:pt x="9905998" y="4122524"/>
                </a:cubicBezTo>
                <a:lnTo>
                  <a:pt x="9905998" y="4125232"/>
                </a:lnTo>
                <a:lnTo>
                  <a:pt x="9857087" y="4136195"/>
                </a:lnTo>
                <a:lnTo>
                  <a:pt x="9690569" y="4182739"/>
                </a:lnTo>
                <a:cubicBezTo>
                  <a:pt x="9436631" y="4247894"/>
                  <a:pt x="9169020" y="4292764"/>
                  <a:pt x="8839877" y="4291723"/>
                </a:cubicBezTo>
                <a:lnTo>
                  <a:pt x="8765196" y="4290006"/>
                </a:lnTo>
                <a:lnTo>
                  <a:pt x="8717158" y="4291490"/>
                </a:lnTo>
                <a:cubicBezTo>
                  <a:pt x="8302351" y="4296392"/>
                  <a:pt x="7985321" y="4228826"/>
                  <a:pt x="7673594" y="4138313"/>
                </a:cubicBezTo>
                <a:lnTo>
                  <a:pt x="7659974" y="4134175"/>
                </a:lnTo>
                <a:lnTo>
                  <a:pt x="7619998" y="4125232"/>
                </a:lnTo>
                <a:lnTo>
                  <a:pt x="7619998" y="4122032"/>
                </a:lnTo>
                <a:lnTo>
                  <a:pt x="7465547" y="4075115"/>
                </a:lnTo>
                <a:cubicBezTo>
                  <a:pt x="6977201" y="3922257"/>
                  <a:pt x="6451962" y="3740504"/>
                  <a:pt x="5541753" y="3716264"/>
                </a:cubicBezTo>
                <a:lnTo>
                  <a:pt x="5333999" y="3713545"/>
                </a:lnTo>
                <a:lnTo>
                  <a:pt x="5091621" y="3716264"/>
                </a:lnTo>
                <a:cubicBezTo>
                  <a:pt x="2740246" y="3769940"/>
                  <a:pt x="2590994" y="4595906"/>
                  <a:pt x="235032" y="4170386"/>
                </a:cubicBezTo>
                <a:lnTo>
                  <a:pt x="0" y="4125232"/>
                </a:lnTo>
                <a:close/>
              </a:path>
            </a:pathLst>
          </a:custGeom>
          <a:solidFill>
            <a:srgbClr val="9D4D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681" y="1156519"/>
            <a:ext cx="9199044" cy="5146631"/>
          </a:xfrm>
          <a:prstGeom prst="rect">
            <a:avLst/>
          </a:prstGeom>
        </p:spPr>
      </p:pic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0141" y="1410614"/>
            <a:ext cx="5801591" cy="3627203"/>
          </a:xfrm>
          <a:custGeom>
            <a:avLst/>
            <a:gdLst>
              <a:gd name="connsiteX0" fmla="*/ 0 w 5778698"/>
              <a:gd name="connsiteY0" fmla="*/ 0 h 3627202"/>
              <a:gd name="connsiteX1" fmla="*/ 5778698 w 5778698"/>
              <a:gd name="connsiteY1" fmla="*/ 0 h 3627202"/>
              <a:gd name="connsiteX2" fmla="*/ 5778698 w 5778698"/>
              <a:gd name="connsiteY2" fmla="*/ 3627202 h 3627202"/>
              <a:gd name="connsiteX3" fmla="*/ 0 w 5778698"/>
              <a:gd name="connsiteY3" fmla="*/ 3627202 h 3627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78698" h="3627202">
                <a:moveTo>
                  <a:pt x="0" y="0"/>
                </a:moveTo>
                <a:lnTo>
                  <a:pt x="5778698" y="0"/>
                </a:lnTo>
                <a:lnTo>
                  <a:pt x="5778698" y="3627202"/>
                </a:lnTo>
                <a:lnTo>
                  <a:pt x="0" y="3627202"/>
                </a:lnTo>
                <a:close/>
              </a:path>
            </a:pathLst>
          </a:custGeom>
          <a:pattFill prst="ltUpDiag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>
            <a:noAutofit/>
          </a:bodyPr>
          <a:lstStyle>
            <a:lvl1pPr>
              <a:defRPr lang="en-US" sz="1400" b="1" i="1" dirty="0"/>
            </a:lvl1pPr>
          </a:lstStyle>
          <a:p>
            <a:pPr marL="0" lv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17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535808" y="449028"/>
            <a:ext cx="11120386" cy="5959944"/>
          </a:xfrm>
          <a:custGeom>
            <a:avLst/>
            <a:gdLst>
              <a:gd name="connsiteX0" fmla="*/ 0 w 11120386"/>
              <a:gd name="connsiteY0" fmla="*/ 0 h 5959944"/>
              <a:gd name="connsiteX1" fmla="*/ 11120386 w 11120386"/>
              <a:gd name="connsiteY1" fmla="*/ 0 h 5959944"/>
              <a:gd name="connsiteX2" fmla="*/ 11120386 w 11120386"/>
              <a:gd name="connsiteY2" fmla="*/ 5959944 h 5959944"/>
              <a:gd name="connsiteX3" fmla="*/ 0 w 11120386"/>
              <a:gd name="connsiteY3" fmla="*/ 5959944 h 5959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20386" h="5959944">
                <a:moveTo>
                  <a:pt x="0" y="0"/>
                </a:moveTo>
                <a:lnTo>
                  <a:pt x="11120386" y="0"/>
                </a:lnTo>
                <a:lnTo>
                  <a:pt x="11120386" y="5959944"/>
                </a:lnTo>
                <a:lnTo>
                  <a:pt x="0" y="5959944"/>
                </a:lnTo>
                <a:close/>
              </a:path>
            </a:pathLst>
          </a:custGeom>
          <a:solidFill>
            <a:schemeClr val="accent1"/>
          </a:solidFill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8458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1999" cy="6858000"/>
          </a:xfrm>
          <a:prstGeom prst="rect">
            <a:avLst/>
          </a:prstGeom>
        </p:spPr>
        <p:txBody>
          <a:bodyPr anchor="ctr"/>
          <a:lstStyle>
            <a:lvl1pPr>
              <a:defRPr sz="400"/>
            </a:lvl1pPr>
          </a:lstStyle>
          <a:p>
            <a:r>
              <a:rPr lang="en-US" dirty="0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1570764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606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1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3"/>
            <a:ext cx="10972801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2023/2/10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371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7411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2237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3574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1" y="1854201"/>
            <a:ext cx="9144000" cy="1655763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0965" indent="0" algn="ctr">
              <a:buNone/>
              <a:defRPr sz="1600"/>
            </a:lvl4pPr>
            <a:lvl5pPr marL="1828165" indent="0" algn="ctr">
              <a:buNone/>
              <a:defRPr sz="1600"/>
            </a:lvl5pPr>
            <a:lvl6pPr marL="2285365" indent="0" algn="ctr">
              <a:buNone/>
              <a:defRPr sz="1600"/>
            </a:lvl6pPr>
            <a:lvl7pPr marL="2742565" indent="0" algn="ctr">
              <a:buNone/>
              <a:defRPr sz="1600"/>
            </a:lvl7pPr>
            <a:lvl8pPr marL="3199130" indent="0" algn="ctr">
              <a:buNone/>
              <a:defRPr sz="1600"/>
            </a:lvl8pPr>
            <a:lvl9pPr marL="365633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2023/2/10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26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2023/2/10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5158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0DD7636-5BE1-44BC-BB5F-15739D9E18E1}" type="datetimeFigureOut">
              <a:rPr lang="zh-CN" altLang="en-US" smtClean="0"/>
              <a:t>2023/2/10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1" y="2187445"/>
            <a:ext cx="10515600" cy="2483115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73768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2023/2/10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731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744961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130" indent="0">
              <a:buNone/>
              <a:defRPr sz="1600" b="1"/>
            </a:lvl8pPr>
            <a:lvl9pPr marL="365633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615609"/>
            <a:ext cx="5157787" cy="357405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130" indent="0">
              <a:buNone/>
              <a:defRPr sz="1600" b="1"/>
            </a:lvl8pPr>
            <a:lvl9pPr marL="365633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2023/2/10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2105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1" y="2159000"/>
            <a:ext cx="5715000" cy="1382450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0DD7636-5BE1-44BC-BB5F-15739D9E18E1}" type="datetimeFigureOut">
              <a:rPr lang="zh-CN" altLang="en-US" smtClean="0"/>
              <a:t>2023/2/10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1" y="3733203"/>
            <a:ext cx="5715000" cy="11859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7690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2023/2/10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961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4">
                <a:solidFill>
                  <a:schemeClr val="tx1">
                    <a:tint val="75000"/>
                  </a:schemeClr>
                </a:solidFill>
              </a:defRPr>
            </a:lvl1pPr>
            <a:lvl2pPr marL="609417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2pPr>
            <a:lvl3pPr marL="1218834" indent="0">
              <a:buNone/>
              <a:defRPr sz="2134">
                <a:solidFill>
                  <a:schemeClr val="tx1">
                    <a:tint val="75000"/>
                  </a:schemeClr>
                </a:solidFill>
              </a:defRPr>
            </a:lvl3pPr>
            <a:lvl4pPr marL="1828251" indent="0">
              <a:buNone/>
              <a:defRPr sz="1864">
                <a:solidFill>
                  <a:schemeClr val="tx1">
                    <a:tint val="75000"/>
                  </a:schemeClr>
                </a:solidFill>
              </a:defRPr>
            </a:lvl4pPr>
            <a:lvl5pPr marL="2437668" indent="0">
              <a:buNone/>
              <a:defRPr sz="1864">
                <a:solidFill>
                  <a:schemeClr val="tx1">
                    <a:tint val="75000"/>
                  </a:schemeClr>
                </a:solidFill>
              </a:defRPr>
            </a:lvl5pPr>
            <a:lvl6pPr marL="3047086" indent="0">
              <a:buNone/>
              <a:defRPr sz="1864">
                <a:solidFill>
                  <a:schemeClr val="tx1">
                    <a:tint val="75000"/>
                  </a:schemeClr>
                </a:solidFill>
              </a:defRPr>
            </a:lvl6pPr>
            <a:lvl7pPr marL="3656503" indent="0">
              <a:buNone/>
              <a:defRPr sz="1864">
                <a:solidFill>
                  <a:schemeClr val="tx1">
                    <a:tint val="75000"/>
                  </a:schemeClr>
                </a:solidFill>
              </a:defRPr>
            </a:lvl7pPr>
            <a:lvl8pPr marL="4265920" indent="0">
              <a:buNone/>
              <a:defRPr sz="1864">
                <a:solidFill>
                  <a:schemeClr val="tx1">
                    <a:tint val="75000"/>
                  </a:schemeClr>
                </a:solidFill>
              </a:defRPr>
            </a:lvl8pPr>
            <a:lvl9pPr marL="4875337" indent="0">
              <a:buNone/>
              <a:defRPr sz="18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2023/2/10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8877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1" y="713675"/>
            <a:ext cx="4681654" cy="142816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0965" indent="0">
              <a:buNone/>
              <a:defRPr sz="2000"/>
            </a:lvl4pPr>
            <a:lvl5pPr marL="1828165" indent="0">
              <a:buNone/>
              <a:defRPr sz="2000"/>
            </a:lvl5pPr>
            <a:lvl6pPr marL="2285365" indent="0">
              <a:buNone/>
              <a:defRPr sz="2000"/>
            </a:lvl6pPr>
            <a:lvl7pPr marL="2742565" indent="0">
              <a:buNone/>
              <a:defRPr sz="2000"/>
            </a:lvl7pPr>
            <a:lvl8pPr marL="3199130" indent="0">
              <a:buNone/>
              <a:defRPr sz="2000"/>
            </a:lvl8pPr>
            <a:lvl9pPr marL="365633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1" y="2313873"/>
            <a:ext cx="4681654" cy="3811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0965" indent="0">
              <a:buNone/>
              <a:defRPr sz="1000"/>
            </a:lvl4pPr>
            <a:lvl5pPr marL="1828165" indent="0">
              <a:buNone/>
              <a:defRPr sz="1000"/>
            </a:lvl5pPr>
            <a:lvl6pPr marL="2285365" indent="0">
              <a:buNone/>
              <a:defRPr sz="1000"/>
            </a:lvl6pPr>
            <a:lvl7pPr marL="2742565" indent="0">
              <a:buNone/>
              <a:defRPr sz="1000"/>
            </a:lvl7pPr>
            <a:lvl8pPr marL="3199130" indent="0">
              <a:buNone/>
              <a:defRPr sz="1000"/>
            </a:lvl8pPr>
            <a:lvl9pPr marL="365633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EFD9D74-47D9-4702-A33C-335B63B48DBF}" type="datetimeFigureOut">
              <a:rPr lang="zh-CN" altLang="en-US" smtClean="0"/>
              <a:t>2023/2/10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7363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9" y="365125"/>
            <a:ext cx="908901" cy="5811838"/>
          </a:xfrm>
          <a:prstGeom prst="rect">
            <a:avLst/>
          </a:prstGeo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9446443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639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2023/2/10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1" y="551545"/>
            <a:ext cx="10515600" cy="555897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463999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7238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2023/2/10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87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10/02/2023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80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4699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1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4"/>
            </a:lvl1pPr>
            <a:lvl2pPr>
              <a:defRPr sz="3199"/>
            </a:lvl2pPr>
            <a:lvl3pPr>
              <a:defRPr sz="2664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4"/>
            </a:lvl1pPr>
            <a:lvl2pPr>
              <a:defRPr sz="3199"/>
            </a:lvl2pPr>
            <a:lvl3pPr>
              <a:defRPr sz="2664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2023/2/10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42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1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1" y="1535115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17" indent="0">
              <a:buNone/>
              <a:defRPr sz="2664" b="1"/>
            </a:lvl2pPr>
            <a:lvl3pPr marL="1218834" indent="0">
              <a:buNone/>
              <a:defRPr sz="2399" b="1"/>
            </a:lvl3pPr>
            <a:lvl4pPr marL="1828251" indent="0">
              <a:buNone/>
              <a:defRPr sz="2134" b="1"/>
            </a:lvl4pPr>
            <a:lvl5pPr marL="2437668" indent="0">
              <a:buNone/>
              <a:defRPr sz="2134" b="1"/>
            </a:lvl5pPr>
            <a:lvl6pPr marL="3047086" indent="0">
              <a:buNone/>
              <a:defRPr sz="2134" b="1"/>
            </a:lvl6pPr>
            <a:lvl7pPr marL="3656503" indent="0">
              <a:buNone/>
              <a:defRPr sz="2134" b="1"/>
            </a:lvl7pPr>
            <a:lvl8pPr marL="4265920" indent="0">
              <a:buNone/>
              <a:defRPr sz="2134" b="1"/>
            </a:lvl8pPr>
            <a:lvl9pPr marL="4875337" indent="0">
              <a:buNone/>
              <a:defRPr sz="2134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64"/>
            </a:lvl2pPr>
            <a:lvl3pPr>
              <a:defRPr sz="2399"/>
            </a:lvl3pPr>
            <a:lvl4pPr>
              <a:defRPr sz="2134"/>
            </a:lvl4pPr>
            <a:lvl5pPr>
              <a:defRPr sz="2134"/>
            </a:lvl5pPr>
            <a:lvl6pPr>
              <a:defRPr sz="2134"/>
            </a:lvl6pPr>
            <a:lvl7pPr>
              <a:defRPr sz="2134"/>
            </a:lvl7pPr>
            <a:lvl8pPr>
              <a:defRPr sz="2134"/>
            </a:lvl8pPr>
            <a:lvl9pPr>
              <a:defRPr sz="2134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1" y="1535115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17" indent="0">
              <a:buNone/>
              <a:defRPr sz="2664" b="1"/>
            </a:lvl2pPr>
            <a:lvl3pPr marL="1218834" indent="0">
              <a:buNone/>
              <a:defRPr sz="2399" b="1"/>
            </a:lvl3pPr>
            <a:lvl4pPr marL="1828251" indent="0">
              <a:buNone/>
              <a:defRPr sz="2134" b="1"/>
            </a:lvl4pPr>
            <a:lvl5pPr marL="2437668" indent="0">
              <a:buNone/>
              <a:defRPr sz="2134" b="1"/>
            </a:lvl5pPr>
            <a:lvl6pPr marL="3047086" indent="0">
              <a:buNone/>
              <a:defRPr sz="2134" b="1"/>
            </a:lvl6pPr>
            <a:lvl7pPr marL="3656503" indent="0">
              <a:buNone/>
              <a:defRPr sz="2134" b="1"/>
            </a:lvl7pPr>
            <a:lvl8pPr marL="4265920" indent="0">
              <a:buNone/>
              <a:defRPr sz="2134" b="1"/>
            </a:lvl8pPr>
            <a:lvl9pPr marL="4875337" indent="0">
              <a:buNone/>
              <a:defRPr sz="2134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1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64"/>
            </a:lvl2pPr>
            <a:lvl3pPr>
              <a:defRPr sz="2399"/>
            </a:lvl3pPr>
            <a:lvl4pPr>
              <a:defRPr sz="2134"/>
            </a:lvl4pPr>
            <a:lvl5pPr>
              <a:defRPr sz="2134"/>
            </a:lvl5pPr>
            <a:lvl6pPr>
              <a:defRPr sz="2134"/>
            </a:lvl6pPr>
            <a:lvl7pPr>
              <a:defRPr sz="2134"/>
            </a:lvl7pPr>
            <a:lvl8pPr>
              <a:defRPr sz="2134"/>
            </a:lvl8pPr>
            <a:lvl9pPr>
              <a:defRPr sz="2134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2023/2/10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8031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1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2023/2/10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49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2023/2/10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837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4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4"/>
            </a:lvl1pPr>
            <a:lvl2pPr>
              <a:defRPr sz="3734"/>
            </a:lvl2pPr>
            <a:lvl3pPr>
              <a:defRPr sz="3199"/>
            </a:lvl3pPr>
            <a:lvl4pPr>
              <a:defRPr sz="2664"/>
            </a:lvl4pPr>
            <a:lvl5pPr>
              <a:defRPr sz="2664"/>
            </a:lvl5pPr>
            <a:lvl6pPr>
              <a:defRPr sz="2664"/>
            </a:lvl6pPr>
            <a:lvl7pPr>
              <a:defRPr sz="2664"/>
            </a:lvl7pPr>
            <a:lvl8pPr>
              <a:defRPr sz="2664"/>
            </a:lvl8pPr>
            <a:lvl9pPr>
              <a:defRPr sz="2664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4"/>
            </a:lvl1pPr>
            <a:lvl2pPr marL="609417" indent="0">
              <a:buNone/>
              <a:defRPr sz="1600"/>
            </a:lvl2pPr>
            <a:lvl3pPr marL="1218834" indent="0">
              <a:buNone/>
              <a:defRPr sz="1335"/>
            </a:lvl3pPr>
            <a:lvl4pPr marL="1828251" indent="0">
              <a:buNone/>
              <a:defRPr sz="1200"/>
            </a:lvl4pPr>
            <a:lvl5pPr marL="2437668" indent="0">
              <a:buNone/>
              <a:defRPr sz="1200"/>
            </a:lvl5pPr>
            <a:lvl6pPr marL="3047086" indent="0">
              <a:buNone/>
              <a:defRPr sz="1200"/>
            </a:lvl6pPr>
            <a:lvl7pPr marL="3656503" indent="0">
              <a:buNone/>
              <a:defRPr sz="1200"/>
            </a:lvl7pPr>
            <a:lvl8pPr marL="4265920" indent="0">
              <a:buNone/>
              <a:defRPr sz="1200"/>
            </a:lvl8pPr>
            <a:lvl9pPr marL="4875337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2023/2/10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928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8" y="4800602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4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4"/>
            </a:lvl1pPr>
            <a:lvl2pPr marL="609417" indent="0">
              <a:buNone/>
              <a:defRPr sz="3734"/>
            </a:lvl2pPr>
            <a:lvl3pPr marL="1218834" indent="0">
              <a:buNone/>
              <a:defRPr sz="3199"/>
            </a:lvl3pPr>
            <a:lvl4pPr marL="1828251" indent="0">
              <a:buNone/>
              <a:defRPr sz="2664"/>
            </a:lvl4pPr>
            <a:lvl5pPr marL="2437668" indent="0">
              <a:buNone/>
              <a:defRPr sz="2664"/>
            </a:lvl5pPr>
            <a:lvl6pPr marL="3047086" indent="0">
              <a:buNone/>
              <a:defRPr sz="2664"/>
            </a:lvl6pPr>
            <a:lvl7pPr marL="3656503" indent="0">
              <a:buNone/>
              <a:defRPr sz="2664"/>
            </a:lvl7pPr>
            <a:lvl8pPr marL="4265920" indent="0">
              <a:buNone/>
              <a:defRPr sz="2664"/>
            </a:lvl8pPr>
            <a:lvl9pPr marL="4875337" indent="0">
              <a:buNone/>
              <a:defRPr sz="2664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8" y="5367341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4"/>
            </a:lvl1pPr>
            <a:lvl2pPr marL="609417" indent="0">
              <a:buNone/>
              <a:defRPr sz="1600"/>
            </a:lvl2pPr>
            <a:lvl3pPr marL="1218834" indent="0">
              <a:buNone/>
              <a:defRPr sz="1335"/>
            </a:lvl3pPr>
            <a:lvl4pPr marL="1828251" indent="0">
              <a:buNone/>
              <a:defRPr sz="1200"/>
            </a:lvl4pPr>
            <a:lvl5pPr marL="2437668" indent="0">
              <a:buNone/>
              <a:defRPr sz="1200"/>
            </a:lvl5pPr>
            <a:lvl6pPr marL="3047086" indent="0">
              <a:buNone/>
              <a:defRPr sz="1200"/>
            </a:lvl6pPr>
            <a:lvl7pPr marL="3656503" indent="0">
              <a:buNone/>
              <a:defRPr sz="1200"/>
            </a:lvl7pPr>
            <a:lvl8pPr marL="4265920" indent="0">
              <a:buNone/>
              <a:defRPr sz="1200"/>
            </a:lvl8pPr>
            <a:lvl9pPr marL="4875337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2023/2/10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189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2A2487DB-16E5-48EA-A06B-106B24F65B81}"/>
              </a:ext>
            </a:extLst>
          </p:cNvPr>
          <p:cNvSpPr txBox="1"/>
          <p:nvPr userDrawn="1"/>
        </p:nvSpPr>
        <p:spPr>
          <a:xfrm>
            <a:off x="1" y="-1604537"/>
            <a:ext cx="12192000" cy="46153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399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32655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xStyles>
    <p:titleStyle>
      <a:lvl1pPr algn="ctr" defTabSz="1218834" rtl="0" eaLnBrk="1" latinLnBrk="0" hangingPunct="1">
        <a:spcBef>
          <a:spcPct val="0"/>
        </a:spcBef>
        <a:buNone/>
        <a:defRPr sz="5863" kern="1200">
          <a:solidFill>
            <a:schemeClr val="tx1"/>
          </a:solidFill>
          <a:latin typeface="+mj-lt"/>
          <a:ea typeface="思源黑体 CN Bold" panose="020B0800000000000000" pitchFamily="34" charset="-122"/>
          <a:cs typeface="字魂59号-创粗黑" panose="00000500000000000000" charset="-122"/>
        </a:defRPr>
      </a:lvl1pPr>
    </p:titleStyle>
    <p:bodyStyle>
      <a:lvl1pPr marL="457063" indent="-457063" algn="l" defTabSz="1218834" rtl="0" eaLnBrk="1" latinLnBrk="0" hangingPunct="1">
        <a:spcBef>
          <a:spcPts val="130"/>
        </a:spcBef>
        <a:buFont typeface="Arial" panose="020B0604020202020204" pitchFamily="34" charset="0"/>
        <a:buChar char="•"/>
        <a:defRPr sz="4264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1pPr>
      <a:lvl2pPr marL="990303" indent="-380886" algn="l" defTabSz="1218834" rtl="0" eaLnBrk="1" latinLnBrk="0" hangingPunct="1">
        <a:spcBef>
          <a:spcPts val="130"/>
        </a:spcBef>
        <a:buFont typeface="Arial" panose="020B0604020202020204" pitchFamily="34" charset="0"/>
        <a:buChar char="–"/>
        <a:defRPr sz="3734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2pPr>
      <a:lvl3pPr marL="1523543" indent="-304709" algn="l" defTabSz="1218834" rtl="0" eaLnBrk="1" latinLnBrk="0" hangingPunct="1">
        <a:spcBef>
          <a:spcPts val="130"/>
        </a:spcBef>
        <a:buFont typeface="Arial" panose="020B0604020202020204" pitchFamily="34" charset="0"/>
        <a:buChar char="•"/>
        <a:defRPr sz="3199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3pPr>
      <a:lvl4pPr marL="2132960" indent="-304709" algn="l" defTabSz="1218834" rtl="0" eaLnBrk="1" latinLnBrk="0" hangingPunct="1">
        <a:spcBef>
          <a:spcPts val="130"/>
        </a:spcBef>
        <a:buFont typeface="Arial" panose="020B0604020202020204" pitchFamily="34" charset="0"/>
        <a:buChar char="–"/>
        <a:defRPr sz="2664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4pPr>
      <a:lvl5pPr marL="2742377" indent="-304709" algn="l" defTabSz="1218834" rtl="0" eaLnBrk="1" latinLnBrk="0" hangingPunct="1">
        <a:spcBef>
          <a:spcPts val="130"/>
        </a:spcBef>
        <a:buFont typeface="Arial" panose="020B0604020202020204" pitchFamily="34" charset="0"/>
        <a:buChar char="»"/>
        <a:defRPr sz="2664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5pPr>
      <a:lvl6pPr marL="3351794" indent="-304709" algn="l" defTabSz="1218834" rtl="0" eaLnBrk="1" latinLnBrk="0" hangingPunct="1">
        <a:spcBef>
          <a:spcPts val="130"/>
        </a:spcBef>
        <a:buFont typeface="Arial" panose="020B0604020202020204" pitchFamily="34" charset="0"/>
        <a:buChar char="•"/>
        <a:defRPr sz="2664" kern="1200">
          <a:solidFill>
            <a:schemeClr val="tx1"/>
          </a:solidFill>
          <a:latin typeface="+mn-lt"/>
          <a:ea typeface="+mn-ea"/>
          <a:cs typeface="+mn-cs"/>
        </a:defRPr>
      </a:lvl6pPr>
      <a:lvl7pPr marL="3961211" indent="-304709" algn="l" defTabSz="1218834" rtl="0" eaLnBrk="1" latinLnBrk="0" hangingPunct="1">
        <a:spcBef>
          <a:spcPts val="130"/>
        </a:spcBef>
        <a:buFont typeface="Arial" panose="020B0604020202020204" pitchFamily="34" charset="0"/>
        <a:buChar char="•"/>
        <a:defRPr sz="2664" kern="1200">
          <a:solidFill>
            <a:schemeClr val="tx1"/>
          </a:solidFill>
          <a:latin typeface="+mn-lt"/>
          <a:ea typeface="+mn-ea"/>
          <a:cs typeface="+mn-cs"/>
        </a:defRPr>
      </a:lvl7pPr>
      <a:lvl8pPr marL="4570628" indent="-304709" algn="l" defTabSz="1218834" rtl="0" eaLnBrk="1" latinLnBrk="0" hangingPunct="1">
        <a:spcBef>
          <a:spcPts val="130"/>
        </a:spcBef>
        <a:buFont typeface="Arial" panose="020B0604020202020204" pitchFamily="34" charset="0"/>
        <a:buChar char="•"/>
        <a:defRPr sz="2664" kern="1200">
          <a:solidFill>
            <a:schemeClr val="tx1"/>
          </a:solidFill>
          <a:latin typeface="+mn-lt"/>
          <a:ea typeface="+mn-ea"/>
          <a:cs typeface="+mn-cs"/>
        </a:defRPr>
      </a:lvl8pPr>
      <a:lvl9pPr marL="5180046" indent="-304709" algn="l" defTabSz="1218834" rtl="0" eaLnBrk="1" latinLnBrk="0" hangingPunct="1">
        <a:spcBef>
          <a:spcPts val="130"/>
        </a:spcBef>
        <a:buFont typeface="Arial" panose="020B0604020202020204" pitchFamily="34" charset="0"/>
        <a:buChar char="•"/>
        <a:defRPr sz="266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83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17" algn="l" defTabSz="121883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34" algn="l" defTabSz="121883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51" algn="l" defTabSz="121883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668" algn="l" defTabSz="121883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086" algn="l" defTabSz="121883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503" algn="l" defTabSz="121883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920" algn="l" defTabSz="121883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337" algn="l" defTabSz="121883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9076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3164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3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3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3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2470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2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8" y="895"/>
            <a:ext cx="12179302" cy="579540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8" y="3247439"/>
            <a:ext cx="12179302" cy="3663631"/>
          </a:xfrm>
          <a:prstGeom prst="rect">
            <a:avLst/>
          </a:prstGeom>
        </p:spPr>
      </p:pic>
      <p:cxnSp>
        <p:nvCxnSpPr>
          <p:cNvPr id="11" name="直接连接符 10"/>
          <p:cNvCxnSpPr/>
          <p:nvPr/>
        </p:nvCxnSpPr>
        <p:spPr>
          <a:xfrm>
            <a:off x="2471397" y="1173527"/>
            <a:ext cx="2717001" cy="0"/>
          </a:xfrm>
          <a:prstGeom prst="line">
            <a:avLst/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6418255" y="1173527"/>
            <a:ext cx="2717001" cy="0"/>
          </a:xfrm>
          <a:prstGeom prst="line">
            <a:avLst/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弧形 6"/>
          <p:cNvSpPr/>
          <p:nvPr/>
        </p:nvSpPr>
        <p:spPr>
          <a:xfrm>
            <a:off x="5117551" y="205133"/>
            <a:ext cx="1371549" cy="1371549"/>
          </a:xfrm>
          <a:prstGeom prst="arc">
            <a:avLst>
              <a:gd name="adj1" fmla="val 9386608"/>
              <a:gd name="adj2" fmla="val 1456947"/>
            </a:avLst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zh-CN" altLang="en-US" sz="1799" dirty="0">
              <a:solidFill>
                <a:srgbClr val="000000"/>
              </a:solidFill>
              <a:latin typeface="字魂105号-简雅黑" panose="00000500000000000000" charset="-122"/>
              <a:ea typeface="字魂105号-简雅黑" panose="00000500000000000000" charset="-122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D0E5807-DAF1-FD89-3577-78E2CF04A71D}"/>
              </a:ext>
            </a:extLst>
          </p:cNvPr>
          <p:cNvGrpSpPr/>
          <p:nvPr/>
        </p:nvGrpSpPr>
        <p:grpSpPr>
          <a:xfrm>
            <a:off x="490213" y="3690230"/>
            <a:ext cx="3407203" cy="3309392"/>
            <a:chOff x="488751" y="3690298"/>
            <a:chExt cx="3408091" cy="331025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44A647B-0F50-0835-2B9E-46F9E888CF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48" t="32224" r="34274" b="-2328"/>
            <a:stretch/>
          </p:blipFill>
          <p:spPr>
            <a:xfrm>
              <a:off x="1368287" y="3700528"/>
              <a:ext cx="2528555" cy="330002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7DB5590-3303-5BC4-FBEE-3F15F7C2AD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2" t="30773" r="17960" b="-878"/>
            <a:stretch/>
          </p:blipFill>
          <p:spPr>
            <a:xfrm flipH="1">
              <a:off x="488751" y="3690298"/>
              <a:ext cx="2481781" cy="3238978"/>
            </a:xfrm>
            <a:prstGeom prst="rect">
              <a:avLst/>
            </a:prstGeom>
          </p:spPr>
        </p:pic>
      </p:grpSp>
      <p:pic>
        <p:nvPicPr>
          <p:cNvPr id="21" name="图片 5" descr="33">
            <a:extLst>
              <a:ext uri="{FF2B5EF4-FFF2-40B4-BE49-F238E27FC236}">
                <a16:creationId xmlns:a16="http://schemas.microsoft.com/office/drawing/2014/main" id="{D218F60B-6E22-85B8-3574-8A1727C64D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1642" y="3445573"/>
            <a:ext cx="4186971" cy="34753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528C36-9ED2-6934-D005-A6FF09E8DE8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2" t="27821"/>
          <a:stretch/>
        </p:blipFill>
        <p:spPr>
          <a:xfrm>
            <a:off x="9942492" y="3596399"/>
            <a:ext cx="2016883" cy="339680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4CCC551-A0B9-99D0-8EF7-891044447E7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9" t="37211" r="70260" b="836"/>
          <a:stretch/>
        </p:blipFill>
        <p:spPr>
          <a:xfrm flipH="1">
            <a:off x="7704093" y="4114507"/>
            <a:ext cx="2016883" cy="286157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D4D3C31-C35B-C8E9-0AD3-2F821F6C14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36023" y="328676"/>
            <a:ext cx="1353077" cy="13226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3389A76-2A53-AC56-2D95-9B31A81BF00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432" r="7434" b="24976"/>
          <a:stretch/>
        </p:blipFill>
        <p:spPr>
          <a:xfrm>
            <a:off x="1756358" y="1061703"/>
            <a:ext cx="8773854" cy="25103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1587" y="-25771"/>
            <a:ext cx="12178668" cy="6909540"/>
            <a:chOff x="0" y="0"/>
            <a:chExt cx="19184" cy="10884"/>
          </a:xfrm>
        </p:grpSpPr>
        <p:pic>
          <p:nvPicPr>
            <p:cNvPr id="6" name="图片 5" descr="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977" y="1019"/>
              <a:ext cx="17349" cy="8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" name="图片 2" descr="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9185" cy="9129"/>
            </a:xfrm>
            <a:prstGeom prst="rect">
              <a:avLst/>
            </a:prstGeom>
          </p:spPr>
        </p:pic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86A0F23-789B-4085-A3D7-161E519505C8}"/>
              </a:ext>
            </a:extLst>
          </p:cNvPr>
          <p:cNvSpPr/>
          <p:nvPr/>
        </p:nvSpPr>
        <p:spPr>
          <a:xfrm>
            <a:off x="1104900" y="876300"/>
            <a:ext cx="10411515" cy="5443175"/>
          </a:xfrm>
          <a:custGeom>
            <a:avLst/>
            <a:gdLst>
              <a:gd name="connsiteX0" fmla="*/ 0 w 10411515"/>
              <a:gd name="connsiteY0" fmla="*/ 907214 h 5443175"/>
              <a:gd name="connsiteX1" fmla="*/ 907214 w 10411515"/>
              <a:gd name="connsiteY1" fmla="*/ 0 h 5443175"/>
              <a:gd name="connsiteX2" fmla="*/ 1566324 w 10411515"/>
              <a:gd name="connsiteY2" fmla="*/ 0 h 5443175"/>
              <a:gd name="connsiteX3" fmla="*/ 2311405 w 10411515"/>
              <a:gd name="connsiteY3" fmla="*/ 0 h 5443175"/>
              <a:gd name="connsiteX4" fmla="*/ 2884544 w 10411515"/>
              <a:gd name="connsiteY4" fmla="*/ 0 h 5443175"/>
              <a:gd name="connsiteX5" fmla="*/ 3543654 w 10411515"/>
              <a:gd name="connsiteY5" fmla="*/ 0 h 5443175"/>
              <a:gd name="connsiteX6" fmla="*/ 4202764 w 10411515"/>
              <a:gd name="connsiteY6" fmla="*/ 0 h 5443175"/>
              <a:gd name="connsiteX7" fmla="*/ 4861874 w 10411515"/>
              <a:gd name="connsiteY7" fmla="*/ 0 h 5443175"/>
              <a:gd name="connsiteX8" fmla="*/ 5520984 w 10411515"/>
              <a:gd name="connsiteY8" fmla="*/ 0 h 5443175"/>
              <a:gd name="connsiteX9" fmla="*/ 6266065 w 10411515"/>
              <a:gd name="connsiteY9" fmla="*/ 0 h 5443175"/>
              <a:gd name="connsiteX10" fmla="*/ 6839204 w 10411515"/>
              <a:gd name="connsiteY10" fmla="*/ 0 h 5443175"/>
              <a:gd name="connsiteX11" fmla="*/ 7326372 w 10411515"/>
              <a:gd name="connsiteY11" fmla="*/ 0 h 5443175"/>
              <a:gd name="connsiteX12" fmla="*/ 8071453 w 10411515"/>
              <a:gd name="connsiteY12" fmla="*/ 0 h 5443175"/>
              <a:gd name="connsiteX13" fmla="*/ 8472651 w 10411515"/>
              <a:gd name="connsiteY13" fmla="*/ 0 h 5443175"/>
              <a:gd name="connsiteX14" fmla="*/ 9504301 w 10411515"/>
              <a:gd name="connsiteY14" fmla="*/ 0 h 5443175"/>
              <a:gd name="connsiteX15" fmla="*/ 10411515 w 10411515"/>
              <a:gd name="connsiteY15" fmla="*/ 907214 h 5443175"/>
              <a:gd name="connsiteX16" fmla="*/ 10411515 w 10411515"/>
              <a:gd name="connsiteY16" fmla="*/ 1461894 h 5443175"/>
              <a:gd name="connsiteX17" fmla="*/ 10411515 w 10411515"/>
              <a:gd name="connsiteY17" fmla="*/ 1907711 h 5443175"/>
              <a:gd name="connsiteX18" fmla="*/ 10411515 w 10411515"/>
              <a:gd name="connsiteY18" fmla="*/ 2389816 h 5443175"/>
              <a:gd name="connsiteX19" fmla="*/ 10411515 w 10411515"/>
              <a:gd name="connsiteY19" fmla="*/ 2944496 h 5443175"/>
              <a:gd name="connsiteX20" fmla="*/ 10411515 w 10411515"/>
              <a:gd name="connsiteY20" fmla="*/ 3499176 h 5443175"/>
              <a:gd name="connsiteX21" fmla="*/ 10411515 w 10411515"/>
              <a:gd name="connsiteY21" fmla="*/ 3908706 h 5443175"/>
              <a:gd name="connsiteX22" fmla="*/ 10411515 w 10411515"/>
              <a:gd name="connsiteY22" fmla="*/ 4535961 h 5443175"/>
              <a:gd name="connsiteX23" fmla="*/ 9504301 w 10411515"/>
              <a:gd name="connsiteY23" fmla="*/ 5443175 h 5443175"/>
              <a:gd name="connsiteX24" fmla="*/ 9017133 w 10411515"/>
              <a:gd name="connsiteY24" fmla="*/ 5443175 h 5443175"/>
              <a:gd name="connsiteX25" fmla="*/ 8701906 w 10411515"/>
              <a:gd name="connsiteY25" fmla="*/ 5443175 h 5443175"/>
              <a:gd name="connsiteX26" fmla="*/ 8214738 w 10411515"/>
              <a:gd name="connsiteY26" fmla="*/ 5443175 h 5443175"/>
              <a:gd name="connsiteX27" fmla="*/ 7555628 w 10411515"/>
              <a:gd name="connsiteY27" fmla="*/ 5443175 h 5443175"/>
              <a:gd name="connsiteX28" fmla="*/ 6810547 w 10411515"/>
              <a:gd name="connsiteY28" fmla="*/ 5443175 h 5443175"/>
              <a:gd name="connsiteX29" fmla="*/ 6151437 w 10411515"/>
              <a:gd name="connsiteY29" fmla="*/ 5443175 h 5443175"/>
              <a:gd name="connsiteX30" fmla="*/ 5750240 w 10411515"/>
              <a:gd name="connsiteY30" fmla="*/ 5443175 h 5443175"/>
              <a:gd name="connsiteX31" fmla="*/ 5435013 w 10411515"/>
              <a:gd name="connsiteY31" fmla="*/ 5443175 h 5443175"/>
              <a:gd name="connsiteX32" fmla="*/ 4775903 w 10411515"/>
              <a:gd name="connsiteY32" fmla="*/ 5443175 h 5443175"/>
              <a:gd name="connsiteX33" fmla="*/ 4030822 w 10411515"/>
              <a:gd name="connsiteY33" fmla="*/ 5443175 h 5443175"/>
              <a:gd name="connsiteX34" fmla="*/ 3285741 w 10411515"/>
              <a:gd name="connsiteY34" fmla="*/ 5443175 h 5443175"/>
              <a:gd name="connsiteX35" fmla="*/ 2970515 w 10411515"/>
              <a:gd name="connsiteY35" fmla="*/ 5443175 h 5443175"/>
              <a:gd name="connsiteX36" fmla="*/ 2311405 w 10411515"/>
              <a:gd name="connsiteY36" fmla="*/ 5443175 h 5443175"/>
              <a:gd name="connsiteX37" fmla="*/ 1652295 w 10411515"/>
              <a:gd name="connsiteY37" fmla="*/ 5443175 h 5443175"/>
              <a:gd name="connsiteX38" fmla="*/ 907214 w 10411515"/>
              <a:gd name="connsiteY38" fmla="*/ 5443175 h 5443175"/>
              <a:gd name="connsiteX39" fmla="*/ 0 w 10411515"/>
              <a:gd name="connsiteY39" fmla="*/ 4535961 h 5443175"/>
              <a:gd name="connsiteX40" fmla="*/ 0 w 10411515"/>
              <a:gd name="connsiteY40" fmla="*/ 4126431 h 5443175"/>
              <a:gd name="connsiteX41" fmla="*/ 0 w 10411515"/>
              <a:gd name="connsiteY41" fmla="*/ 3716901 h 5443175"/>
              <a:gd name="connsiteX42" fmla="*/ 0 w 10411515"/>
              <a:gd name="connsiteY42" fmla="*/ 3162221 h 5443175"/>
              <a:gd name="connsiteX43" fmla="*/ 0 w 10411515"/>
              <a:gd name="connsiteY43" fmla="*/ 2680116 h 5443175"/>
              <a:gd name="connsiteX44" fmla="*/ 0 w 10411515"/>
              <a:gd name="connsiteY44" fmla="*/ 2161724 h 5443175"/>
              <a:gd name="connsiteX45" fmla="*/ 0 w 10411515"/>
              <a:gd name="connsiteY45" fmla="*/ 1715906 h 5443175"/>
              <a:gd name="connsiteX46" fmla="*/ 0 w 10411515"/>
              <a:gd name="connsiteY46" fmla="*/ 907214 h 5443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0411515" h="5443175" fill="none" extrusionOk="0">
                <a:moveTo>
                  <a:pt x="0" y="907214"/>
                </a:moveTo>
                <a:cubicBezTo>
                  <a:pt x="-128688" y="339249"/>
                  <a:pt x="401726" y="-99217"/>
                  <a:pt x="907214" y="0"/>
                </a:cubicBezTo>
                <a:cubicBezTo>
                  <a:pt x="1209330" y="-43007"/>
                  <a:pt x="1246224" y="29278"/>
                  <a:pt x="1566324" y="0"/>
                </a:cubicBezTo>
                <a:cubicBezTo>
                  <a:pt x="1886424" y="-29278"/>
                  <a:pt x="2091592" y="1168"/>
                  <a:pt x="2311405" y="0"/>
                </a:cubicBezTo>
                <a:cubicBezTo>
                  <a:pt x="2531218" y="-1168"/>
                  <a:pt x="2666059" y="14037"/>
                  <a:pt x="2884544" y="0"/>
                </a:cubicBezTo>
                <a:cubicBezTo>
                  <a:pt x="3103029" y="-14037"/>
                  <a:pt x="3282370" y="8370"/>
                  <a:pt x="3543654" y="0"/>
                </a:cubicBezTo>
                <a:cubicBezTo>
                  <a:pt x="3804938" y="-8370"/>
                  <a:pt x="4067351" y="38714"/>
                  <a:pt x="4202764" y="0"/>
                </a:cubicBezTo>
                <a:cubicBezTo>
                  <a:pt x="4338177" y="-38714"/>
                  <a:pt x="4550593" y="1912"/>
                  <a:pt x="4861874" y="0"/>
                </a:cubicBezTo>
                <a:cubicBezTo>
                  <a:pt x="5173155" y="-1912"/>
                  <a:pt x="5280025" y="78196"/>
                  <a:pt x="5520984" y="0"/>
                </a:cubicBezTo>
                <a:cubicBezTo>
                  <a:pt x="5761943" y="-78196"/>
                  <a:pt x="6051478" y="79143"/>
                  <a:pt x="6266065" y="0"/>
                </a:cubicBezTo>
                <a:cubicBezTo>
                  <a:pt x="6480652" y="-79143"/>
                  <a:pt x="6645723" y="24716"/>
                  <a:pt x="6839204" y="0"/>
                </a:cubicBezTo>
                <a:cubicBezTo>
                  <a:pt x="7032685" y="-24716"/>
                  <a:pt x="7151281" y="54451"/>
                  <a:pt x="7326372" y="0"/>
                </a:cubicBezTo>
                <a:cubicBezTo>
                  <a:pt x="7501463" y="-54451"/>
                  <a:pt x="7843041" y="34474"/>
                  <a:pt x="8071453" y="0"/>
                </a:cubicBezTo>
                <a:cubicBezTo>
                  <a:pt x="8299865" y="-34474"/>
                  <a:pt x="8297573" y="41120"/>
                  <a:pt x="8472651" y="0"/>
                </a:cubicBezTo>
                <a:cubicBezTo>
                  <a:pt x="8647729" y="-41120"/>
                  <a:pt x="9228686" y="69383"/>
                  <a:pt x="9504301" y="0"/>
                </a:cubicBezTo>
                <a:cubicBezTo>
                  <a:pt x="9887715" y="58879"/>
                  <a:pt x="10312561" y="391995"/>
                  <a:pt x="10411515" y="907214"/>
                </a:cubicBezTo>
                <a:cubicBezTo>
                  <a:pt x="10449517" y="1078628"/>
                  <a:pt x="10377541" y="1219414"/>
                  <a:pt x="10411515" y="1461894"/>
                </a:cubicBezTo>
                <a:cubicBezTo>
                  <a:pt x="10445489" y="1704374"/>
                  <a:pt x="10404899" y="1685397"/>
                  <a:pt x="10411515" y="1907711"/>
                </a:cubicBezTo>
                <a:cubicBezTo>
                  <a:pt x="10418131" y="2130025"/>
                  <a:pt x="10375515" y="2293111"/>
                  <a:pt x="10411515" y="2389816"/>
                </a:cubicBezTo>
                <a:cubicBezTo>
                  <a:pt x="10447515" y="2486521"/>
                  <a:pt x="10409787" y="2707438"/>
                  <a:pt x="10411515" y="2944496"/>
                </a:cubicBezTo>
                <a:cubicBezTo>
                  <a:pt x="10413243" y="3181554"/>
                  <a:pt x="10386407" y="3222803"/>
                  <a:pt x="10411515" y="3499176"/>
                </a:cubicBezTo>
                <a:cubicBezTo>
                  <a:pt x="10436623" y="3775549"/>
                  <a:pt x="10370445" y="3790438"/>
                  <a:pt x="10411515" y="3908706"/>
                </a:cubicBezTo>
                <a:cubicBezTo>
                  <a:pt x="10452585" y="4026974"/>
                  <a:pt x="10340142" y="4353106"/>
                  <a:pt x="10411515" y="4535961"/>
                </a:cubicBezTo>
                <a:cubicBezTo>
                  <a:pt x="10346491" y="4978494"/>
                  <a:pt x="10017702" y="5439268"/>
                  <a:pt x="9504301" y="5443175"/>
                </a:cubicBezTo>
                <a:cubicBezTo>
                  <a:pt x="9396144" y="5444546"/>
                  <a:pt x="9211080" y="5432355"/>
                  <a:pt x="9017133" y="5443175"/>
                </a:cubicBezTo>
                <a:cubicBezTo>
                  <a:pt x="8823186" y="5453995"/>
                  <a:pt x="8836339" y="5412370"/>
                  <a:pt x="8701906" y="5443175"/>
                </a:cubicBezTo>
                <a:cubicBezTo>
                  <a:pt x="8567473" y="5473980"/>
                  <a:pt x="8339554" y="5415729"/>
                  <a:pt x="8214738" y="5443175"/>
                </a:cubicBezTo>
                <a:cubicBezTo>
                  <a:pt x="8089922" y="5470621"/>
                  <a:pt x="7852705" y="5418048"/>
                  <a:pt x="7555628" y="5443175"/>
                </a:cubicBezTo>
                <a:cubicBezTo>
                  <a:pt x="7258551" y="5468302"/>
                  <a:pt x="7122264" y="5403799"/>
                  <a:pt x="6810547" y="5443175"/>
                </a:cubicBezTo>
                <a:cubicBezTo>
                  <a:pt x="6498830" y="5482551"/>
                  <a:pt x="6453173" y="5400158"/>
                  <a:pt x="6151437" y="5443175"/>
                </a:cubicBezTo>
                <a:cubicBezTo>
                  <a:pt x="5849701" y="5486192"/>
                  <a:pt x="5923720" y="5432235"/>
                  <a:pt x="5750240" y="5443175"/>
                </a:cubicBezTo>
                <a:cubicBezTo>
                  <a:pt x="5576760" y="5454115"/>
                  <a:pt x="5580595" y="5405361"/>
                  <a:pt x="5435013" y="5443175"/>
                </a:cubicBezTo>
                <a:cubicBezTo>
                  <a:pt x="5289431" y="5480989"/>
                  <a:pt x="5048623" y="5368470"/>
                  <a:pt x="4775903" y="5443175"/>
                </a:cubicBezTo>
                <a:cubicBezTo>
                  <a:pt x="4503183" y="5517880"/>
                  <a:pt x="4285015" y="5415058"/>
                  <a:pt x="4030822" y="5443175"/>
                </a:cubicBezTo>
                <a:cubicBezTo>
                  <a:pt x="3776629" y="5471292"/>
                  <a:pt x="3524809" y="5392062"/>
                  <a:pt x="3285741" y="5443175"/>
                </a:cubicBezTo>
                <a:cubicBezTo>
                  <a:pt x="3046673" y="5494288"/>
                  <a:pt x="3116473" y="5441653"/>
                  <a:pt x="2970515" y="5443175"/>
                </a:cubicBezTo>
                <a:cubicBezTo>
                  <a:pt x="2824557" y="5444697"/>
                  <a:pt x="2563902" y="5365460"/>
                  <a:pt x="2311405" y="5443175"/>
                </a:cubicBezTo>
                <a:cubicBezTo>
                  <a:pt x="2058908" y="5520890"/>
                  <a:pt x="1899210" y="5432357"/>
                  <a:pt x="1652295" y="5443175"/>
                </a:cubicBezTo>
                <a:cubicBezTo>
                  <a:pt x="1405380" y="5453993"/>
                  <a:pt x="1096362" y="5435491"/>
                  <a:pt x="907214" y="5443175"/>
                </a:cubicBezTo>
                <a:cubicBezTo>
                  <a:pt x="316721" y="5532540"/>
                  <a:pt x="21414" y="5108149"/>
                  <a:pt x="0" y="4535961"/>
                </a:cubicBezTo>
                <a:cubicBezTo>
                  <a:pt x="-762" y="4448215"/>
                  <a:pt x="38672" y="4247928"/>
                  <a:pt x="0" y="4126431"/>
                </a:cubicBezTo>
                <a:cubicBezTo>
                  <a:pt x="-38672" y="4004934"/>
                  <a:pt x="8768" y="3819042"/>
                  <a:pt x="0" y="3716901"/>
                </a:cubicBezTo>
                <a:cubicBezTo>
                  <a:pt x="-8768" y="3614760"/>
                  <a:pt x="5958" y="3325345"/>
                  <a:pt x="0" y="3162221"/>
                </a:cubicBezTo>
                <a:cubicBezTo>
                  <a:pt x="-5958" y="2999097"/>
                  <a:pt x="42605" y="2821787"/>
                  <a:pt x="0" y="2680116"/>
                </a:cubicBezTo>
                <a:cubicBezTo>
                  <a:pt x="-42605" y="2538446"/>
                  <a:pt x="48" y="2368804"/>
                  <a:pt x="0" y="2161724"/>
                </a:cubicBezTo>
                <a:cubicBezTo>
                  <a:pt x="-48" y="1954644"/>
                  <a:pt x="20100" y="1817797"/>
                  <a:pt x="0" y="1715906"/>
                </a:cubicBezTo>
                <a:cubicBezTo>
                  <a:pt x="-20100" y="1614015"/>
                  <a:pt x="30679" y="1086087"/>
                  <a:pt x="0" y="907214"/>
                </a:cubicBezTo>
                <a:close/>
              </a:path>
              <a:path w="10411515" h="5443175" stroke="0" extrusionOk="0">
                <a:moveTo>
                  <a:pt x="0" y="907214"/>
                </a:moveTo>
                <a:cubicBezTo>
                  <a:pt x="5613" y="382047"/>
                  <a:pt x="264543" y="14680"/>
                  <a:pt x="907214" y="0"/>
                </a:cubicBezTo>
                <a:cubicBezTo>
                  <a:pt x="1036270" y="-17870"/>
                  <a:pt x="1110301" y="18240"/>
                  <a:pt x="1222441" y="0"/>
                </a:cubicBezTo>
                <a:cubicBezTo>
                  <a:pt x="1334581" y="-18240"/>
                  <a:pt x="1438128" y="17858"/>
                  <a:pt x="1537667" y="0"/>
                </a:cubicBezTo>
                <a:cubicBezTo>
                  <a:pt x="1637206" y="-17858"/>
                  <a:pt x="1763428" y="26280"/>
                  <a:pt x="1938864" y="0"/>
                </a:cubicBezTo>
                <a:cubicBezTo>
                  <a:pt x="2114300" y="-26280"/>
                  <a:pt x="2180179" y="28303"/>
                  <a:pt x="2340062" y="0"/>
                </a:cubicBezTo>
                <a:cubicBezTo>
                  <a:pt x="2499945" y="-28303"/>
                  <a:pt x="2587902" y="5566"/>
                  <a:pt x="2655288" y="0"/>
                </a:cubicBezTo>
                <a:cubicBezTo>
                  <a:pt x="2722674" y="-5566"/>
                  <a:pt x="3000815" y="41228"/>
                  <a:pt x="3142457" y="0"/>
                </a:cubicBezTo>
                <a:cubicBezTo>
                  <a:pt x="3284099" y="-41228"/>
                  <a:pt x="3301147" y="25314"/>
                  <a:pt x="3457683" y="0"/>
                </a:cubicBezTo>
                <a:cubicBezTo>
                  <a:pt x="3614219" y="-25314"/>
                  <a:pt x="3879763" y="22799"/>
                  <a:pt x="4116793" y="0"/>
                </a:cubicBezTo>
                <a:cubicBezTo>
                  <a:pt x="4353823" y="-22799"/>
                  <a:pt x="4562717" y="8353"/>
                  <a:pt x="4861874" y="0"/>
                </a:cubicBezTo>
                <a:cubicBezTo>
                  <a:pt x="5161031" y="-8353"/>
                  <a:pt x="5196602" y="37772"/>
                  <a:pt x="5349042" y="0"/>
                </a:cubicBezTo>
                <a:cubicBezTo>
                  <a:pt x="5501482" y="-37772"/>
                  <a:pt x="5650233" y="30039"/>
                  <a:pt x="5750240" y="0"/>
                </a:cubicBezTo>
                <a:cubicBezTo>
                  <a:pt x="5850247" y="-30039"/>
                  <a:pt x="5993837" y="27442"/>
                  <a:pt x="6151437" y="0"/>
                </a:cubicBezTo>
                <a:cubicBezTo>
                  <a:pt x="6309037" y="-27442"/>
                  <a:pt x="6653486" y="88660"/>
                  <a:pt x="6896518" y="0"/>
                </a:cubicBezTo>
                <a:cubicBezTo>
                  <a:pt x="7139550" y="-88660"/>
                  <a:pt x="7300075" y="10413"/>
                  <a:pt x="7555628" y="0"/>
                </a:cubicBezTo>
                <a:cubicBezTo>
                  <a:pt x="7811181" y="-10413"/>
                  <a:pt x="7808360" y="18953"/>
                  <a:pt x="7956825" y="0"/>
                </a:cubicBezTo>
                <a:cubicBezTo>
                  <a:pt x="8105290" y="-18953"/>
                  <a:pt x="8140508" y="5344"/>
                  <a:pt x="8272052" y="0"/>
                </a:cubicBezTo>
                <a:cubicBezTo>
                  <a:pt x="8403596" y="-5344"/>
                  <a:pt x="8650561" y="8252"/>
                  <a:pt x="8759220" y="0"/>
                </a:cubicBezTo>
                <a:cubicBezTo>
                  <a:pt x="8867879" y="-8252"/>
                  <a:pt x="9342619" y="68862"/>
                  <a:pt x="9504301" y="0"/>
                </a:cubicBezTo>
                <a:cubicBezTo>
                  <a:pt x="10035648" y="-11546"/>
                  <a:pt x="10522849" y="486552"/>
                  <a:pt x="10411515" y="907214"/>
                </a:cubicBezTo>
                <a:cubicBezTo>
                  <a:pt x="10432581" y="1182953"/>
                  <a:pt x="10411092" y="1204883"/>
                  <a:pt x="10411515" y="1461894"/>
                </a:cubicBezTo>
                <a:cubicBezTo>
                  <a:pt x="10411938" y="1718905"/>
                  <a:pt x="10345602" y="1792352"/>
                  <a:pt x="10411515" y="2052861"/>
                </a:cubicBezTo>
                <a:cubicBezTo>
                  <a:pt x="10477428" y="2313370"/>
                  <a:pt x="10359000" y="2436511"/>
                  <a:pt x="10411515" y="2534966"/>
                </a:cubicBezTo>
                <a:cubicBezTo>
                  <a:pt x="10464030" y="2633422"/>
                  <a:pt x="10366514" y="2873081"/>
                  <a:pt x="10411515" y="3089646"/>
                </a:cubicBezTo>
                <a:cubicBezTo>
                  <a:pt x="10456516" y="3306211"/>
                  <a:pt x="10409843" y="3479835"/>
                  <a:pt x="10411515" y="3608039"/>
                </a:cubicBezTo>
                <a:cubicBezTo>
                  <a:pt x="10413187" y="3736243"/>
                  <a:pt x="10366183" y="3928244"/>
                  <a:pt x="10411515" y="4017569"/>
                </a:cubicBezTo>
                <a:cubicBezTo>
                  <a:pt x="10456847" y="4106894"/>
                  <a:pt x="10366404" y="4301079"/>
                  <a:pt x="10411515" y="4535961"/>
                </a:cubicBezTo>
                <a:cubicBezTo>
                  <a:pt x="10406319" y="5085667"/>
                  <a:pt x="10061267" y="5354379"/>
                  <a:pt x="9504301" y="5443175"/>
                </a:cubicBezTo>
                <a:cubicBezTo>
                  <a:pt x="9399368" y="5476339"/>
                  <a:pt x="9292763" y="5406795"/>
                  <a:pt x="9189074" y="5443175"/>
                </a:cubicBezTo>
                <a:cubicBezTo>
                  <a:pt x="9085385" y="5479555"/>
                  <a:pt x="8640341" y="5359486"/>
                  <a:pt x="8443994" y="5443175"/>
                </a:cubicBezTo>
                <a:cubicBezTo>
                  <a:pt x="8247647" y="5526864"/>
                  <a:pt x="8284906" y="5410395"/>
                  <a:pt x="8128767" y="5443175"/>
                </a:cubicBezTo>
                <a:cubicBezTo>
                  <a:pt x="7972628" y="5475955"/>
                  <a:pt x="7877764" y="5408183"/>
                  <a:pt x="7641599" y="5443175"/>
                </a:cubicBezTo>
                <a:cubicBezTo>
                  <a:pt x="7405434" y="5478167"/>
                  <a:pt x="7428885" y="5423110"/>
                  <a:pt x="7326372" y="5443175"/>
                </a:cubicBezTo>
                <a:cubicBezTo>
                  <a:pt x="7223859" y="5463240"/>
                  <a:pt x="6818201" y="5374170"/>
                  <a:pt x="6581291" y="5443175"/>
                </a:cubicBezTo>
                <a:cubicBezTo>
                  <a:pt x="6344381" y="5512180"/>
                  <a:pt x="6250884" y="5371423"/>
                  <a:pt x="5922181" y="5443175"/>
                </a:cubicBezTo>
                <a:cubicBezTo>
                  <a:pt x="5593478" y="5514927"/>
                  <a:pt x="5677394" y="5420159"/>
                  <a:pt x="5606955" y="5443175"/>
                </a:cubicBezTo>
                <a:cubicBezTo>
                  <a:pt x="5536516" y="5466191"/>
                  <a:pt x="5331466" y="5424067"/>
                  <a:pt x="5119787" y="5443175"/>
                </a:cubicBezTo>
                <a:cubicBezTo>
                  <a:pt x="4908108" y="5462283"/>
                  <a:pt x="4804749" y="5429707"/>
                  <a:pt x="4632618" y="5443175"/>
                </a:cubicBezTo>
                <a:cubicBezTo>
                  <a:pt x="4460487" y="5456643"/>
                  <a:pt x="4211645" y="5413811"/>
                  <a:pt x="4059479" y="5443175"/>
                </a:cubicBezTo>
                <a:cubicBezTo>
                  <a:pt x="3907313" y="5472539"/>
                  <a:pt x="3789074" y="5396982"/>
                  <a:pt x="3658282" y="5443175"/>
                </a:cubicBezTo>
                <a:cubicBezTo>
                  <a:pt x="3527490" y="5489368"/>
                  <a:pt x="3163692" y="5377345"/>
                  <a:pt x="2913201" y="5443175"/>
                </a:cubicBezTo>
                <a:cubicBezTo>
                  <a:pt x="2662710" y="5509005"/>
                  <a:pt x="2671535" y="5437024"/>
                  <a:pt x="2597974" y="5443175"/>
                </a:cubicBezTo>
                <a:cubicBezTo>
                  <a:pt x="2524413" y="5449326"/>
                  <a:pt x="2383731" y="5428099"/>
                  <a:pt x="2282748" y="5443175"/>
                </a:cubicBezTo>
                <a:cubicBezTo>
                  <a:pt x="2181765" y="5458251"/>
                  <a:pt x="1836447" y="5436456"/>
                  <a:pt x="1537667" y="5443175"/>
                </a:cubicBezTo>
                <a:cubicBezTo>
                  <a:pt x="1238887" y="5449894"/>
                  <a:pt x="1116716" y="5375843"/>
                  <a:pt x="907214" y="5443175"/>
                </a:cubicBezTo>
                <a:cubicBezTo>
                  <a:pt x="392776" y="5338708"/>
                  <a:pt x="-115573" y="5042549"/>
                  <a:pt x="0" y="4535961"/>
                </a:cubicBezTo>
                <a:cubicBezTo>
                  <a:pt x="-48016" y="4319845"/>
                  <a:pt x="43692" y="4152359"/>
                  <a:pt x="0" y="4053856"/>
                </a:cubicBezTo>
                <a:cubicBezTo>
                  <a:pt x="-43692" y="3955353"/>
                  <a:pt x="48026" y="3726511"/>
                  <a:pt x="0" y="3499176"/>
                </a:cubicBezTo>
                <a:cubicBezTo>
                  <a:pt x="-48026" y="3271841"/>
                  <a:pt x="52928" y="3085953"/>
                  <a:pt x="0" y="2944496"/>
                </a:cubicBezTo>
                <a:cubicBezTo>
                  <a:pt x="-52928" y="2803039"/>
                  <a:pt x="18025" y="2542690"/>
                  <a:pt x="0" y="2426104"/>
                </a:cubicBezTo>
                <a:cubicBezTo>
                  <a:pt x="-18025" y="2309518"/>
                  <a:pt x="6550" y="2084335"/>
                  <a:pt x="0" y="1943999"/>
                </a:cubicBezTo>
                <a:cubicBezTo>
                  <a:pt x="-6550" y="1803663"/>
                  <a:pt x="69119" y="1641694"/>
                  <a:pt x="0" y="1353031"/>
                </a:cubicBezTo>
                <a:cubicBezTo>
                  <a:pt x="-69119" y="1064368"/>
                  <a:pt x="9719" y="1059427"/>
                  <a:pt x="0" y="907214"/>
                </a:cubicBezTo>
                <a:close/>
              </a:path>
            </a:pathLst>
          </a:custGeom>
          <a:solidFill>
            <a:schemeClr val="bg1">
              <a:lumMod val="20000"/>
              <a:lumOff val="80000"/>
            </a:schemeClr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44737102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56AC3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0D43286-762A-41EF-91DC-F2BA7B792823}"/>
              </a:ext>
            </a:extLst>
          </p:cNvPr>
          <p:cNvSpPr txBox="1"/>
          <p:nvPr/>
        </p:nvSpPr>
        <p:spPr>
          <a:xfrm>
            <a:off x="1400175" y="1350381"/>
            <a:ext cx="10069271" cy="3882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25000"/>
              </a:lnSpc>
              <a:defRPr/>
            </a:pPr>
            <a:r>
              <a:rPr lang="vi-VN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Tuyên truyền cho mọi người về tầm quan trọng của bảo vệ môi trường.</a:t>
            </a:r>
          </a:p>
          <a:p>
            <a:pPr lvl="0">
              <a:lnSpc>
                <a:spcPct val="125000"/>
              </a:lnSpc>
              <a:defRPr/>
            </a:pPr>
            <a:r>
              <a:rPr lang="vi-VN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Không săn bắt các loài động vật hoang dã.</a:t>
            </a:r>
          </a:p>
          <a:p>
            <a:pPr lvl="0">
              <a:lnSpc>
                <a:spcPct val="125000"/>
              </a:lnSpc>
              <a:defRPr/>
            </a:pPr>
            <a:r>
              <a:rPr lang="vi-VN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Không tiêu thụ các sản phẩm từ động vật hoang dã.</a:t>
            </a:r>
          </a:p>
        </p:txBody>
      </p:sp>
    </p:spTree>
    <p:extLst>
      <p:ext uri="{BB962C8B-B14F-4D97-AF65-F5344CB8AC3E}">
        <p14:creationId xmlns:p14="http://schemas.microsoft.com/office/powerpoint/2010/main" val="3448199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2F6214-1507-4BC3-95AD-E0A6B0533A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5" b="641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708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1" y="895"/>
            <a:ext cx="12179302" cy="579540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8" y="3193478"/>
            <a:ext cx="12179302" cy="3663631"/>
          </a:xfrm>
          <a:prstGeom prst="rect">
            <a:avLst/>
          </a:prstGeom>
        </p:spPr>
      </p:pic>
      <p:pic>
        <p:nvPicPr>
          <p:cNvPr id="2" name="图片 1" descr="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497" y="3009376"/>
            <a:ext cx="4635563" cy="3847733"/>
          </a:xfrm>
          <a:prstGeom prst="rect">
            <a:avLst/>
          </a:prstGeom>
        </p:spPr>
      </p:pic>
      <p:pic>
        <p:nvPicPr>
          <p:cNvPr id="7" name="图片 6" descr="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7" y="4555832"/>
            <a:ext cx="2219382" cy="230127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9881DEC-9F01-9FC2-6649-C308FD65DEFB}"/>
              </a:ext>
            </a:extLst>
          </p:cNvPr>
          <p:cNvSpPr txBox="1"/>
          <p:nvPr/>
        </p:nvSpPr>
        <p:spPr>
          <a:xfrm>
            <a:off x="422502" y="1767996"/>
            <a:ext cx="11364686" cy="212365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571500" indent="-571500" algn="just" defTabSz="914126">
              <a:buFont typeface="Arial" panose="020B0604020202020204" pitchFamily="34" charset="0"/>
              <a:buChar char="•"/>
            </a:pPr>
            <a:r>
              <a:rPr lang="vi-VN" sz="4400" dirty="0">
                <a:solidFill>
                  <a:srgbClr val="224E4A"/>
                </a:solidFill>
                <a:latin typeface="Cambria" panose="02040503050406030204" pitchFamily="18" charset="0"/>
              </a:rPr>
              <a:t>Chia sẻ với mọi người xung quanh và thực hiện được một số việc để sử dụng thực vật và động vật hợp lí.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813281-B5E4-000F-62E2-0AB1340CBA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8599" y="893"/>
            <a:ext cx="6740370" cy="1958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031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1" y="303995"/>
            <a:ext cx="12179302" cy="579540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8" y="3188066"/>
            <a:ext cx="12179302" cy="3663631"/>
          </a:xfrm>
          <a:prstGeom prst="rect">
            <a:avLst/>
          </a:prstGeom>
        </p:spPr>
      </p:pic>
      <p:pic>
        <p:nvPicPr>
          <p:cNvPr id="6" name="图片 5" descr="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619" y="2163250"/>
            <a:ext cx="5654935" cy="4693859"/>
          </a:xfrm>
          <a:prstGeom prst="rect">
            <a:avLst/>
          </a:prstGeom>
        </p:spPr>
      </p:pic>
      <p:pic>
        <p:nvPicPr>
          <p:cNvPr id="7" name="图片 6" descr="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7" y="4555832"/>
            <a:ext cx="2219382" cy="23012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57E0C4C-86EA-3F8C-AABA-EFF057B0442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2" t="27821"/>
          <a:stretch/>
        </p:blipFill>
        <p:spPr>
          <a:xfrm>
            <a:off x="9942492" y="3596399"/>
            <a:ext cx="2016883" cy="339680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0552448-00A0-3AF6-DD03-88B0EBE729A5}"/>
              </a:ext>
            </a:extLst>
          </p:cNvPr>
          <p:cNvGrpSpPr/>
          <p:nvPr/>
        </p:nvGrpSpPr>
        <p:grpSpPr>
          <a:xfrm>
            <a:off x="490213" y="3690230"/>
            <a:ext cx="3407203" cy="3309392"/>
            <a:chOff x="488751" y="3690298"/>
            <a:chExt cx="3408091" cy="331025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55952B6-EF6F-AC4C-D4D7-ADDB9E59FC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48" t="32224" r="34274" b="-2328"/>
            <a:stretch/>
          </p:blipFill>
          <p:spPr>
            <a:xfrm>
              <a:off x="1368287" y="3700528"/>
              <a:ext cx="2528555" cy="330002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58E0AF7-BEDB-A79B-F11A-540E1E9579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2" t="30773" r="17960" b="-878"/>
            <a:stretch/>
          </p:blipFill>
          <p:spPr>
            <a:xfrm flipH="1">
              <a:off x="488751" y="3690298"/>
              <a:ext cx="2481781" cy="3238978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00579191-0543-0BC9-D8F1-C1D0DB2CE35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9" t="37211" r="70260" b="836"/>
          <a:stretch/>
        </p:blipFill>
        <p:spPr>
          <a:xfrm flipH="1">
            <a:off x="7704093" y="4114507"/>
            <a:ext cx="2016883" cy="286157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14BB32AD-1AFC-A4F5-BAA9-6164CCB66AE3}"/>
              </a:ext>
            </a:extLst>
          </p:cNvPr>
          <p:cNvGrpSpPr/>
          <p:nvPr/>
        </p:nvGrpSpPr>
        <p:grpSpPr>
          <a:xfrm>
            <a:off x="1369520" y="767812"/>
            <a:ext cx="9144681" cy="3053324"/>
            <a:chOff x="1116283" y="827782"/>
            <a:chExt cx="9533125" cy="18463977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B8CAA13-C5FC-9199-E1FB-7C3587E21195}"/>
                </a:ext>
              </a:extLst>
            </p:cNvPr>
            <p:cNvSpPr txBox="1"/>
            <p:nvPr/>
          </p:nvSpPr>
          <p:spPr>
            <a:xfrm>
              <a:off x="1130803" y="827782"/>
              <a:ext cx="9518605" cy="18420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126">
                <a:defRPr/>
              </a:pPr>
              <a:r>
                <a:rPr lang="en-US" sz="9597" dirty="0">
                  <a:ln w="228600">
                    <a:solidFill>
                      <a:srgbClr val="3F938B"/>
                    </a:solidFill>
                  </a:ln>
                  <a:solidFill>
                    <a:srgbClr val="3F938B"/>
                  </a:solidFill>
                  <a:latin typeface="#9Slide07 Cadena" panose="02000503000000020004" pitchFamily="2" charset="0"/>
                </a:rPr>
                <a:t>CHÚC CÁC EM HỌC TỐT!</a:t>
              </a:r>
              <a:endParaRPr lang="vi-VN" sz="9597" dirty="0">
                <a:ln w="228600">
                  <a:solidFill>
                    <a:srgbClr val="3F938B"/>
                  </a:solidFill>
                </a:ln>
                <a:solidFill>
                  <a:srgbClr val="3F938B"/>
                </a:solidFill>
                <a:latin typeface="#9Slide07 Cadena" panose="02000503000000020004" pitchFamily="2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67BAC0A-CD1A-052B-BD97-B989FFBE54F4}"/>
                </a:ext>
              </a:extLst>
            </p:cNvPr>
            <p:cNvSpPr txBox="1"/>
            <p:nvPr/>
          </p:nvSpPr>
          <p:spPr>
            <a:xfrm>
              <a:off x="1116283" y="870893"/>
              <a:ext cx="9518605" cy="18420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126">
                <a:defRPr/>
              </a:pPr>
              <a:r>
                <a:rPr lang="en-US" sz="9597" dirty="0">
                  <a:solidFill>
                    <a:prstClr val="white"/>
                  </a:solidFill>
                  <a:latin typeface="+mj-lt"/>
                </a:rPr>
                <a:t>CHÚC CÁC EM HỌC TỐT!</a:t>
              </a:r>
              <a:endParaRPr lang="vi-VN" sz="9597" dirty="0">
                <a:solidFill>
                  <a:prstClr val="white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4598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8" y="-56817"/>
            <a:ext cx="12179303" cy="5795405"/>
          </a:xfrm>
          <a:prstGeom prst="rect">
            <a:avLst/>
          </a:prstGeom>
        </p:spPr>
      </p:pic>
      <p:pic>
        <p:nvPicPr>
          <p:cNvPr id="4" name="Gia Đình Động Vật">
            <a:hlinkClick r:id="" action="ppaction://media"/>
            <a:extLst>
              <a:ext uri="{FF2B5EF4-FFF2-40B4-BE49-F238E27FC236}">
                <a16:creationId xmlns:a16="http://schemas.microsoft.com/office/drawing/2014/main" id="{CFB54644-17D8-49C1-9175-D6EFBF8354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54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8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1" y="303995"/>
            <a:ext cx="12179302" cy="579540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8" y="3188066"/>
            <a:ext cx="12179302" cy="3663631"/>
          </a:xfrm>
          <a:prstGeom prst="rect">
            <a:avLst/>
          </a:prstGeom>
        </p:spPr>
      </p:pic>
      <p:pic>
        <p:nvPicPr>
          <p:cNvPr id="7" name="图片 6" descr="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7" y="4555832"/>
            <a:ext cx="2219382" cy="2301276"/>
          </a:xfrm>
          <a:prstGeom prst="rect">
            <a:avLst/>
          </a:prstGeom>
        </p:spPr>
      </p:pic>
      <p:sp>
        <p:nvSpPr>
          <p:cNvPr id="16" name="矩形 1">
            <a:extLst>
              <a:ext uri="{FF2B5EF4-FFF2-40B4-BE49-F238E27FC236}">
                <a16:creationId xmlns:a16="http://schemas.microsoft.com/office/drawing/2014/main" id="{F1352D70-A620-4618-993E-5738C037D3A0}"/>
              </a:ext>
            </a:extLst>
          </p:cNvPr>
          <p:cNvSpPr/>
          <p:nvPr/>
        </p:nvSpPr>
        <p:spPr>
          <a:xfrm>
            <a:off x="1895475" y="392474"/>
            <a:ext cx="9020175" cy="3284176"/>
          </a:xfrm>
          <a:prstGeom prst="rect">
            <a:avLst/>
          </a:prstGeom>
          <a:solidFill>
            <a:srgbClr val="F6F6F6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zh-CN" altLang="en-US" sz="1799" dirty="0">
              <a:solidFill>
                <a:prstClr val="white"/>
              </a:solidFill>
              <a:latin typeface="字魂58号-创中黑" panose="00000500000000000000" pitchFamily="2" charset="-122"/>
              <a:ea typeface="字魂58号-创中黑" panose="00000500000000000000" pitchFamily="2" charset="-122"/>
              <a:sym typeface="字魂58号-创中黑" panose="00000500000000000000" pitchFamily="2" charset="-122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D12D4AD-C524-4681-97C5-6135FA507FF4}"/>
              </a:ext>
            </a:extLst>
          </p:cNvPr>
          <p:cNvSpPr txBox="1"/>
          <p:nvPr/>
        </p:nvSpPr>
        <p:spPr>
          <a:xfrm>
            <a:off x="1503576" y="2750761"/>
            <a:ext cx="9683768" cy="707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>
              <a:defRPr/>
            </a:pPr>
            <a:r>
              <a:rPr lang="en-US" sz="3999" b="1" dirty="0">
                <a:solidFill>
                  <a:srgbClr val="FF0000"/>
                </a:solidFill>
                <a:latin typeface="iCiel Pony" panose="02000000000000000000" pitchFamily="2" charset="0"/>
              </a:rPr>
              <a:t>(</a:t>
            </a:r>
            <a:r>
              <a:rPr lang="en-US" sz="3999" b="1" dirty="0" err="1">
                <a:solidFill>
                  <a:srgbClr val="FF0000"/>
                </a:solidFill>
                <a:latin typeface="iCiel Pony" panose="02000000000000000000" pitchFamily="2" charset="0"/>
              </a:rPr>
              <a:t>Tiết</a:t>
            </a:r>
            <a:r>
              <a:rPr lang="en-US" sz="3999" b="1" dirty="0">
                <a:solidFill>
                  <a:srgbClr val="FF0000"/>
                </a:solidFill>
                <a:latin typeface="iCiel Pony" panose="02000000000000000000" pitchFamily="2" charset="0"/>
              </a:rPr>
              <a:t> 2)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61EF0F2-2BE0-4C36-A560-34596A8D6D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0996" y="856614"/>
            <a:ext cx="8711939" cy="1969179"/>
          </a:xfrm>
          <a:prstGeom prst="rect">
            <a:avLst/>
          </a:prstGeom>
        </p:spPr>
      </p:pic>
      <p:pic>
        <p:nvPicPr>
          <p:cNvPr id="17" name="图片 11" descr="图片包含 玩具, 玩偶&#10;&#10;描述已自动生成">
            <a:extLst>
              <a:ext uri="{FF2B5EF4-FFF2-40B4-BE49-F238E27FC236}">
                <a16:creationId xmlns:a16="http://schemas.microsoft.com/office/drawing/2014/main" id="{AC15DE57-AD5A-43A8-A743-F142A46540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506" y="452770"/>
            <a:ext cx="5249636" cy="69995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1" y="895"/>
            <a:ext cx="12179302" cy="579540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8" y="3193478"/>
            <a:ext cx="12179302" cy="3663631"/>
          </a:xfrm>
          <a:prstGeom prst="rect">
            <a:avLst/>
          </a:prstGeom>
        </p:spPr>
      </p:pic>
      <p:pic>
        <p:nvPicPr>
          <p:cNvPr id="2" name="图片 1" descr="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497" y="3009376"/>
            <a:ext cx="4635563" cy="3847733"/>
          </a:xfrm>
          <a:prstGeom prst="rect">
            <a:avLst/>
          </a:prstGeom>
        </p:spPr>
      </p:pic>
      <p:pic>
        <p:nvPicPr>
          <p:cNvPr id="7" name="图片 6" descr="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7" y="4555832"/>
            <a:ext cx="2219382" cy="230127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9881DEC-9F01-9FC2-6649-C308FD65DEFB}"/>
              </a:ext>
            </a:extLst>
          </p:cNvPr>
          <p:cNvSpPr txBox="1"/>
          <p:nvPr/>
        </p:nvSpPr>
        <p:spPr>
          <a:xfrm>
            <a:off x="422502" y="1767996"/>
            <a:ext cx="11364686" cy="212365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571500" indent="-571500" algn="just" defTabSz="914126">
              <a:buFont typeface="Arial" panose="020B0604020202020204" pitchFamily="34" charset="0"/>
              <a:buChar char="•"/>
            </a:pPr>
            <a:r>
              <a:rPr lang="vi-VN" sz="4400" dirty="0">
                <a:solidFill>
                  <a:srgbClr val="224E4A"/>
                </a:solidFill>
                <a:latin typeface="Cambria" panose="02040503050406030204" pitchFamily="18" charset="0"/>
              </a:rPr>
              <a:t>Chia sẻ với mọi người xung quanh và thực hiện được một số việc để sử dụng thực vật và động vật hợp lí.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813281-B5E4-000F-62E2-0AB1340CBA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58599" y="893"/>
            <a:ext cx="6740370" cy="19583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1587" y="-25771"/>
            <a:ext cx="12178668" cy="6909540"/>
            <a:chOff x="0" y="0"/>
            <a:chExt cx="19184" cy="10884"/>
          </a:xfrm>
        </p:grpSpPr>
        <p:pic>
          <p:nvPicPr>
            <p:cNvPr id="6" name="图片 5" descr="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977" y="1019"/>
              <a:ext cx="17349" cy="8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zh-CN" altLang="en-US" sz="1799">
                <a:solidFill>
                  <a:srgbClr val="FFFFFF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pic>
          <p:nvPicPr>
            <p:cNvPr id="3" name="图片 2" descr="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9185" cy="9129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9E4EEA3-779C-412C-A593-0B855FE33979}"/>
              </a:ext>
            </a:extLst>
          </p:cNvPr>
          <p:cNvGrpSpPr/>
          <p:nvPr/>
        </p:nvGrpSpPr>
        <p:grpSpPr>
          <a:xfrm>
            <a:off x="2584173" y="1448109"/>
            <a:ext cx="8616812" cy="2397119"/>
            <a:chOff x="6096000" y="-30480"/>
            <a:chExt cx="8644080" cy="3393440"/>
          </a:xfrm>
        </p:grpSpPr>
        <p:sp>
          <p:nvSpPr>
            <p:cNvPr id="27" name="Flowchart: Document 26">
              <a:extLst>
                <a:ext uri="{FF2B5EF4-FFF2-40B4-BE49-F238E27FC236}">
                  <a16:creationId xmlns:a16="http://schemas.microsoft.com/office/drawing/2014/main" id="{F6C45B92-0A33-4A78-A53B-2ACFAD5AACA4}"/>
                </a:ext>
              </a:extLst>
            </p:cNvPr>
            <p:cNvSpPr/>
            <p:nvPr/>
          </p:nvSpPr>
          <p:spPr>
            <a:xfrm>
              <a:off x="6096000" y="-30480"/>
              <a:ext cx="5982350" cy="3393440"/>
            </a:xfrm>
            <a:prstGeom prst="flowChartDocument">
              <a:avLst/>
            </a:prstGeom>
            <a:solidFill>
              <a:schemeClr val="bg1"/>
            </a:solidFill>
            <a:ln w="28575">
              <a:solidFill>
                <a:srgbClr val="FF006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6F601AB-A4C4-40CB-8ED3-3885B8527A1C}"/>
                </a:ext>
              </a:extLst>
            </p:cNvPr>
            <p:cNvSpPr txBox="1"/>
            <p:nvPr/>
          </p:nvSpPr>
          <p:spPr>
            <a:xfrm>
              <a:off x="8933242" y="839277"/>
              <a:ext cx="580683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000" b="1" i="0" u="none" strike="noStrike" kern="1200" cap="none" spc="0" normalizeH="0" baseline="0" noProof="0" dirty="0" err="1">
                <a:ln w="6600">
                  <a:solidFill>
                    <a:srgbClr val="FF0066"/>
                  </a:solidFill>
                  <a:prstDash val="solid"/>
                </a:ln>
                <a:solidFill>
                  <a:srgbClr val="8064A2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AA68F6A2-203E-4387-9777-6397BBB3D5A1}"/>
              </a:ext>
            </a:extLst>
          </p:cNvPr>
          <p:cNvSpPr txBox="1"/>
          <p:nvPr/>
        </p:nvSpPr>
        <p:spPr>
          <a:xfrm>
            <a:off x="2703444" y="1519893"/>
            <a:ext cx="581439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lí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đình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. 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C5070BB-15B4-4894-9A85-794458631DA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6" t="19234" r="71824" b="18715"/>
          <a:stretch/>
        </p:blipFill>
        <p:spPr>
          <a:xfrm flipH="1">
            <a:off x="8428579" y="979391"/>
            <a:ext cx="3392548" cy="58786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0300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1587" y="-25771"/>
            <a:ext cx="12178668" cy="6909540"/>
            <a:chOff x="0" y="0"/>
            <a:chExt cx="19184" cy="10884"/>
          </a:xfrm>
        </p:grpSpPr>
        <p:pic>
          <p:nvPicPr>
            <p:cNvPr id="6" name="图片 5" descr="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977" y="1019"/>
              <a:ext cx="17349" cy="8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" name="图片 2" descr="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9185" cy="9129"/>
            </a:xfrm>
            <a:prstGeom prst="rect">
              <a:avLst/>
            </a:prstGeom>
          </p:spPr>
        </p:pic>
      </p:grpSp>
      <p:pic>
        <p:nvPicPr>
          <p:cNvPr id="13" name="Picture 2" descr="Cute cartoon thai student namaste greeting in the school uniform. Free Vector">
            <a:extLst>
              <a:ext uri="{FF2B5EF4-FFF2-40B4-BE49-F238E27FC236}">
                <a16:creationId xmlns:a16="http://schemas.microsoft.com/office/drawing/2014/main" id="{235807FD-DA17-49D3-88B7-7F84D663BF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09" b="90431" l="3994" r="41853">
                        <a14:foregroundMark x1="39776" y1="39234" x2="39776" y2="39234"/>
                        <a14:foregroundMark x1="32907" y1="43541" x2="32907" y2="43541"/>
                        <a14:foregroundMark x1="41374" y1="41627" x2="41374" y2="41627"/>
                        <a14:foregroundMark x1="27476" y1="90431" x2="27476" y2="90431"/>
                        <a14:foregroundMark x1="31470" y1="68660" x2="31470" y2="68660"/>
                        <a14:foregroundMark x1="31310" y1="66746" x2="31310" y2="66746"/>
                        <a14:foregroundMark x1="32109" y1="65072" x2="32109" y2="65072"/>
                        <a14:foregroundMark x1="32428" y1="66746" x2="32428" y2="66746"/>
                        <a14:foregroundMark x1="33067" y1="67464" x2="33067" y2="67464"/>
                        <a14:foregroundMark x1="33387" y1="72010" x2="33387" y2="72010"/>
                        <a14:foregroundMark x1="41853" y1="54785" x2="41853" y2="54785"/>
                        <a14:backgroundMark x1="22684" y1="65072" x2="22684" y2="65072"/>
                        <a14:backgroundMark x1="22684" y1="64354" x2="22684" y2="64354"/>
                        <a14:backgroundMark x1="23482" y1="65550" x2="23482" y2="65550"/>
                        <a14:backgroundMark x1="23323" y1="64593" x2="23323" y2="64593"/>
                        <a14:backgroundMark x1="32907" y1="64593" x2="32907" y2="64593"/>
                        <a14:backgroundMark x1="32428" y1="64354" x2="32428" y2="64354"/>
                        <a14:backgroundMark x1="32588" y1="65550" x2="32588" y2="65550"/>
                        <a14:backgroundMark x1="32907" y1="66986" x2="32907" y2="66986"/>
                        <a14:backgroundMark x1="33387" y1="68182" x2="33387" y2="68182"/>
                        <a14:backgroundMark x1="33387" y1="68900" x2="33387" y2="68900"/>
                        <a14:backgroundMark x1="33546" y1="69617" x2="33546" y2="69617"/>
                        <a14:backgroundMark x1="35463" y1="70574" x2="36102" y2="70335"/>
                        <a14:backgroundMark x1="32109" y1="72249" x2="33387" y2="71053"/>
                        <a14:backgroundMark x1="33387" y1="72488" x2="33387" y2="72488"/>
                        <a14:backgroundMark x1="33546" y1="72488" x2="33546" y2="72488"/>
                        <a14:backgroundMark x1="33067" y1="67703" x2="33067" y2="67703"/>
                        <a14:backgroundMark x1="33546" y1="72010" x2="33546" y2="72010"/>
                        <a14:backgroundMark x1="33227" y1="66986" x2="33227" y2="66986"/>
                        <a14:backgroundMark x1="22843" y1="66507" x2="22843" y2="66507"/>
                        <a14:backgroundMark x1="23003" y1="66746" x2="23003" y2="6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390"/>
          <a:stretch/>
        </p:blipFill>
        <p:spPr bwMode="auto">
          <a:xfrm>
            <a:off x="3109548" y="2145949"/>
            <a:ext cx="2600325" cy="398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28B1453-DCF8-4583-996D-E3A991640F9A}"/>
              </a:ext>
            </a:extLst>
          </p:cNvPr>
          <p:cNvSpPr txBox="1"/>
          <p:nvPr/>
        </p:nvSpPr>
        <p:spPr>
          <a:xfrm>
            <a:off x="5420141" y="4598514"/>
            <a:ext cx="5474925" cy="122586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khác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nghe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–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góp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ý 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bổ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sung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4DD32D-FCEC-4504-B0A7-7FE32DF128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39569" y="879249"/>
            <a:ext cx="4017612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10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1587" y="-25771"/>
            <a:ext cx="12178668" cy="6909540"/>
            <a:chOff x="0" y="0"/>
            <a:chExt cx="19184" cy="10884"/>
          </a:xfrm>
        </p:grpSpPr>
        <p:pic>
          <p:nvPicPr>
            <p:cNvPr id="6" name="图片 5" descr="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977" y="1019"/>
              <a:ext cx="17349" cy="8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" name="图片 2" descr="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9185" cy="9129"/>
            </a:xfrm>
            <a:prstGeom prst="rect">
              <a:avLst/>
            </a:prstGeom>
          </p:spPr>
        </p:pic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86A0F23-789B-4085-A3D7-161E519505C8}"/>
              </a:ext>
            </a:extLst>
          </p:cNvPr>
          <p:cNvSpPr/>
          <p:nvPr/>
        </p:nvSpPr>
        <p:spPr>
          <a:xfrm>
            <a:off x="1104900" y="1895475"/>
            <a:ext cx="10411515" cy="4424000"/>
          </a:xfrm>
          <a:custGeom>
            <a:avLst/>
            <a:gdLst>
              <a:gd name="connsiteX0" fmla="*/ 0 w 10411515"/>
              <a:gd name="connsiteY0" fmla="*/ 737348 h 4424000"/>
              <a:gd name="connsiteX1" fmla="*/ 737348 w 10411515"/>
              <a:gd name="connsiteY1" fmla="*/ 0 h 4424000"/>
              <a:gd name="connsiteX2" fmla="*/ 1065031 w 10411515"/>
              <a:gd name="connsiteY2" fmla="*/ 0 h 4424000"/>
              <a:gd name="connsiteX3" fmla="*/ 1571451 w 10411515"/>
              <a:gd name="connsiteY3" fmla="*/ 0 h 4424000"/>
              <a:gd name="connsiteX4" fmla="*/ 2345975 w 10411515"/>
              <a:gd name="connsiteY4" fmla="*/ 0 h 4424000"/>
              <a:gd name="connsiteX5" fmla="*/ 2852395 w 10411515"/>
              <a:gd name="connsiteY5" fmla="*/ 0 h 4424000"/>
              <a:gd name="connsiteX6" fmla="*/ 3358815 w 10411515"/>
              <a:gd name="connsiteY6" fmla="*/ 0 h 4424000"/>
              <a:gd name="connsiteX7" fmla="*/ 3775866 w 10411515"/>
              <a:gd name="connsiteY7" fmla="*/ 0 h 4424000"/>
              <a:gd name="connsiteX8" fmla="*/ 4192918 w 10411515"/>
              <a:gd name="connsiteY8" fmla="*/ 0 h 4424000"/>
              <a:gd name="connsiteX9" fmla="*/ 4967442 w 10411515"/>
              <a:gd name="connsiteY9" fmla="*/ 0 h 4424000"/>
              <a:gd name="connsiteX10" fmla="*/ 5563230 w 10411515"/>
              <a:gd name="connsiteY10" fmla="*/ 0 h 4424000"/>
              <a:gd name="connsiteX11" fmla="*/ 6248386 w 10411515"/>
              <a:gd name="connsiteY11" fmla="*/ 0 h 4424000"/>
              <a:gd name="connsiteX12" fmla="*/ 6933543 w 10411515"/>
              <a:gd name="connsiteY12" fmla="*/ 0 h 4424000"/>
              <a:gd name="connsiteX13" fmla="*/ 7618699 w 10411515"/>
              <a:gd name="connsiteY13" fmla="*/ 0 h 4424000"/>
              <a:gd name="connsiteX14" fmla="*/ 8303855 w 10411515"/>
              <a:gd name="connsiteY14" fmla="*/ 0 h 4424000"/>
              <a:gd name="connsiteX15" fmla="*/ 9078379 w 10411515"/>
              <a:gd name="connsiteY15" fmla="*/ 0 h 4424000"/>
              <a:gd name="connsiteX16" fmla="*/ 9674167 w 10411515"/>
              <a:gd name="connsiteY16" fmla="*/ 0 h 4424000"/>
              <a:gd name="connsiteX17" fmla="*/ 10411515 w 10411515"/>
              <a:gd name="connsiteY17" fmla="*/ 737348 h 4424000"/>
              <a:gd name="connsiteX18" fmla="*/ 10411515 w 10411515"/>
              <a:gd name="connsiteY18" fmla="*/ 1297716 h 4424000"/>
              <a:gd name="connsiteX19" fmla="*/ 10411515 w 10411515"/>
              <a:gd name="connsiteY19" fmla="*/ 1917070 h 4424000"/>
              <a:gd name="connsiteX20" fmla="*/ 10411515 w 10411515"/>
              <a:gd name="connsiteY20" fmla="*/ 2447944 h 4424000"/>
              <a:gd name="connsiteX21" fmla="*/ 10411515 w 10411515"/>
              <a:gd name="connsiteY21" fmla="*/ 3008312 h 4424000"/>
              <a:gd name="connsiteX22" fmla="*/ 10411515 w 10411515"/>
              <a:gd name="connsiteY22" fmla="*/ 3686652 h 4424000"/>
              <a:gd name="connsiteX23" fmla="*/ 9674167 w 10411515"/>
              <a:gd name="connsiteY23" fmla="*/ 4424000 h 4424000"/>
              <a:gd name="connsiteX24" fmla="*/ 9078379 w 10411515"/>
              <a:gd name="connsiteY24" fmla="*/ 4424000 h 4424000"/>
              <a:gd name="connsiteX25" fmla="*/ 8393223 w 10411515"/>
              <a:gd name="connsiteY25" fmla="*/ 4424000 h 4424000"/>
              <a:gd name="connsiteX26" fmla="*/ 8065540 w 10411515"/>
              <a:gd name="connsiteY26" fmla="*/ 4424000 h 4424000"/>
              <a:gd name="connsiteX27" fmla="*/ 7469752 w 10411515"/>
              <a:gd name="connsiteY27" fmla="*/ 4424000 h 4424000"/>
              <a:gd name="connsiteX28" fmla="*/ 7052700 w 10411515"/>
              <a:gd name="connsiteY28" fmla="*/ 4424000 h 4424000"/>
              <a:gd name="connsiteX29" fmla="*/ 6546280 w 10411515"/>
              <a:gd name="connsiteY29" fmla="*/ 4424000 h 4424000"/>
              <a:gd name="connsiteX30" fmla="*/ 5861124 w 10411515"/>
              <a:gd name="connsiteY30" fmla="*/ 4424000 h 4424000"/>
              <a:gd name="connsiteX31" fmla="*/ 5533441 w 10411515"/>
              <a:gd name="connsiteY31" fmla="*/ 4424000 h 4424000"/>
              <a:gd name="connsiteX32" fmla="*/ 5027021 w 10411515"/>
              <a:gd name="connsiteY32" fmla="*/ 4424000 h 4424000"/>
              <a:gd name="connsiteX33" fmla="*/ 4341865 w 10411515"/>
              <a:gd name="connsiteY33" fmla="*/ 4424000 h 4424000"/>
              <a:gd name="connsiteX34" fmla="*/ 3567341 w 10411515"/>
              <a:gd name="connsiteY34" fmla="*/ 4424000 h 4424000"/>
              <a:gd name="connsiteX35" fmla="*/ 2882185 w 10411515"/>
              <a:gd name="connsiteY35" fmla="*/ 4424000 h 4424000"/>
              <a:gd name="connsiteX36" fmla="*/ 2465133 w 10411515"/>
              <a:gd name="connsiteY36" fmla="*/ 4424000 h 4424000"/>
              <a:gd name="connsiteX37" fmla="*/ 2137450 w 10411515"/>
              <a:gd name="connsiteY37" fmla="*/ 4424000 h 4424000"/>
              <a:gd name="connsiteX38" fmla="*/ 1452294 w 10411515"/>
              <a:gd name="connsiteY38" fmla="*/ 4424000 h 4424000"/>
              <a:gd name="connsiteX39" fmla="*/ 737348 w 10411515"/>
              <a:gd name="connsiteY39" fmla="*/ 4424000 h 4424000"/>
              <a:gd name="connsiteX40" fmla="*/ 0 w 10411515"/>
              <a:gd name="connsiteY40" fmla="*/ 3686652 h 4424000"/>
              <a:gd name="connsiteX41" fmla="*/ 0 w 10411515"/>
              <a:gd name="connsiteY41" fmla="*/ 3155777 h 4424000"/>
              <a:gd name="connsiteX42" fmla="*/ 0 w 10411515"/>
              <a:gd name="connsiteY42" fmla="*/ 2536423 h 4424000"/>
              <a:gd name="connsiteX43" fmla="*/ 0 w 10411515"/>
              <a:gd name="connsiteY43" fmla="*/ 1887577 h 4424000"/>
              <a:gd name="connsiteX44" fmla="*/ 0 w 10411515"/>
              <a:gd name="connsiteY44" fmla="*/ 1327209 h 4424000"/>
              <a:gd name="connsiteX45" fmla="*/ 0 w 10411515"/>
              <a:gd name="connsiteY45" fmla="*/ 737348 h 44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0411515" h="4424000" fill="none" extrusionOk="0">
                <a:moveTo>
                  <a:pt x="0" y="737348"/>
                </a:moveTo>
                <a:cubicBezTo>
                  <a:pt x="-112489" y="362091"/>
                  <a:pt x="268621" y="25372"/>
                  <a:pt x="737348" y="0"/>
                </a:cubicBezTo>
                <a:cubicBezTo>
                  <a:pt x="863952" y="-26775"/>
                  <a:pt x="990253" y="25766"/>
                  <a:pt x="1065031" y="0"/>
                </a:cubicBezTo>
                <a:cubicBezTo>
                  <a:pt x="1139809" y="-25766"/>
                  <a:pt x="1405846" y="42796"/>
                  <a:pt x="1571451" y="0"/>
                </a:cubicBezTo>
                <a:cubicBezTo>
                  <a:pt x="1737056" y="-42796"/>
                  <a:pt x="2087579" y="1372"/>
                  <a:pt x="2345975" y="0"/>
                </a:cubicBezTo>
                <a:cubicBezTo>
                  <a:pt x="2604371" y="-1372"/>
                  <a:pt x="2672406" y="60563"/>
                  <a:pt x="2852395" y="0"/>
                </a:cubicBezTo>
                <a:cubicBezTo>
                  <a:pt x="3032384" y="-60563"/>
                  <a:pt x="3107876" y="17555"/>
                  <a:pt x="3358815" y="0"/>
                </a:cubicBezTo>
                <a:cubicBezTo>
                  <a:pt x="3609754" y="-17555"/>
                  <a:pt x="3616371" y="996"/>
                  <a:pt x="3775866" y="0"/>
                </a:cubicBezTo>
                <a:cubicBezTo>
                  <a:pt x="3935361" y="-996"/>
                  <a:pt x="3992980" y="47996"/>
                  <a:pt x="4192918" y="0"/>
                </a:cubicBezTo>
                <a:cubicBezTo>
                  <a:pt x="4392856" y="-47996"/>
                  <a:pt x="4724158" y="25887"/>
                  <a:pt x="4967442" y="0"/>
                </a:cubicBezTo>
                <a:cubicBezTo>
                  <a:pt x="5210726" y="-25887"/>
                  <a:pt x="5287341" y="21064"/>
                  <a:pt x="5563230" y="0"/>
                </a:cubicBezTo>
                <a:cubicBezTo>
                  <a:pt x="5839119" y="-21064"/>
                  <a:pt x="6005887" y="24063"/>
                  <a:pt x="6248386" y="0"/>
                </a:cubicBezTo>
                <a:cubicBezTo>
                  <a:pt x="6490885" y="-24063"/>
                  <a:pt x="6702152" y="68587"/>
                  <a:pt x="6933543" y="0"/>
                </a:cubicBezTo>
                <a:cubicBezTo>
                  <a:pt x="7164934" y="-68587"/>
                  <a:pt x="7340778" y="36954"/>
                  <a:pt x="7618699" y="0"/>
                </a:cubicBezTo>
                <a:cubicBezTo>
                  <a:pt x="7896620" y="-36954"/>
                  <a:pt x="8118059" y="75129"/>
                  <a:pt x="8303855" y="0"/>
                </a:cubicBezTo>
                <a:cubicBezTo>
                  <a:pt x="8489651" y="-75129"/>
                  <a:pt x="8756001" y="63304"/>
                  <a:pt x="9078379" y="0"/>
                </a:cubicBezTo>
                <a:cubicBezTo>
                  <a:pt x="9400757" y="-63304"/>
                  <a:pt x="9467206" y="32451"/>
                  <a:pt x="9674167" y="0"/>
                </a:cubicBezTo>
                <a:cubicBezTo>
                  <a:pt x="10072328" y="-65972"/>
                  <a:pt x="10423539" y="314104"/>
                  <a:pt x="10411515" y="737348"/>
                </a:cubicBezTo>
                <a:cubicBezTo>
                  <a:pt x="10416783" y="973914"/>
                  <a:pt x="10374907" y="1041512"/>
                  <a:pt x="10411515" y="1297716"/>
                </a:cubicBezTo>
                <a:cubicBezTo>
                  <a:pt x="10448123" y="1553920"/>
                  <a:pt x="10396852" y="1699217"/>
                  <a:pt x="10411515" y="1917070"/>
                </a:cubicBezTo>
                <a:cubicBezTo>
                  <a:pt x="10426178" y="2134923"/>
                  <a:pt x="10359094" y="2222905"/>
                  <a:pt x="10411515" y="2447944"/>
                </a:cubicBezTo>
                <a:cubicBezTo>
                  <a:pt x="10463936" y="2672983"/>
                  <a:pt x="10375925" y="2875855"/>
                  <a:pt x="10411515" y="3008312"/>
                </a:cubicBezTo>
                <a:cubicBezTo>
                  <a:pt x="10447105" y="3140769"/>
                  <a:pt x="10382816" y="3503539"/>
                  <a:pt x="10411515" y="3686652"/>
                </a:cubicBezTo>
                <a:cubicBezTo>
                  <a:pt x="10430901" y="4088486"/>
                  <a:pt x="10086457" y="4371171"/>
                  <a:pt x="9674167" y="4424000"/>
                </a:cubicBezTo>
                <a:cubicBezTo>
                  <a:pt x="9426843" y="4443641"/>
                  <a:pt x="9242482" y="4361108"/>
                  <a:pt x="9078379" y="4424000"/>
                </a:cubicBezTo>
                <a:cubicBezTo>
                  <a:pt x="8914276" y="4486892"/>
                  <a:pt x="8616978" y="4400781"/>
                  <a:pt x="8393223" y="4424000"/>
                </a:cubicBezTo>
                <a:cubicBezTo>
                  <a:pt x="8169468" y="4447219"/>
                  <a:pt x="8205679" y="4398953"/>
                  <a:pt x="8065540" y="4424000"/>
                </a:cubicBezTo>
                <a:cubicBezTo>
                  <a:pt x="7925401" y="4449047"/>
                  <a:pt x="7747423" y="4374305"/>
                  <a:pt x="7469752" y="4424000"/>
                </a:cubicBezTo>
                <a:cubicBezTo>
                  <a:pt x="7192081" y="4473695"/>
                  <a:pt x="7231564" y="4401815"/>
                  <a:pt x="7052700" y="4424000"/>
                </a:cubicBezTo>
                <a:cubicBezTo>
                  <a:pt x="6873836" y="4446185"/>
                  <a:pt x="6726751" y="4392116"/>
                  <a:pt x="6546280" y="4424000"/>
                </a:cubicBezTo>
                <a:cubicBezTo>
                  <a:pt x="6365809" y="4455884"/>
                  <a:pt x="6085795" y="4415468"/>
                  <a:pt x="5861124" y="4424000"/>
                </a:cubicBezTo>
                <a:cubicBezTo>
                  <a:pt x="5636453" y="4432532"/>
                  <a:pt x="5666637" y="4402729"/>
                  <a:pt x="5533441" y="4424000"/>
                </a:cubicBezTo>
                <a:cubicBezTo>
                  <a:pt x="5400245" y="4445271"/>
                  <a:pt x="5204884" y="4364967"/>
                  <a:pt x="5027021" y="4424000"/>
                </a:cubicBezTo>
                <a:cubicBezTo>
                  <a:pt x="4849158" y="4483033"/>
                  <a:pt x="4507707" y="4411024"/>
                  <a:pt x="4341865" y="4424000"/>
                </a:cubicBezTo>
                <a:cubicBezTo>
                  <a:pt x="4176023" y="4436976"/>
                  <a:pt x="3777811" y="4406051"/>
                  <a:pt x="3567341" y="4424000"/>
                </a:cubicBezTo>
                <a:cubicBezTo>
                  <a:pt x="3356871" y="4441949"/>
                  <a:pt x="3181859" y="4390860"/>
                  <a:pt x="2882185" y="4424000"/>
                </a:cubicBezTo>
                <a:cubicBezTo>
                  <a:pt x="2582511" y="4457140"/>
                  <a:pt x="2651739" y="4410566"/>
                  <a:pt x="2465133" y="4424000"/>
                </a:cubicBezTo>
                <a:cubicBezTo>
                  <a:pt x="2278527" y="4437434"/>
                  <a:pt x="2288356" y="4403546"/>
                  <a:pt x="2137450" y="4424000"/>
                </a:cubicBezTo>
                <a:cubicBezTo>
                  <a:pt x="1986544" y="4444454"/>
                  <a:pt x="1725590" y="4387133"/>
                  <a:pt x="1452294" y="4424000"/>
                </a:cubicBezTo>
                <a:cubicBezTo>
                  <a:pt x="1178998" y="4460867"/>
                  <a:pt x="1042643" y="4371305"/>
                  <a:pt x="737348" y="4424000"/>
                </a:cubicBezTo>
                <a:cubicBezTo>
                  <a:pt x="347879" y="4431158"/>
                  <a:pt x="-20664" y="4098111"/>
                  <a:pt x="0" y="3686652"/>
                </a:cubicBezTo>
                <a:cubicBezTo>
                  <a:pt x="-62183" y="3552694"/>
                  <a:pt x="39791" y="3342014"/>
                  <a:pt x="0" y="3155777"/>
                </a:cubicBezTo>
                <a:cubicBezTo>
                  <a:pt x="-39791" y="2969540"/>
                  <a:pt x="17622" y="2832580"/>
                  <a:pt x="0" y="2536423"/>
                </a:cubicBezTo>
                <a:cubicBezTo>
                  <a:pt x="-17622" y="2240266"/>
                  <a:pt x="76604" y="2094681"/>
                  <a:pt x="0" y="1887577"/>
                </a:cubicBezTo>
                <a:cubicBezTo>
                  <a:pt x="-76604" y="1680473"/>
                  <a:pt x="62368" y="1575786"/>
                  <a:pt x="0" y="1327209"/>
                </a:cubicBezTo>
                <a:cubicBezTo>
                  <a:pt x="-62368" y="1078632"/>
                  <a:pt x="59592" y="966339"/>
                  <a:pt x="0" y="737348"/>
                </a:cubicBezTo>
                <a:close/>
              </a:path>
              <a:path w="10411515" h="4424000" stroke="0" extrusionOk="0">
                <a:moveTo>
                  <a:pt x="0" y="737348"/>
                </a:moveTo>
                <a:cubicBezTo>
                  <a:pt x="18579" y="250257"/>
                  <a:pt x="221155" y="11294"/>
                  <a:pt x="737348" y="0"/>
                </a:cubicBezTo>
                <a:cubicBezTo>
                  <a:pt x="894011" y="-31769"/>
                  <a:pt x="920416" y="1732"/>
                  <a:pt x="1065031" y="0"/>
                </a:cubicBezTo>
                <a:cubicBezTo>
                  <a:pt x="1209646" y="-1732"/>
                  <a:pt x="1246690" y="1121"/>
                  <a:pt x="1392715" y="0"/>
                </a:cubicBezTo>
                <a:cubicBezTo>
                  <a:pt x="1538740" y="-1121"/>
                  <a:pt x="1669608" y="30077"/>
                  <a:pt x="1809766" y="0"/>
                </a:cubicBezTo>
                <a:cubicBezTo>
                  <a:pt x="1949924" y="-30077"/>
                  <a:pt x="2120233" y="38652"/>
                  <a:pt x="2226818" y="0"/>
                </a:cubicBezTo>
                <a:cubicBezTo>
                  <a:pt x="2333403" y="-38652"/>
                  <a:pt x="2474110" y="11516"/>
                  <a:pt x="2554501" y="0"/>
                </a:cubicBezTo>
                <a:cubicBezTo>
                  <a:pt x="2634892" y="-11516"/>
                  <a:pt x="2847738" y="55925"/>
                  <a:pt x="3060921" y="0"/>
                </a:cubicBezTo>
                <a:cubicBezTo>
                  <a:pt x="3274104" y="-55925"/>
                  <a:pt x="3231012" y="34257"/>
                  <a:pt x="3388604" y="0"/>
                </a:cubicBezTo>
                <a:cubicBezTo>
                  <a:pt x="3546196" y="-34257"/>
                  <a:pt x="3752141" y="77486"/>
                  <a:pt x="4073760" y="0"/>
                </a:cubicBezTo>
                <a:cubicBezTo>
                  <a:pt x="4395379" y="-77486"/>
                  <a:pt x="4625844" y="91379"/>
                  <a:pt x="4848285" y="0"/>
                </a:cubicBezTo>
                <a:cubicBezTo>
                  <a:pt x="5070726" y="-91379"/>
                  <a:pt x="5218571" y="29049"/>
                  <a:pt x="5354704" y="0"/>
                </a:cubicBezTo>
                <a:cubicBezTo>
                  <a:pt x="5490837" y="-29049"/>
                  <a:pt x="5673658" y="37439"/>
                  <a:pt x="5771756" y="0"/>
                </a:cubicBezTo>
                <a:cubicBezTo>
                  <a:pt x="5869854" y="-37439"/>
                  <a:pt x="6100803" y="4118"/>
                  <a:pt x="6188808" y="0"/>
                </a:cubicBezTo>
                <a:cubicBezTo>
                  <a:pt x="6276813" y="-4118"/>
                  <a:pt x="6724742" y="51656"/>
                  <a:pt x="6963332" y="0"/>
                </a:cubicBezTo>
                <a:cubicBezTo>
                  <a:pt x="7201922" y="-51656"/>
                  <a:pt x="7448755" y="64371"/>
                  <a:pt x="7648488" y="0"/>
                </a:cubicBezTo>
                <a:cubicBezTo>
                  <a:pt x="7848221" y="-64371"/>
                  <a:pt x="7878741" y="42241"/>
                  <a:pt x="8065540" y="0"/>
                </a:cubicBezTo>
                <a:cubicBezTo>
                  <a:pt x="8252339" y="-42241"/>
                  <a:pt x="8274643" y="36604"/>
                  <a:pt x="8393223" y="0"/>
                </a:cubicBezTo>
                <a:cubicBezTo>
                  <a:pt x="8511803" y="-36604"/>
                  <a:pt x="8727221" y="59207"/>
                  <a:pt x="8899643" y="0"/>
                </a:cubicBezTo>
                <a:cubicBezTo>
                  <a:pt x="9072065" y="-59207"/>
                  <a:pt x="9391070" y="649"/>
                  <a:pt x="9674167" y="0"/>
                </a:cubicBezTo>
                <a:cubicBezTo>
                  <a:pt x="10185499" y="-39660"/>
                  <a:pt x="10474832" y="375834"/>
                  <a:pt x="10411515" y="737348"/>
                </a:cubicBezTo>
                <a:cubicBezTo>
                  <a:pt x="10420036" y="905518"/>
                  <a:pt x="10400761" y="1138724"/>
                  <a:pt x="10411515" y="1356702"/>
                </a:cubicBezTo>
                <a:cubicBezTo>
                  <a:pt x="10422269" y="1574680"/>
                  <a:pt x="10377295" y="1732143"/>
                  <a:pt x="10411515" y="2005549"/>
                </a:cubicBezTo>
                <a:cubicBezTo>
                  <a:pt x="10445735" y="2278955"/>
                  <a:pt x="10364118" y="2377742"/>
                  <a:pt x="10411515" y="2565916"/>
                </a:cubicBezTo>
                <a:cubicBezTo>
                  <a:pt x="10458912" y="2754090"/>
                  <a:pt x="10342095" y="3133292"/>
                  <a:pt x="10411515" y="3686652"/>
                </a:cubicBezTo>
                <a:cubicBezTo>
                  <a:pt x="10444361" y="4114530"/>
                  <a:pt x="10068635" y="4399551"/>
                  <a:pt x="9674167" y="4424000"/>
                </a:cubicBezTo>
                <a:cubicBezTo>
                  <a:pt x="9491827" y="4424204"/>
                  <a:pt x="9332945" y="4378224"/>
                  <a:pt x="9167747" y="4424000"/>
                </a:cubicBezTo>
                <a:cubicBezTo>
                  <a:pt x="9002549" y="4469776"/>
                  <a:pt x="8666658" y="4418618"/>
                  <a:pt x="8482591" y="4424000"/>
                </a:cubicBezTo>
                <a:cubicBezTo>
                  <a:pt x="8298524" y="4429382"/>
                  <a:pt x="8115284" y="4404900"/>
                  <a:pt x="7797435" y="4424000"/>
                </a:cubicBezTo>
                <a:cubicBezTo>
                  <a:pt x="7479586" y="4443100"/>
                  <a:pt x="7552921" y="4409795"/>
                  <a:pt x="7380383" y="4424000"/>
                </a:cubicBezTo>
                <a:cubicBezTo>
                  <a:pt x="7207845" y="4438205"/>
                  <a:pt x="6843651" y="4375073"/>
                  <a:pt x="6605859" y="4424000"/>
                </a:cubicBezTo>
                <a:cubicBezTo>
                  <a:pt x="6368067" y="4472927"/>
                  <a:pt x="6425529" y="4404240"/>
                  <a:pt x="6278176" y="4424000"/>
                </a:cubicBezTo>
                <a:cubicBezTo>
                  <a:pt x="6130823" y="4443760"/>
                  <a:pt x="5953154" y="4369605"/>
                  <a:pt x="5771756" y="4424000"/>
                </a:cubicBezTo>
                <a:cubicBezTo>
                  <a:pt x="5590358" y="4478395"/>
                  <a:pt x="5528179" y="4415658"/>
                  <a:pt x="5444073" y="4424000"/>
                </a:cubicBezTo>
                <a:cubicBezTo>
                  <a:pt x="5359967" y="4432342"/>
                  <a:pt x="4987514" y="4389821"/>
                  <a:pt x="4669548" y="4424000"/>
                </a:cubicBezTo>
                <a:cubicBezTo>
                  <a:pt x="4351582" y="4458179"/>
                  <a:pt x="4252257" y="4405220"/>
                  <a:pt x="3984392" y="4424000"/>
                </a:cubicBezTo>
                <a:cubicBezTo>
                  <a:pt x="3716527" y="4442780"/>
                  <a:pt x="3724763" y="4402867"/>
                  <a:pt x="3656709" y="4424000"/>
                </a:cubicBezTo>
                <a:cubicBezTo>
                  <a:pt x="3588655" y="4445133"/>
                  <a:pt x="3278278" y="4400407"/>
                  <a:pt x="3150289" y="4424000"/>
                </a:cubicBezTo>
                <a:cubicBezTo>
                  <a:pt x="3022300" y="4447593"/>
                  <a:pt x="2781555" y="4379360"/>
                  <a:pt x="2643869" y="4424000"/>
                </a:cubicBezTo>
                <a:cubicBezTo>
                  <a:pt x="2506183" y="4468640"/>
                  <a:pt x="2194022" y="4396217"/>
                  <a:pt x="2048081" y="4424000"/>
                </a:cubicBezTo>
                <a:cubicBezTo>
                  <a:pt x="1902140" y="4451783"/>
                  <a:pt x="1758166" y="4400534"/>
                  <a:pt x="1631030" y="4424000"/>
                </a:cubicBezTo>
                <a:cubicBezTo>
                  <a:pt x="1503894" y="4447466"/>
                  <a:pt x="1100335" y="4361165"/>
                  <a:pt x="737348" y="4424000"/>
                </a:cubicBezTo>
                <a:cubicBezTo>
                  <a:pt x="302325" y="4486487"/>
                  <a:pt x="51854" y="4026893"/>
                  <a:pt x="0" y="3686652"/>
                </a:cubicBezTo>
                <a:cubicBezTo>
                  <a:pt x="-61633" y="3565528"/>
                  <a:pt x="17441" y="3288127"/>
                  <a:pt x="0" y="3155777"/>
                </a:cubicBezTo>
                <a:cubicBezTo>
                  <a:pt x="-17441" y="3023428"/>
                  <a:pt x="39721" y="2752229"/>
                  <a:pt x="0" y="2595410"/>
                </a:cubicBezTo>
                <a:cubicBezTo>
                  <a:pt x="-39721" y="2438591"/>
                  <a:pt x="42281" y="2168378"/>
                  <a:pt x="0" y="2035042"/>
                </a:cubicBezTo>
                <a:cubicBezTo>
                  <a:pt x="-42281" y="1901706"/>
                  <a:pt x="32488" y="1621649"/>
                  <a:pt x="0" y="1445181"/>
                </a:cubicBezTo>
                <a:cubicBezTo>
                  <a:pt x="-32488" y="1268713"/>
                  <a:pt x="73008" y="999814"/>
                  <a:pt x="0" y="737348"/>
                </a:cubicBezTo>
                <a:close/>
              </a:path>
            </a:pathLst>
          </a:custGeom>
          <a:solidFill>
            <a:schemeClr val="bg1">
              <a:lumMod val="20000"/>
              <a:lumOff val="80000"/>
            </a:schemeClr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44737102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56AC3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0D43286-762A-41EF-91DC-F2BA7B792823}"/>
              </a:ext>
            </a:extLst>
          </p:cNvPr>
          <p:cNvSpPr txBox="1"/>
          <p:nvPr/>
        </p:nvSpPr>
        <p:spPr>
          <a:xfrm>
            <a:off x="1352550" y="1779006"/>
            <a:ext cx="10069271" cy="42616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25000"/>
              </a:lnSpc>
              <a:defRPr/>
            </a:pPr>
            <a:r>
              <a:rPr lang="vi-VN" sz="4400" dirty="0">
                <a:latin typeface="Calibri" panose="020F0502020204030204" pitchFamily="34" charset="0"/>
                <a:cs typeface="Calibri" panose="020F0502020204030204" pitchFamily="34" charset="0"/>
              </a:rPr>
              <a:t>+ Không lãng phí đồ ăn, thức uống.</a:t>
            </a:r>
          </a:p>
          <a:p>
            <a:pPr lvl="0" algn="just">
              <a:lnSpc>
                <a:spcPct val="125000"/>
              </a:lnSpc>
              <a:defRPr/>
            </a:pPr>
            <a:r>
              <a:rPr lang="vi-VN" sz="4400" dirty="0">
                <a:latin typeface="Calibri" panose="020F0502020204030204" pitchFamily="34" charset="0"/>
                <a:cs typeface="Calibri" panose="020F0502020204030204" pitchFamily="34" charset="0"/>
              </a:rPr>
              <a:t>+ Các vỏ hoa quả, rau đã cũ sử dụng để bón cây.</a:t>
            </a:r>
          </a:p>
          <a:p>
            <a:pPr lvl="0">
              <a:lnSpc>
                <a:spcPct val="125000"/>
              </a:lnSpc>
              <a:defRPr/>
            </a:pPr>
            <a:r>
              <a:rPr lang="vi-VN" sz="4400" dirty="0">
                <a:latin typeface="Calibri" panose="020F0502020204030204" pitchFamily="34" charset="0"/>
                <a:cs typeface="Calibri" panose="020F0502020204030204" pitchFamily="34" charset="0"/>
              </a:rPr>
              <a:t>+ Vở còn nhiều trang giấy trắng sử dụng để làm nháp.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A895AB-9882-4551-A099-F97E449301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0819" y="583633"/>
            <a:ext cx="9461812" cy="134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372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5"/>
          <p:cNvSpPr/>
          <p:nvPr/>
        </p:nvSpPr>
        <p:spPr>
          <a:xfrm>
            <a:off x="714375" y="619125"/>
            <a:ext cx="10706100" cy="5721350"/>
          </a:xfrm>
          <a:custGeom>
            <a:avLst/>
            <a:gdLst>
              <a:gd name="connsiteX0" fmla="*/ 0 w 11610109"/>
              <a:gd name="connsiteY0" fmla="*/ 1080839 h 6484903"/>
              <a:gd name="connsiteX1" fmla="*/ 1080839 w 11610109"/>
              <a:gd name="connsiteY1" fmla="*/ 0 h 6484903"/>
              <a:gd name="connsiteX2" fmla="*/ 10529270 w 11610109"/>
              <a:gd name="connsiteY2" fmla="*/ 0 h 6484903"/>
              <a:gd name="connsiteX3" fmla="*/ 11610109 w 11610109"/>
              <a:gd name="connsiteY3" fmla="*/ 1080839 h 6484903"/>
              <a:gd name="connsiteX4" fmla="*/ 11610109 w 11610109"/>
              <a:gd name="connsiteY4" fmla="*/ 5404064 h 6484903"/>
              <a:gd name="connsiteX5" fmla="*/ 10529270 w 11610109"/>
              <a:gd name="connsiteY5" fmla="*/ 6484903 h 6484903"/>
              <a:gd name="connsiteX6" fmla="*/ 1080839 w 11610109"/>
              <a:gd name="connsiteY6" fmla="*/ 6484903 h 6484903"/>
              <a:gd name="connsiteX7" fmla="*/ 0 w 11610109"/>
              <a:gd name="connsiteY7" fmla="*/ 5404064 h 6484903"/>
              <a:gd name="connsiteX8" fmla="*/ 0 w 11610109"/>
              <a:gd name="connsiteY8" fmla="*/ 1080839 h 6484903"/>
              <a:gd name="connsiteX0" fmla="*/ 0 w 11610109"/>
              <a:gd name="connsiteY0" fmla="*/ 1080839 h 6484903"/>
              <a:gd name="connsiteX1" fmla="*/ 249383 w 11610109"/>
              <a:gd name="connsiteY1" fmla="*/ 164308 h 6484903"/>
              <a:gd name="connsiteX2" fmla="*/ 1080839 w 11610109"/>
              <a:gd name="connsiteY2" fmla="*/ 0 h 6484903"/>
              <a:gd name="connsiteX3" fmla="*/ 10529270 w 11610109"/>
              <a:gd name="connsiteY3" fmla="*/ 0 h 6484903"/>
              <a:gd name="connsiteX4" fmla="*/ 11610109 w 11610109"/>
              <a:gd name="connsiteY4" fmla="*/ 1080839 h 6484903"/>
              <a:gd name="connsiteX5" fmla="*/ 11610109 w 11610109"/>
              <a:gd name="connsiteY5" fmla="*/ 5404064 h 6484903"/>
              <a:gd name="connsiteX6" fmla="*/ 10529270 w 11610109"/>
              <a:gd name="connsiteY6" fmla="*/ 6484903 h 6484903"/>
              <a:gd name="connsiteX7" fmla="*/ 1080839 w 11610109"/>
              <a:gd name="connsiteY7" fmla="*/ 6484903 h 6484903"/>
              <a:gd name="connsiteX8" fmla="*/ 0 w 11610109"/>
              <a:gd name="connsiteY8" fmla="*/ 5404064 h 6484903"/>
              <a:gd name="connsiteX9" fmla="*/ 0 w 11610109"/>
              <a:gd name="connsiteY9" fmla="*/ 1080839 h 6484903"/>
              <a:gd name="connsiteX0" fmla="*/ 0 w 11610109"/>
              <a:gd name="connsiteY0" fmla="*/ 1080839 h 6484903"/>
              <a:gd name="connsiteX1" fmla="*/ 249383 w 11610109"/>
              <a:gd name="connsiteY1" fmla="*/ 164308 h 6484903"/>
              <a:gd name="connsiteX2" fmla="*/ 1080839 w 11610109"/>
              <a:gd name="connsiteY2" fmla="*/ 0 h 6484903"/>
              <a:gd name="connsiteX3" fmla="*/ 10529270 w 11610109"/>
              <a:gd name="connsiteY3" fmla="*/ 0 h 6484903"/>
              <a:gd name="connsiteX4" fmla="*/ 11610109 w 11610109"/>
              <a:gd name="connsiteY4" fmla="*/ 1080839 h 6484903"/>
              <a:gd name="connsiteX5" fmla="*/ 11610109 w 11610109"/>
              <a:gd name="connsiteY5" fmla="*/ 5404064 h 6484903"/>
              <a:gd name="connsiteX6" fmla="*/ 10529270 w 11610109"/>
              <a:gd name="connsiteY6" fmla="*/ 6484903 h 6484903"/>
              <a:gd name="connsiteX7" fmla="*/ 1080839 w 11610109"/>
              <a:gd name="connsiteY7" fmla="*/ 6484903 h 6484903"/>
              <a:gd name="connsiteX8" fmla="*/ 0 w 11610109"/>
              <a:gd name="connsiteY8" fmla="*/ 5404064 h 6484903"/>
              <a:gd name="connsiteX9" fmla="*/ 0 w 11610109"/>
              <a:gd name="connsiteY9" fmla="*/ 1080839 h 6484903"/>
              <a:gd name="connsiteX0" fmla="*/ 0 w 11610109"/>
              <a:gd name="connsiteY0" fmla="*/ 1080839 h 6484903"/>
              <a:gd name="connsiteX1" fmla="*/ 249383 w 11610109"/>
              <a:gd name="connsiteY1" fmla="*/ 164308 h 6484903"/>
              <a:gd name="connsiteX2" fmla="*/ 318656 w 11610109"/>
              <a:gd name="connsiteY2" fmla="*/ 81180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610109 w 11610109"/>
              <a:gd name="connsiteY5" fmla="*/ 1080839 h 6484903"/>
              <a:gd name="connsiteX6" fmla="*/ 11610109 w 11610109"/>
              <a:gd name="connsiteY6" fmla="*/ 5404064 h 6484903"/>
              <a:gd name="connsiteX7" fmla="*/ 10529270 w 11610109"/>
              <a:gd name="connsiteY7" fmla="*/ 6484903 h 6484903"/>
              <a:gd name="connsiteX8" fmla="*/ 1080839 w 11610109"/>
              <a:gd name="connsiteY8" fmla="*/ 6484903 h 6484903"/>
              <a:gd name="connsiteX9" fmla="*/ 0 w 11610109"/>
              <a:gd name="connsiteY9" fmla="*/ 5404064 h 6484903"/>
              <a:gd name="connsiteX10" fmla="*/ 0 w 11610109"/>
              <a:gd name="connsiteY10" fmla="*/ 1080839 h 6484903"/>
              <a:gd name="connsiteX0" fmla="*/ 0 w 11610109"/>
              <a:gd name="connsiteY0" fmla="*/ 1080839 h 6484903"/>
              <a:gd name="connsiteX1" fmla="*/ 110838 w 11610109"/>
              <a:gd name="connsiteY1" fmla="*/ 136599 h 6484903"/>
              <a:gd name="connsiteX2" fmla="*/ 318656 w 11610109"/>
              <a:gd name="connsiteY2" fmla="*/ 81180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610109 w 11610109"/>
              <a:gd name="connsiteY5" fmla="*/ 1080839 h 6484903"/>
              <a:gd name="connsiteX6" fmla="*/ 11610109 w 11610109"/>
              <a:gd name="connsiteY6" fmla="*/ 5404064 h 6484903"/>
              <a:gd name="connsiteX7" fmla="*/ 10529270 w 11610109"/>
              <a:gd name="connsiteY7" fmla="*/ 6484903 h 6484903"/>
              <a:gd name="connsiteX8" fmla="*/ 1080839 w 11610109"/>
              <a:gd name="connsiteY8" fmla="*/ 6484903 h 6484903"/>
              <a:gd name="connsiteX9" fmla="*/ 0 w 11610109"/>
              <a:gd name="connsiteY9" fmla="*/ 5404064 h 6484903"/>
              <a:gd name="connsiteX10" fmla="*/ 0 w 11610109"/>
              <a:gd name="connsiteY10" fmla="*/ 1080839 h 6484903"/>
              <a:gd name="connsiteX0" fmla="*/ 0 w 11610109"/>
              <a:gd name="connsiteY0" fmla="*/ 1080839 h 6484903"/>
              <a:gd name="connsiteX1" fmla="*/ 110838 w 11610109"/>
              <a:gd name="connsiteY1" fmla="*/ 136599 h 6484903"/>
              <a:gd name="connsiteX2" fmla="*/ 110838 w 11610109"/>
              <a:gd name="connsiteY2" fmla="*/ 178162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610109 w 11610109"/>
              <a:gd name="connsiteY5" fmla="*/ 1080839 h 6484903"/>
              <a:gd name="connsiteX6" fmla="*/ 11610109 w 11610109"/>
              <a:gd name="connsiteY6" fmla="*/ 5404064 h 6484903"/>
              <a:gd name="connsiteX7" fmla="*/ 10529270 w 11610109"/>
              <a:gd name="connsiteY7" fmla="*/ 6484903 h 6484903"/>
              <a:gd name="connsiteX8" fmla="*/ 1080839 w 11610109"/>
              <a:gd name="connsiteY8" fmla="*/ 6484903 h 6484903"/>
              <a:gd name="connsiteX9" fmla="*/ 0 w 11610109"/>
              <a:gd name="connsiteY9" fmla="*/ 5404064 h 6484903"/>
              <a:gd name="connsiteX10" fmla="*/ 0 w 11610109"/>
              <a:gd name="connsiteY10" fmla="*/ 1080839 h 6484903"/>
              <a:gd name="connsiteX0" fmla="*/ 0 w 11610109"/>
              <a:gd name="connsiteY0" fmla="*/ 1080839 h 6484903"/>
              <a:gd name="connsiteX1" fmla="*/ 110838 w 11610109"/>
              <a:gd name="connsiteY1" fmla="*/ 136599 h 6484903"/>
              <a:gd name="connsiteX2" fmla="*/ 110838 w 11610109"/>
              <a:gd name="connsiteY2" fmla="*/ 178162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443856 w 11610109"/>
              <a:gd name="connsiteY5" fmla="*/ 205871 h 6484903"/>
              <a:gd name="connsiteX6" fmla="*/ 11610109 w 11610109"/>
              <a:gd name="connsiteY6" fmla="*/ 1080839 h 6484903"/>
              <a:gd name="connsiteX7" fmla="*/ 11610109 w 11610109"/>
              <a:gd name="connsiteY7" fmla="*/ 5404064 h 6484903"/>
              <a:gd name="connsiteX8" fmla="*/ 10529270 w 11610109"/>
              <a:gd name="connsiteY8" fmla="*/ 6484903 h 6484903"/>
              <a:gd name="connsiteX9" fmla="*/ 1080839 w 11610109"/>
              <a:gd name="connsiteY9" fmla="*/ 6484903 h 6484903"/>
              <a:gd name="connsiteX10" fmla="*/ 0 w 11610109"/>
              <a:gd name="connsiteY10" fmla="*/ 5404064 h 6484903"/>
              <a:gd name="connsiteX11" fmla="*/ 0 w 11610109"/>
              <a:gd name="connsiteY11" fmla="*/ 1080839 h 6484903"/>
              <a:gd name="connsiteX0" fmla="*/ 68202 w 11678311"/>
              <a:gd name="connsiteY0" fmla="*/ 1080839 h 6484903"/>
              <a:gd name="connsiteX1" fmla="*/ 179040 w 11678311"/>
              <a:gd name="connsiteY1" fmla="*/ 136599 h 6484903"/>
              <a:gd name="connsiteX2" fmla="*/ 54349 w 11678311"/>
              <a:gd name="connsiteY2" fmla="*/ 53471 h 6484903"/>
              <a:gd name="connsiteX3" fmla="*/ 1149041 w 11678311"/>
              <a:gd name="connsiteY3" fmla="*/ 0 h 6484903"/>
              <a:gd name="connsiteX4" fmla="*/ 10597472 w 11678311"/>
              <a:gd name="connsiteY4" fmla="*/ 0 h 6484903"/>
              <a:gd name="connsiteX5" fmla="*/ 11512058 w 11678311"/>
              <a:gd name="connsiteY5" fmla="*/ 205871 h 6484903"/>
              <a:gd name="connsiteX6" fmla="*/ 11678311 w 11678311"/>
              <a:gd name="connsiteY6" fmla="*/ 1080839 h 6484903"/>
              <a:gd name="connsiteX7" fmla="*/ 11678311 w 11678311"/>
              <a:gd name="connsiteY7" fmla="*/ 5404064 h 6484903"/>
              <a:gd name="connsiteX8" fmla="*/ 10597472 w 11678311"/>
              <a:gd name="connsiteY8" fmla="*/ 6484903 h 6484903"/>
              <a:gd name="connsiteX9" fmla="*/ 1149041 w 11678311"/>
              <a:gd name="connsiteY9" fmla="*/ 6484903 h 6484903"/>
              <a:gd name="connsiteX10" fmla="*/ 68202 w 11678311"/>
              <a:gd name="connsiteY10" fmla="*/ 5404064 h 6484903"/>
              <a:gd name="connsiteX11" fmla="*/ 68202 w 11678311"/>
              <a:gd name="connsiteY11" fmla="*/ 1080839 h 6484903"/>
              <a:gd name="connsiteX0" fmla="*/ 51259 w 11661368"/>
              <a:gd name="connsiteY0" fmla="*/ 1152059 h 6556123"/>
              <a:gd name="connsiteX1" fmla="*/ 162097 w 11661368"/>
              <a:gd name="connsiteY1" fmla="*/ 207819 h 6556123"/>
              <a:gd name="connsiteX2" fmla="*/ 37406 w 11661368"/>
              <a:gd name="connsiteY2" fmla="*/ 124691 h 6556123"/>
              <a:gd name="connsiteX3" fmla="*/ 1132098 w 11661368"/>
              <a:gd name="connsiteY3" fmla="*/ 71220 h 6556123"/>
              <a:gd name="connsiteX4" fmla="*/ 5537660 w 11661368"/>
              <a:gd name="connsiteY4" fmla="*/ 0 h 6556123"/>
              <a:gd name="connsiteX5" fmla="*/ 10580529 w 11661368"/>
              <a:gd name="connsiteY5" fmla="*/ 71220 h 6556123"/>
              <a:gd name="connsiteX6" fmla="*/ 11495115 w 11661368"/>
              <a:gd name="connsiteY6" fmla="*/ 277091 h 6556123"/>
              <a:gd name="connsiteX7" fmla="*/ 11661368 w 11661368"/>
              <a:gd name="connsiteY7" fmla="*/ 1152059 h 6556123"/>
              <a:gd name="connsiteX8" fmla="*/ 11661368 w 11661368"/>
              <a:gd name="connsiteY8" fmla="*/ 5475284 h 6556123"/>
              <a:gd name="connsiteX9" fmla="*/ 10580529 w 11661368"/>
              <a:gd name="connsiteY9" fmla="*/ 6556123 h 6556123"/>
              <a:gd name="connsiteX10" fmla="*/ 1132098 w 11661368"/>
              <a:gd name="connsiteY10" fmla="*/ 6556123 h 6556123"/>
              <a:gd name="connsiteX11" fmla="*/ 51259 w 11661368"/>
              <a:gd name="connsiteY11" fmla="*/ 5475284 h 6556123"/>
              <a:gd name="connsiteX12" fmla="*/ 51259 w 11661368"/>
              <a:gd name="connsiteY12" fmla="*/ 1152059 h 6556123"/>
              <a:gd name="connsiteX0" fmla="*/ 51259 w 11661368"/>
              <a:gd name="connsiteY0" fmla="*/ 1152255 h 6556319"/>
              <a:gd name="connsiteX1" fmla="*/ 162097 w 11661368"/>
              <a:gd name="connsiteY1" fmla="*/ 208015 h 6556319"/>
              <a:gd name="connsiteX2" fmla="*/ 37406 w 11661368"/>
              <a:gd name="connsiteY2" fmla="*/ 124887 h 6556319"/>
              <a:gd name="connsiteX3" fmla="*/ 1132098 w 11661368"/>
              <a:gd name="connsiteY3" fmla="*/ 71416 h 6556319"/>
              <a:gd name="connsiteX4" fmla="*/ 2240277 w 11661368"/>
              <a:gd name="connsiteY4" fmla="*/ 97178 h 6556319"/>
              <a:gd name="connsiteX5" fmla="*/ 5537660 w 11661368"/>
              <a:gd name="connsiteY5" fmla="*/ 196 h 6556319"/>
              <a:gd name="connsiteX6" fmla="*/ 10580529 w 11661368"/>
              <a:gd name="connsiteY6" fmla="*/ 71416 h 6556319"/>
              <a:gd name="connsiteX7" fmla="*/ 11495115 w 11661368"/>
              <a:gd name="connsiteY7" fmla="*/ 277287 h 6556319"/>
              <a:gd name="connsiteX8" fmla="*/ 11661368 w 11661368"/>
              <a:gd name="connsiteY8" fmla="*/ 1152255 h 6556319"/>
              <a:gd name="connsiteX9" fmla="*/ 11661368 w 11661368"/>
              <a:gd name="connsiteY9" fmla="*/ 5475480 h 6556319"/>
              <a:gd name="connsiteX10" fmla="*/ 10580529 w 11661368"/>
              <a:gd name="connsiteY10" fmla="*/ 6556319 h 6556319"/>
              <a:gd name="connsiteX11" fmla="*/ 1132098 w 11661368"/>
              <a:gd name="connsiteY11" fmla="*/ 6556319 h 6556319"/>
              <a:gd name="connsiteX12" fmla="*/ 51259 w 11661368"/>
              <a:gd name="connsiteY12" fmla="*/ 5475480 h 6556319"/>
              <a:gd name="connsiteX13" fmla="*/ 51259 w 11661368"/>
              <a:gd name="connsiteY13" fmla="*/ 1152255 h 6556319"/>
              <a:gd name="connsiteX0" fmla="*/ 51259 w 11661368"/>
              <a:gd name="connsiteY0" fmla="*/ 1152059 h 6556123"/>
              <a:gd name="connsiteX1" fmla="*/ 162097 w 11661368"/>
              <a:gd name="connsiteY1" fmla="*/ 207819 h 6556123"/>
              <a:gd name="connsiteX2" fmla="*/ 37406 w 11661368"/>
              <a:gd name="connsiteY2" fmla="*/ 124691 h 6556123"/>
              <a:gd name="connsiteX3" fmla="*/ 1132098 w 11661368"/>
              <a:gd name="connsiteY3" fmla="*/ 71220 h 6556123"/>
              <a:gd name="connsiteX4" fmla="*/ 2240277 w 11661368"/>
              <a:gd name="connsiteY4" fmla="*/ 96982 h 6556123"/>
              <a:gd name="connsiteX5" fmla="*/ 5537660 w 11661368"/>
              <a:gd name="connsiteY5" fmla="*/ 0 h 6556123"/>
              <a:gd name="connsiteX6" fmla="*/ 9195259 w 11661368"/>
              <a:gd name="connsiteY6" fmla="*/ 124691 h 6556123"/>
              <a:gd name="connsiteX7" fmla="*/ 10580529 w 11661368"/>
              <a:gd name="connsiteY7" fmla="*/ 71220 h 6556123"/>
              <a:gd name="connsiteX8" fmla="*/ 11495115 w 11661368"/>
              <a:gd name="connsiteY8" fmla="*/ 277091 h 6556123"/>
              <a:gd name="connsiteX9" fmla="*/ 11661368 w 11661368"/>
              <a:gd name="connsiteY9" fmla="*/ 1152059 h 6556123"/>
              <a:gd name="connsiteX10" fmla="*/ 11661368 w 11661368"/>
              <a:gd name="connsiteY10" fmla="*/ 5475284 h 6556123"/>
              <a:gd name="connsiteX11" fmla="*/ 10580529 w 11661368"/>
              <a:gd name="connsiteY11" fmla="*/ 6556123 h 6556123"/>
              <a:gd name="connsiteX12" fmla="*/ 1132098 w 11661368"/>
              <a:gd name="connsiteY12" fmla="*/ 6556123 h 6556123"/>
              <a:gd name="connsiteX13" fmla="*/ 51259 w 11661368"/>
              <a:gd name="connsiteY13" fmla="*/ 5475284 h 6556123"/>
              <a:gd name="connsiteX14" fmla="*/ 51259 w 11661368"/>
              <a:gd name="connsiteY14" fmla="*/ 1152059 h 6556123"/>
              <a:gd name="connsiteX0" fmla="*/ 51259 w 11661368"/>
              <a:gd name="connsiteY0" fmla="*/ 1184206 h 6588270"/>
              <a:gd name="connsiteX1" fmla="*/ 162097 w 11661368"/>
              <a:gd name="connsiteY1" fmla="*/ 239966 h 6588270"/>
              <a:gd name="connsiteX2" fmla="*/ 37406 w 11661368"/>
              <a:gd name="connsiteY2" fmla="*/ 156838 h 6588270"/>
              <a:gd name="connsiteX3" fmla="*/ 1132098 w 11661368"/>
              <a:gd name="connsiteY3" fmla="*/ 103367 h 6588270"/>
              <a:gd name="connsiteX4" fmla="*/ 2240277 w 11661368"/>
              <a:gd name="connsiteY4" fmla="*/ 129129 h 6588270"/>
              <a:gd name="connsiteX5" fmla="*/ 2960714 w 11661368"/>
              <a:gd name="connsiteY5" fmla="*/ 4438 h 6588270"/>
              <a:gd name="connsiteX6" fmla="*/ 5537660 w 11661368"/>
              <a:gd name="connsiteY6" fmla="*/ 32147 h 6588270"/>
              <a:gd name="connsiteX7" fmla="*/ 9195259 w 11661368"/>
              <a:gd name="connsiteY7" fmla="*/ 156838 h 6588270"/>
              <a:gd name="connsiteX8" fmla="*/ 10580529 w 11661368"/>
              <a:gd name="connsiteY8" fmla="*/ 103367 h 6588270"/>
              <a:gd name="connsiteX9" fmla="*/ 11495115 w 11661368"/>
              <a:gd name="connsiteY9" fmla="*/ 309238 h 6588270"/>
              <a:gd name="connsiteX10" fmla="*/ 11661368 w 11661368"/>
              <a:gd name="connsiteY10" fmla="*/ 1184206 h 6588270"/>
              <a:gd name="connsiteX11" fmla="*/ 11661368 w 11661368"/>
              <a:gd name="connsiteY11" fmla="*/ 5507431 h 6588270"/>
              <a:gd name="connsiteX12" fmla="*/ 10580529 w 11661368"/>
              <a:gd name="connsiteY12" fmla="*/ 6588270 h 6588270"/>
              <a:gd name="connsiteX13" fmla="*/ 1132098 w 11661368"/>
              <a:gd name="connsiteY13" fmla="*/ 6588270 h 6588270"/>
              <a:gd name="connsiteX14" fmla="*/ 51259 w 11661368"/>
              <a:gd name="connsiteY14" fmla="*/ 5507431 h 6588270"/>
              <a:gd name="connsiteX15" fmla="*/ 51259 w 11661368"/>
              <a:gd name="connsiteY15" fmla="*/ 1184206 h 6588270"/>
              <a:gd name="connsiteX0" fmla="*/ 51259 w 11661368"/>
              <a:gd name="connsiteY0" fmla="*/ 1197066 h 6601130"/>
              <a:gd name="connsiteX1" fmla="*/ 162097 w 11661368"/>
              <a:gd name="connsiteY1" fmla="*/ 252826 h 6601130"/>
              <a:gd name="connsiteX2" fmla="*/ 37406 w 11661368"/>
              <a:gd name="connsiteY2" fmla="*/ 169698 h 6601130"/>
              <a:gd name="connsiteX3" fmla="*/ 1132098 w 11661368"/>
              <a:gd name="connsiteY3" fmla="*/ 116227 h 6601130"/>
              <a:gd name="connsiteX4" fmla="*/ 2240277 w 11661368"/>
              <a:gd name="connsiteY4" fmla="*/ 141989 h 6601130"/>
              <a:gd name="connsiteX5" fmla="*/ 2960714 w 11661368"/>
              <a:gd name="connsiteY5" fmla="*/ 17298 h 6601130"/>
              <a:gd name="connsiteX6" fmla="*/ 5537660 w 11661368"/>
              <a:gd name="connsiteY6" fmla="*/ 45007 h 6601130"/>
              <a:gd name="connsiteX7" fmla="*/ 7768241 w 11661368"/>
              <a:gd name="connsiteY7" fmla="*/ 3444 h 6601130"/>
              <a:gd name="connsiteX8" fmla="*/ 9195259 w 11661368"/>
              <a:gd name="connsiteY8" fmla="*/ 169698 h 6601130"/>
              <a:gd name="connsiteX9" fmla="*/ 10580529 w 11661368"/>
              <a:gd name="connsiteY9" fmla="*/ 116227 h 6601130"/>
              <a:gd name="connsiteX10" fmla="*/ 11495115 w 11661368"/>
              <a:gd name="connsiteY10" fmla="*/ 322098 h 6601130"/>
              <a:gd name="connsiteX11" fmla="*/ 11661368 w 11661368"/>
              <a:gd name="connsiteY11" fmla="*/ 1197066 h 6601130"/>
              <a:gd name="connsiteX12" fmla="*/ 11661368 w 11661368"/>
              <a:gd name="connsiteY12" fmla="*/ 5520291 h 6601130"/>
              <a:gd name="connsiteX13" fmla="*/ 10580529 w 11661368"/>
              <a:gd name="connsiteY13" fmla="*/ 6601130 h 6601130"/>
              <a:gd name="connsiteX14" fmla="*/ 1132098 w 11661368"/>
              <a:gd name="connsiteY14" fmla="*/ 6601130 h 6601130"/>
              <a:gd name="connsiteX15" fmla="*/ 51259 w 11661368"/>
              <a:gd name="connsiteY15" fmla="*/ 5520291 h 6601130"/>
              <a:gd name="connsiteX16" fmla="*/ 51259 w 11661368"/>
              <a:gd name="connsiteY16" fmla="*/ 1197066 h 6601130"/>
              <a:gd name="connsiteX0" fmla="*/ 138545 w 11748654"/>
              <a:gd name="connsiteY0" fmla="*/ 1197066 h 6601130"/>
              <a:gd name="connsiteX1" fmla="*/ 249383 w 11748654"/>
              <a:gd name="connsiteY1" fmla="*/ 252826 h 6601130"/>
              <a:gd name="connsiteX2" fmla="*/ 124692 w 11748654"/>
              <a:gd name="connsiteY2" fmla="*/ 169698 h 6601130"/>
              <a:gd name="connsiteX3" fmla="*/ 1219384 w 11748654"/>
              <a:gd name="connsiteY3" fmla="*/ 116227 h 6601130"/>
              <a:gd name="connsiteX4" fmla="*/ 2327563 w 11748654"/>
              <a:gd name="connsiteY4" fmla="*/ 141989 h 6601130"/>
              <a:gd name="connsiteX5" fmla="*/ 3048000 w 11748654"/>
              <a:gd name="connsiteY5" fmla="*/ 17298 h 6601130"/>
              <a:gd name="connsiteX6" fmla="*/ 5624946 w 11748654"/>
              <a:gd name="connsiteY6" fmla="*/ 45007 h 6601130"/>
              <a:gd name="connsiteX7" fmla="*/ 7855527 w 11748654"/>
              <a:gd name="connsiteY7" fmla="*/ 3444 h 6601130"/>
              <a:gd name="connsiteX8" fmla="*/ 9282545 w 11748654"/>
              <a:gd name="connsiteY8" fmla="*/ 169698 h 6601130"/>
              <a:gd name="connsiteX9" fmla="*/ 10667815 w 11748654"/>
              <a:gd name="connsiteY9" fmla="*/ 116227 h 6601130"/>
              <a:gd name="connsiteX10" fmla="*/ 11582401 w 11748654"/>
              <a:gd name="connsiteY10" fmla="*/ 322098 h 6601130"/>
              <a:gd name="connsiteX11" fmla="*/ 11748654 w 11748654"/>
              <a:gd name="connsiteY11" fmla="*/ 1197066 h 6601130"/>
              <a:gd name="connsiteX12" fmla="*/ 11748654 w 11748654"/>
              <a:gd name="connsiteY12" fmla="*/ 5520291 h 6601130"/>
              <a:gd name="connsiteX13" fmla="*/ 10667815 w 11748654"/>
              <a:gd name="connsiteY13" fmla="*/ 6601130 h 6601130"/>
              <a:gd name="connsiteX14" fmla="*/ 1219384 w 11748654"/>
              <a:gd name="connsiteY14" fmla="*/ 6601130 h 6601130"/>
              <a:gd name="connsiteX15" fmla="*/ 138545 w 11748654"/>
              <a:gd name="connsiteY15" fmla="*/ 5520291 h 6601130"/>
              <a:gd name="connsiteX16" fmla="*/ 0 w 11748654"/>
              <a:gd name="connsiteY16" fmla="*/ 2388117 h 6601130"/>
              <a:gd name="connsiteX17" fmla="*/ 138545 w 11748654"/>
              <a:gd name="connsiteY17" fmla="*/ 1197066 h 6601130"/>
              <a:gd name="connsiteX0" fmla="*/ 198421 w 11808530"/>
              <a:gd name="connsiteY0" fmla="*/ 1197066 h 6601130"/>
              <a:gd name="connsiteX1" fmla="*/ 309259 w 11808530"/>
              <a:gd name="connsiteY1" fmla="*/ 252826 h 6601130"/>
              <a:gd name="connsiteX2" fmla="*/ 184568 w 11808530"/>
              <a:gd name="connsiteY2" fmla="*/ 169698 h 6601130"/>
              <a:gd name="connsiteX3" fmla="*/ 1279260 w 11808530"/>
              <a:gd name="connsiteY3" fmla="*/ 116227 h 6601130"/>
              <a:gd name="connsiteX4" fmla="*/ 2387439 w 11808530"/>
              <a:gd name="connsiteY4" fmla="*/ 141989 h 6601130"/>
              <a:gd name="connsiteX5" fmla="*/ 3107876 w 11808530"/>
              <a:gd name="connsiteY5" fmla="*/ 17298 h 6601130"/>
              <a:gd name="connsiteX6" fmla="*/ 5684822 w 11808530"/>
              <a:gd name="connsiteY6" fmla="*/ 45007 h 6601130"/>
              <a:gd name="connsiteX7" fmla="*/ 7915403 w 11808530"/>
              <a:gd name="connsiteY7" fmla="*/ 3444 h 6601130"/>
              <a:gd name="connsiteX8" fmla="*/ 9342421 w 11808530"/>
              <a:gd name="connsiteY8" fmla="*/ 169698 h 6601130"/>
              <a:gd name="connsiteX9" fmla="*/ 10727691 w 11808530"/>
              <a:gd name="connsiteY9" fmla="*/ 116227 h 6601130"/>
              <a:gd name="connsiteX10" fmla="*/ 11642277 w 11808530"/>
              <a:gd name="connsiteY10" fmla="*/ 322098 h 6601130"/>
              <a:gd name="connsiteX11" fmla="*/ 11808530 w 11808530"/>
              <a:gd name="connsiteY11" fmla="*/ 1197066 h 6601130"/>
              <a:gd name="connsiteX12" fmla="*/ 11808530 w 11808530"/>
              <a:gd name="connsiteY12" fmla="*/ 5520291 h 6601130"/>
              <a:gd name="connsiteX13" fmla="*/ 10727691 w 11808530"/>
              <a:gd name="connsiteY13" fmla="*/ 6601130 h 6601130"/>
              <a:gd name="connsiteX14" fmla="*/ 1279260 w 11808530"/>
              <a:gd name="connsiteY14" fmla="*/ 6601130 h 6601130"/>
              <a:gd name="connsiteX15" fmla="*/ 198421 w 11808530"/>
              <a:gd name="connsiteY15" fmla="*/ 5520291 h 6601130"/>
              <a:gd name="connsiteX16" fmla="*/ 4458 w 11808530"/>
              <a:gd name="connsiteY16" fmla="*/ 4480153 h 6601130"/>
              <a:gd name="connsiteX17" fmla="*/ 59876 w 11808530"/>
              <a:gd name="connsiteY17" fmla="*/ 2388117 h 6601130"/>
              <a:gd name="connsiteX18" fmla="*/ 198421 w 11808530"/>
              <a:gd name="connsiteY18" fmla="*/ 1197066 h 6601130"/>
              <a:gd name="connsiteX0" fmla="*/ 198421 w 11808530"/>
              <a:gd name="connsiteY0" fmla="*/ 1197066 h 6601130"/>
              <a:gd name="connsiteX1" fmla="*/ 309259 w 11808530"/>
              <a:gd name="connsiteY1" fmla="*/ 252826 h 6601130"/>
              <a:gd name="connsiteX2" fmla="*/ 184568 w 11808530"/>
              <a:gd name="connsiteY2" fmla="*/ 169698 h 6601130"/>
              <a:gd name="connsiteX3" fmla="*/ 1279260 w 11808530"/>
              <a:gd name="connsiteY3" fmla="*/ 116227 h 6601130"/>
              <a:gd name="connsiteX4" fmla="*/ 2387439 w 11808530"/>
              <a:gd name="connsiteY4" fmla="*/ 141989 h 6601130"/>
              <a:gd name="connsiteX5" fmla="*/ 3107876 w 11808530"/>
              <a:gd name="connsiteY5" fmla="*/ 17298 h 6601130"/>
              <a:gd name="connsiteX6" fmla="*/ 5684822 w 11808530"/>
              <a:gd name="connsiteY6" fmla="*/ 45007 h 6601130"/>
              <a:gd name="connsiteX7" fmla="*/ 7915403 w 11808530"/>
              <a:gd name="connsiteY7" fmla="*/ 3444 h 6601130"/>
              <a:gd name="connsiteX8" fmla="*/ 9342421 w 11808530"/>
              <a:gd name="connsiteY8" fmla="*/ 169698 h 6601130"/>
              <a:gd name="connsiteX9" fmla="*/ 10727691 w 11808530"/>
              <a:gd name="connsiteY9" fmla="*/ 116227 h 6601130"/>
              <a:gd name="connsiteX10" fmla="*/ 11642277 w 11808530"/>
              <a:gd name="connsiteY10" fmla="*/ 322098 h 6601130"/>
              <a:gd name="connsiteX11" fmla="*/ 11808530 w 11808530"/>
              <a:gd name="connsiteY11" fmla="*/ 1197066 h 6601130"/>
              <a:gd name="connsiteX12" fmla="*/ 11808530 w 11808530"/>
              <a:gd name="connsiteY12" fmla="*/ 5520291 h 6601130"/>
              <a:gd name="connsiteX13" fmla="*/ 10727691 w 11808530"/>
              <a:gd name="connsiteY13" fmla="*/ 6601130 h 6601130"/>
              <a:gd name="connsiteX14" fmla="*/ 1279260 w 11808530"/>
              <a:gd name="connsiteY14" fmla="*/ 6601130 h 6601130"/>
              <a:gd name="connsiteX15" fmla="*/ 73730 w 11808530"/>
              <a:gd name="connsiteY15" fmla="*/ 6045717 h 6601130"/>
              <a:gd name="connsiteX16" fmla="*/ 198421 w 11808530"/>
              <a:gd name="connsiteY16" fmla="*/ 5520291 h 6601130"/>
              <a:gd name="connsiteX17" fmla="*/ 4458 w 11808530"/>
              <a:gd name="connsiteY17" fmla="*/ 4480153 h 6601130"/>
              <a:gd name="connsiteX18" fmla="*/ 59876 w 11808530"/>
              <a:gd name="connsiteY18" fmla="*/ 2388117 h 6601130"/>
              <a:gd name="connsiteX19" fmla="*/ 198421 w 11808530"/>
              <a:gd name="connsiteY19" fmla="*/ 1197066 h 6601130"/>
              <a:gd name="connsiteX0" fmla="*/ 198421 w 11808530"/>
              <a:gd name="connsiteY0" fmla="*/ 1197066 h 6601130"/>
              <a:gd name="connsiteX1" fmla="*/ 309259 w 11808530"/>
              <a:gd name="connsiteY1" fmla="*/ 252826 h 6601130"/>
              <a:gd name="connsiteX2" fmla="*/ 184568 w 11808530"/>
              <a:gd name="connsiteY2" fmla="*/ 169698 h 6601130"/>
              <a:gd name="connsiteX3" fmla="*/ 1279260 w 11808530"/>
              <a:gd name="connsiteY3" fmla="*/ 116227 h 6601130"/>
              <a:gd name="connsiteX4" fmla="*/ 2387439 w 11808530"/>
              <a:gd name="connsiteY4" fmla="*/ 141989 h 6601130"/>
              <a:gd name="connsiteX5" fmla="*/ 3107876 w 11808530"/>
              <a:gd name="connsiteY5" fmla="*/ 17298 h 6601130"/>
              <a:gd name="connsiteX6" fmla="*/ 5684822 w 11808530"/>
              <a:gd name="connsiteY6" fmla="*/ 45007 h 6601130"/>
              <a:gd name="connsiteX7" fmla="*/ 7915403 w 11808530"/>
              <a:gd name="connsiteY7" fmla="*/ 3444 h 6601130"/>
              <a:gd name="connsiteX8" fmla="*/ 9342421 w 11808530"/>
              <a:gd name="connsiteY8" fmla="*/ 169698 h 6601130"/>
              <a:gd name="connsiteX9" fmla="*/ 10727691 w 11808530"/>
              <a:gd name="connsiteY9" fmla="*/ 116227 h 6601130"/>
              <a:gd name="connsiteX10" fmla="*/ 11642277 w 11808530"/>
              <a:gd name="connsiteY10" fmla="*/ 322098 h 6601130"/>
              <a:gd name="connsiteX11" fmla="*/ 11808530 w 11808530"/>
              <a:gd name="connsiteY11" fmla="*/ 1197066 h 6601130"/>
              <a:gd name="connsiteX12" fmla="*/ 11808530 w 11808530"/>
              <a:gd name="connsiteY12" fmla="*/ 5520291 h 6601130"/>
              <a:gd name="connsiteX13" fmla="*/ 11656130 w 11808530"/>
              <a:gd name="connsiteY13" fmla="*/ 6308953 h 6601130"/>
              <a:gd name="connsiteX14" fmla="*/ 10727691 w 11808530"/>
              <a:gd name="connsiteY14" fmla="*/ 6601130 h 6601130"/>
              <a:gd name="connsiteX15" fmla="*/ 1279260 w 11808530"/>
              <a:gd name="connsiteY15" fmla="*/ 6601130 h 6601130"/>
              <a:gd name="connsiteX16" fmla="*/ 73730 w 11808530"/>
              <a:gd name="connsiteY16" fmla="*/ 6045717 h 6601130"/>
              <a:gd name="connsiteX17" fmla="*/ 198421 w 11808530"/>
              <a:gd name="connsiteY17" fmla="*/ 5520291 h 6601130"/>
              <a:gd name="connsiteX18" fmla="*/ 4458 w 11808530"/>
              <a:gd name="connsiteY18" fmla="*/ 4480153 h 6601130"/>
              <a:gd name="connsiteX19" fmla="*/ 59876 w 11808530"/>
              <a:gd name="connsiteY19" fmla="*/ 2388117 h 6601130"/>
              <a:gd name="connsiteX20" fmla="*/ 198421 w 11808530"/>
              <a:gd name="connsiteY20" fmla="*/ 1197066 h 6601130"/>
              <a:gd name="connsiteX0" fmla="*/ 198421 w 11864185"/>
              <a:gd name="connsiteY0" fmla="*/ 1197066 h 6601130"/>
              <a:gd name="connsiteX1" fmla="*/ 309259 w 11864185"/>
              <a:gd name="connsiteY1" fmla="*/ 252826 h 6601130"/>
              <a:gd name="connsiteX2" fmla="*/ 184568 w 11864185"/>
              <a:gd name="connsiteY2" fmla="*/ 169698 h 6601130"/>
              <a:gd name="connsiteX3" fmla="*/ 1279260 w 11864185"/>
              <a:gd name="connsiteY3" fmla="*/ 116227 h 6601130"/>
              <a:gd name="connsiteX4" fmla="*/ 2387439 w 11864185"/>
              <a:gd name="connsiteY4" fmla="*/ 141989 h 6601130"/>
              <a:gd name="connsiteX5" fmla="*/ 3107876 w 11864185"/>
              <a:gd name="connsiteY5" fmla="*/ 17298 h 6601130"/>
              <a:gd name="connsiteX6" fmla="*/ 5684822 w 11864185"/>
              <a:gd name="connsiteY6" fmla="*/ 45007 h 6601130"/>
              <a:gd name="connsiteX7" fmla="*/ 7915403 w 11864185"/>
              <a:gd name="connsiteY7" fmla="*/ 3444 h 6601130"/>
              <a:gd name="connsiteX8" fmla="*/ 9342421 w 11864185"/>
              <a:gd name="connsiteY8" fmla="*/ 169698 h 6601130"/>
              <a:gd name="connsiteX9" fmla="*/ 10727691 w 11864185"/>
              <a:gd name="connsiteY9" fmla="*/ 116227 h 6601130"/>
              <a:gd name="connsiteX10" fmla="*/ 11642277 w 11864185"/>
              <a:gd name="connsiteY10" fmla="*/ 322098 h 6601130"/>
              <a:gd name="connsiteX11" fmla="*/ 11808530 w 11864185"/>
              <a:gd name="connsiteY11" fmla="*/ 1197066 h 6601130"/>
              <a:gd name="connsiteX12" fmla="*/ 11863949 w 11864185"/>
              <a:gd name="connsiteY12" fmla="*/ 4812662 h 6601130"/>
              <a:gd name="connsiteX13" fmla="*/ 11808530 w 11864185"/>
              <a:gd name="connsiteY13" fmla="*/ 5520291 h 6601130"/>
              <a:gd name="connsiteX14" fmla="*/ 11656130 w 11864185"/>
              <a:gd name="connsiteY14" fmla="*/ 6308953 h 6601130"/>
              <a:gd name="connsiteX15" fmla="*/ 10727691 w 11864185"/>
              <a:gd name="connsiteY15" fmla="*/ 6601130 h 6601130"/>
              <a:gd name="connsiteX16" fmla="*/ 1279260 w 11864185"/>
              <a:gd name="connsiteY16" fmla="*/ 6601130 h 6601130"/>
              <a:gd name="connsiteX17" fmla="*/ 73730 w 11864185"/>
              <a:gd name="connsiteY17" fmla="*/ 6045717 h 6601130"/>
              <a:gd name="connsiteX18" fmla="*/ 198421 w 11864185"/>
              <a:gd name="connsiteY18" fmla="*/ 5520291 h 6601130"/>
              <a:gd name="connsiteX19" fmla="*/ 4458 w 11864185"/>
              <a:gd name="connsiteY19" fmla="*/ 4480153 h 6601130"/>
              <a:gd name="connsiteX20" fmla="*/ 59876 w 11864185"/>
              <a:gd name="connsiteY20" fmla="*/ 2388117 h 6601130"/>
              <a:gd name="connsiteX21" fmla="*/ 198421 w 11864185"/>
              <a:gd name="connsiteY21" fmla="*/ 1197066 h 6601130"/>
              <a:gd name="connsiteX0" fmla="*/ 198421 w 11893068"/>
              <a:gd name="connsiteY0" fmla="*/ 1197066 h 6601130"/>
              <a:gd name="connsiteX1" fmla="*/ 309259 w 11893068"/>
              <a:gd name="connsiteY1" fmla="*/ 252826 h 6601130"/>
              <a:gd name="connsiteX2" fmla="*/ 184568 w 11893068"/>
              <a:gd name="connsiteY2" fmla="*/ 169698 h 6601130"/>
              <a:gd name="connsiteX3" fmla="*/ 1279260 w 11893068"/>
              <a:gd name="connsiteY3" fmla="*/ 116227 h 6601130"/>
              <a:gd name="connsiteX4" fmla="*/ 2387439 w 11893068"/>
              <a:gd name="connsiteY4" fmla="*/ 141989 h 6601130"/>
              <a:gd name="connsiteX5" fmla="*/ 3107876 w 11893068"/>
              <a:gd name="connsiteY5" fmla="*/ 17298 h 6601130"/>
              <a:gd name="connsiteX6" fmla="*/ 5684822 w 11893068"/>
              <a:gd name="connsiteY6" fmla="*/ 45007 h 6601130"/>
              <a:gd name="connsiteX7" fmla="*/ 7915403 w 11893068"/>
              <a:gd name="connsiteY7" fmla="*/ 3444 h 6601130"/>
              <a:gd name="connsiteX8" fmla="*/ 9342421 w 11893068"/>
              <a:gd name="connsiteY8" fmla="*/ 169698 h 6601130"/>
              <a:gd name="connsiteX9" fmla="*/ 10727691 w 11893068"/>
              <a:gd name="connsiteY9" fmla="*/ 116227 h 6601130"/>
              <a:gd name="connsiteX10" fmla="*/ 11642277 w 11893068"/>
              <a:gd name="connsiteY10" fmla="*/ 322098 h 6601130"/>
              <a:gd name="connsiteX11" fmla="*/ 11808530 w 11893068"/>
              <a:gd name="connsiteY11" fmla="*/ 1197066 h 6601130"/>
              <a:gd name="connsiteX12" fmla="*/ 11891658 w 11893068"/>
              <a:gd name="connsiteY12" fmla="*/ 2221862 h 6601130"/>
              <a:gd name="connsiteX13" fmla="*/ 11863949 w 11893068"/>
              <a:gd name="connsiteY13" fmla="*/ 4812662 h 6601130"/>
              <a:gd name="connsiteX14" fmla="*/ 11808530 w 11893068"/>
              <a:gd name="connsiteY14" fmla="*/ 5520291 h 6601130"/>
              <a:gd name="connsiteX15" fmla="*/ 11656130 w 11893068"/>
              <a:gd name="connsiteY15" fmla="*/ 6308953 h 6601130"/>
              <a:gd name="connsiteX16" fmla="*/ 10727691 w 11893068"/>
              <a:gd name="connsiteY16" fmla="*/ 6601130 h 6601130"/>
              <a:gd name="connsiteX17" fmla="*/ 1279260 w 11893068"/>
              <a:gd name="connsiteY17" fmla="*/ 6601130 h 6601130"/>
              <a:gd name="connsiteX18" fmla="*/ 73730 w 11893068"/>
              <a:gd name="connsiteY18" fmla="*/ 6045717 h 6601130"/>
              <a:gd name="connsiteX19" fmla="*/ 198421 w 11893068"/>
              <a:gd name="connsiteY19" fmla="*/ 5520291 h 6601130"/>
              <a:gd name="connsiteX20" fmla="*/ 4458 w 11893068"/>
              <a:gd name="connsiteY20" fmla="*/ 4480153 h 6601130"/>
              <a:gd name="connsiteX21" fmla="*/ 59876 w 11893068"/>
              <a:gd name="connsiteY21" fmla="*/ 2388117 h 6601130"/>
              <a:gd name="connsiteX22" fmla="*/ 198421 w 11893068"/>
              <a:gd name="connsiteY22" fmla="*/ 1197066 h 6601130"/>
              <a:gd name="connsiteX0" fmla="*/ 198421 w 11893068"/>
              <a:gd name="connsiteY0" fmla="*/ 1197066 h 6601130"/>
              <a:gd name="connsiteX1" fmla="*/ 309259 w 11893068"/>
              <a:gd name="connsiteY1" fmla="*/ 252826 h 6601130"/>
              <a:gd name="connsiteX2" fmla="*/ 184568 w 11893068"/>
              <a:gd name="connsiteY2" fmla="*/ 169698 h 6601130"/>
              <a:gd name="connsiteX3" fmla="*/ 1279260 w 11893068"/>
              <a:gd name="connsiteY3" fmla="*/ 116227 h 6601130"/>
              <a:gd name="connsiteX4" fmla="*/ 2387439 w 11893068"/>
              <a:gd name="connsiteY4" fmla="*/ 141989 h 6601130"/>
              <a:gd name="connsiteX5" fmla="*/ 3107876 w 11893068"/>
              <a:gd name="connsiteY5" fmla="*/ 17298 h 6601130"/>
              <a:gd name="connsiteX6" fmla="*/ 5684822 w 11893068"/>
              <a:gd name="connsiteY6" fmla="*/ 45007 h 6601130"/>
              <a:gd name="connsiteX7" fmla="*/ 7915403 w 11893068"/>
              <a:gd name="connsiteY7" fmla="*/ 3444 h 6601130"/>
              <a:gd name="connsiteX8" fmla="*/ 9342421 w 11893068"/>
              <a:gd name="connsiteY8" fmla="*/ 169698 h 6601130"/>
              <a:gd name="connsiteX9" fmla="*/ 10727691 w 11893068"/>
              <a:gd name="connsiteY9" fmla="*/ 116227 h 6601130"/>
              <a:gd name="connsiteX10" fmla="*/ 11642277 w 11893068"/>
              <a:gd name="connsiteY10" fmla="*/ 322098 h 6601130"/>
              <a:gd name="connsiteX11" fmla="*/ 11808530 w 11893068"/>
              <a:gd name="connsiteY11" fmla="*/ 1197066 h 6601130"/>
              <a:gd name="connsiteX12" fmla="*/ 11891658 w 11893068"/>
              <a:gd name="connsiteY12" fmla="*/ 2221862 h 6601130"/>
              <a:gd name="connsiteX13" fmla="*/ 11863949 w 11893068"/>
              <a:gd name="connsiteY13" fmla="*/ 4812662 h 6601130"/>
              <a:gd name="connsiteX14" fmla="*/ 11808530 w 11893068"/>
              <a:gd name="connsiteY14" fmla="*/ 5520291 h 6601130"/>
              <a:gd name="connsiteX15" fmla="*/ 11656130 w 11893068"/>
              <a:gd name="connsiteY15" fmla="*/ 6308953 h 6601130"/>
              <a:gd name="connsiteX16" fmla="*/ 10727691 w 11893068"/>
              <a:gd name="connsiteY16" fmla="*/ 6601130 h 6601130"/>
              <a:gd name="connsiteX17" fmla="*/ 5961911 w 11893068"/>
              <a:gd name="connsiteY17" fmla="*/ 6516771 h 6601130"/>
              <a:gd name="connsiteX18" fmla="*/ 1279260 w 11893068"/>
              <a:gd name="connsiteY18" fmla="*/ 6601130 h 6601130"/>
              <a:gd name="connsiteX19" fmla="*/ 73730 w 11893068"/>
              <a:gd name="connsiteY19" fmla="*/ 6045717 h 6601130"/>
              <a:gd name="connsiteX20" fmla="*/ 198421 w 11893068"/>
              <a:gd name="connsiteY20" fmla="*/ 5520291 h 6601130"/>
              <a:gd name="connsiteX21" fmla="*/ 4458 w 11893068"/>
              <a:gd name="connsiteY21" fmla="*/ 4480153 h 6601130"/>
              <a:gd name="connsiteX22" fmla="*/ 59876 w 11893068"/>
              <a:gd name="connsiteY22" fmla="*/ 2388117 h 6601130"/>
              <a:gd name="connsiteX23" fmla="*/ 198421 w 11893068"/>
              <a:gd name="connsiteY23" fmla="*/ 1197066 h 6601130"/>
              <a:gd name="connsiteX0" fmla="*/ 198421 w 11893068"/>
              <a:gd name="connsiteY0" fmla="*/ 1197066 h 6646613"/>
              <a:gd name="connsiteX1" fmla="*/ 309259 w 11893068"/>
              <a:gd name="connsiteY1" fmla="*/ 252826 h 6646613"/>
              <a:gd name="connsiteX2" fmla="*/ 184568 w 11893068"/>
              <a:gd name="connsiteY2" fmla="*/ 169698 h 6646613"/>
              <a:gd name="connsiteX3" fmla="*/ 1279260 w 11893068"/>
              <a:gd name="connsiteY3" fmla="*/ 116227 h 6646613"/>
              <a:gd name="connsiteX4" fmla="*/ 2387439 w 11893068"/>
              <a:gd name="connsiteY4" fmla="*/ 141989 h 6646613"/>
              <a:gd name="connsiteX5" fmla="*/ 3107876 w 11893068"/>
              <a:gd name="connsiteY5" fmla="*/ 17298 h 6646613"/>
              <a:gd name="connsiteX6" fmla="*/ 5684822 w 11893068"/>
              <a:gd name="connsiteY6" fmla="*/ 45007 h 6646613"/>
              <a:gd name="connsiteX7" fmla="*/ 7915403 w 11893068"/>
              <a:gd name="connsiteY7" fmla="*/ 3444 h 6646613"/>
              <a:gd name="connsiteX8" fmla="*/ 9342421 w 11893068"/>
              <a:gd name="connsiteY8" fmla="*/ 169698 h 6646613"/>
              <a:gd name="connsiteX9" fmla="*/ 10727691 w 11893068"/>
              <a:gd name="connsiteY9" fmla="*/ 116227 h 6646613"/>
              <a:gd name="connsiteX10" fmla="*/ 11642277 w 11893068"/>
              <a:gd name="connsiteY10" fmla="*/ 322098 h 6646613"/>
              <a:gd name="connsiteX11" fmla="*/ 11808530 w 11893068"/>
              <a:gd name="connsiteY11" fmla="*/ 1197066 h 6646613"/>
              <a:gd name="connsiteX12" fmla="*/ 11891658 w 11893068"/>
              <a:gd name="connsiteY12" fmla="*/ 2221862 h 6646613"/>
              <a:gd name="connsiteX13" fmla="*/ 11863949 w 11893068"/>
              <a:gd name="connsiteY13" fmla="*/ 4812662 h 6646613"/>
              <a:gd name="connsiteX14" fmla="*/ 11808530 w 11893068"/>
              <a:gd name="connsiteY14" fmla="*/ 5520291 h 6646613"/>
              <a:gd name="connsiteX15" fmla="*/ 11656130 w 11893068"/>
              <a:gd name="connsiteY15" fmla="*/ 6308953 h 6646613"/>
              <a:gd name="connsiteX16" fmla="*/ 10727691 w 11893068"/>
              <a:gd name="connsiteY16" fmla="*/ 6601130 h 6646613"/>
              <a:gd name="connsiteX17" fmla="*/ 8441875 w 11893068"/>
              <a:gd name="connsiteY17" fmla="*/ 6641462 h 6646613"/>
              <a:gd name="connsiteX18" fmla="*/ 5961911 w 11893068"/>
              <a:gd name="connsiteY18" fmla="*/ 6516771 h 6646613"/>
              <a:gd name="connsiteX19" fmla="*/ 1279260 w 11893068"/>
              <a:gd name="connsiteY19" fmla="*/ 6601130 h 6646613"/>
              <a:gd name="connsiteX20" fmla="*/ 73730 w 11893068"/>
              <a:gd name="connsiteY20" fmla="*/ 6045717 h 6646613"/>
              <a:gd name="connsiteX21" fmla="*/ 198421 w 11893068"/>
              <a:gd name="connsiteY21" fmla="*/ 5520291 h 6646613"/>
              <a:gd name="connsiteX22" fmla="*/ 4458 w 11893068"/>
              <a:gd name="connsiteY22" fmla="*/ 4480153 h 6646613"/>
              <a:gd name="connsiteX23" fmla="*/ 59876 w 11893068"/>
              <a:gd name="connsiteY23" fmla="*/ 2388117 h 6646613"/>
              <a:gd name="connsiteX24" fmla="*/ 198421 w 11893068"/>
              <a:gd name="connsiteY24" fmla="*/ 1197066 h 6646613"/>
              <a:gd name="connsiteX0" fmla="*/ 198421 w 11893068"/>
              <a:gd name="connsiteY0" fmla="*/ 1197066 h 6655317"/>
              <a:gd name="connsiteX1" fmla="*/ 309259 w 11893068"/>
              <a:gd name="connsiteY1" fmla="*/ 252826 h 6655317"/>
              <a:gd name="connsiteX2" fmla="*/ 184568 w 11893068"/>
              <a:gd name="connsiteY2" fmla="*/ 169698 h 6655317"/>
              <a:gd name="connsiteX3" fmla="*/ 1279260 w 11893068"/>
              <a:gd name="connsiteY3" fmla="*/ 116227 h 6655317"/>
              <a:gd name="connsiteX4" fmla="*/ 2387439 w 11893068"/>
              <a:gd name="connsiteY4" fmla="*/ 141989 h 6655317"/>
              <a:gd name="connsiteX5" fmla="*/ 3107876 w 11893068"/>
              <a:gd name="connsiteY5" fmla="*/ 17298 h 6655317"/>
              <a:gd name="connsiteX6" fmla="*/ 5684822 w 11893068"/>
              <a:gd name="connsiteY6" fmla="*/ 45007 h 6655317"/>
              <a:gd name="connsiteX7" fmla="*/ 7915403 w 11893068"/>
              <a:gd name="connsiteY7" fmla="*/ 3444 h 6655317"/>
              <a:gd name="connsiteX8" fmla="*/ 9342421 w 11893068"/>
              <a:gd name="connsiteY8" fmla="*/ 169698 h 6655317"/>
              <a:gd name="connsiteX9" fmla="*/ 10727691 w 11893068"/>
              <a:gd name="connsiteY9" fmla="*/ 116227 h 6655317"/>
              <a:gd name="connsiteX10" fmla="*/ 11642277 w 11893068"/>
              <a:gd name="connsiteY10" fmla="*/ 322098 h 6655317"/>
              <a:gd name="connsiteX11" fmla="*/ 11808530 w 11893068"/>
              <a:gd name="connsiteY11" fmla="*/ 1197066 h 6655317"/>
              <a:gd name="connsiteX12" fmla="*/ 11891658 w 11893068"/>
              <a:gd name="connsiteY12" fmla="*/ 2221862 h 6655317"/>
              <a:gd name="connsiteX13" fmla="*/ 11863949 w 11893068"/>
              <a:gd name="connsiteY13" fmla="*/ 4812662 h 6655317"/>
              <a:gd name="connsiteX14" fmla="*/ 11808530 w 11893068"/>
              <a:gd name="connsiteY14" fmla="*/ 5520291 h 6655317"/>
              <a:gd name="connsiteX15" fmla="*/ 11656130 w 11893068"/>
              <a:gd name="connsiteY15" fmla="*/ 6308953 h 6655317"/>
              <a:gd name="connsiteX16" fmla="*/ 10727691 w 11893068"/>
              <a:gd name="connsiteY16" fmla="*/ 6601130 h 6655317"/>
              <a:gd name="connsiteX17" fmla="*/ 8441875 w 11893068"/>
              <a:gd name="connsiteY17" fmla="*/ 6641462 h 6655317"/>
              <a:gd name="connsiteX18" fmla="*/ 5961911 w 11893068"/>
              <a:gd name="connsiteY18" fmla="*/ 6516771 h 6655317"/>
              <a:gd name="connsiteX19" fmla="*/ 3592784 w 11893068"/>
              <a:gd name="connsiteY19" fmla="*/ 6655317 h 6655317"/>
              <a:gd name="connsiteX20" fmla="*/ 1279260 w 11893068"/>
              <a:gd name="connsiteY20" fmla="*/ 6601130 h 6655317"/>
              <a:gd name="connsiteX21" fmla="*/ 73730 w 11893068"/>
              <a:gd name="connsiteY21" fmla="*/ 6045717 h 6655317"/>
              <a:gd name="connsiteX22" fmla="*/ 198421 w 11893068"/>
              <a:gd name="connsiteY22" fmla="*/ 5520291 h 6655317"/>
              <a:gd name="connsiteX23" fmla="*/ 4458 w 11893068"/>
              <a:gd name="connsiteY23" fmla="*/ 4480153 h 6655317"/>
              <a:gd name="connsiteX24" fmla="*/ 59876 w 11893068"/>
              <a:gd name="connsiteY24" fmla="*/ 2388117 h 6655317"/>
              <a:gd name="connsiteX25" fmla="*/ 198421 w 11893068"/>
              <a:gd name="connsiteY25" fmla="*/ 1197066 h 6655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893068" h="6655317">
                <a:moveTo>
                  <a:pt x="198421" y="1197066"/>
                </a:moveTo>
                <a:cubicBezTo>
                  <a:pt x="260767" y="330700"/>
                  <a:pt x="129119" y="432966"/>
                  <a:pt x="309259" y="252826"/>
                </a:cubicBezTo>
                <a:cubicBezTo>
                  <a:pt x="339277" y="74671"/>
                  <a:pt x="45992" y="197083"/>
                  <a:pt x="184568" y="169698"/>
                </a:cubicBezTo>
                <a:cubicBezTo>
                  <a:pt x="323144" y="142313"/>
                  <a:pt x="923660" y="130081"/>
                  <a:pt x="1279260" y="116227"/>
                </a:cubicBezTo>
                <a:cubicBezTo>
                  <a:pt x="1634860" y="102373"/>
                  <a:pt x="2080361" y="144623"/>
                  <a:pt x="2387439" y="141989"/>
                </a:cubicBezTo>
                <a:cubicBezTo>
                  <a:pt x="2694517" y="139355"/>
                  <a:pt x="2558312" y="33462"/>
                  <a:pt x="3107876" y="17298"/>
                </a:cubicBezTo>
                <a:cubicBezTo>
                  <a:pt x="3657440" y="1134"/>
                  <a:pt x="4911277" y="26534"/>
                  <a:pt x="5684822" y="45007"/>
                </a:cubicBezTo>
                <a:cubicBezTo>
                  <a:pt x="6458367" y="63480"/>
                  <a:pt x="7305803" y="-17338"/>
                  <a:pt x="7915403" y="3444"/>
                </a:cubicBezTo>
                <a:cubicBezTo>
                  <a:pt x="8525003" y="24226"/>
                  <a:pt x="8845997" y="171683"/>
                  <a:pt x="9342421" y="169698"/>
                </a:cubicBezTo>
                <a:lnTo>
                  <a:pt x="10727691" y="116227"/>
                </a:lnTo>
                <a:cubicBezTo>
                  <a:pt x="12406369" y="150539"/>
                  <a:pt x="11462137" y="141958"/>
                  <a:pt x="11642277" y="322098"/>
                </a:cubicBezTo>
                <a:cubicBezTo>
                  <a:pt x="11822417" y="502238"/>
                  <a:pt x="11783130" y="878130"/>
                  <a:pt x="11808530" y="1197066"/>
                </a:cubicBezTo>
                <a:cubicBezTo>
                  <a:pt x="11833930" y="1516003"/>
                  <a:pt x="11882422" y="1619263"/>
                  <a:pt x="11891658" y="2221862"/>
                </a:cubicBezTo>
                <a:cubicBezTo>
                  <a:pt x="11900895" y="2824461"/>
                  <a:pt x="11861640" y="4265233"/>
                  <a:pt x="11863949" y="4812662"/>
                </a:cubicBezTo>
                <a:lnTo>
                  <a:pt x="11808530" y="5520291"/>
                </a:lnTo>
                <a:cubicBezTo>
                  <a:pt x="11757730" y="6363036"/>
                  <a:pt x="11836270" y="6128813"/>
                  <a:pt x="11656130" y="6308953"/>
                </a:cubicBezTo>
                <a:cubicBezTo>
                  <a:pt x="11475990" y="6489093"/>
                  <a:pt x="11265709" y="6561876"/>
                  <a:pt x="10727691" y="6601130"/>
                </a:cubicBezTo>
                <a:cubicBezTo>
                  <a:pt x="10189673" y="6640384"/>
                  <a:pt x="9236172" y="6655522"/>
                  <a:pt x="8441875" y="6641462"/>
                </a:cubicBezTo>
                <a:cubicBezTo>
                  <a:pt x="7647578" y="6627402"/>
                  <a:pt x="6777020" y="6535244"/>
                  <a:pt x="5961911" y="6516771"/>
                </a:cubicBezTo>
                <a:cubicBezTo>
                  <a:pt x="5158347" y="6521389"/>
                  <a:pt x="4396348" y="6650699"/>
                  <a:pt x="3592784" y="6655317"/>
                </a:cubicBezTo>
                <a:lnTo>
                  <a:pt x="1279260" y="6601130"/>
                </a:lnTo>
                <a:cubicBezTo>
                  <a:pt x="-461764" y="6494707"/>
                  <a:pt x="253870" y="6225857"/>
                  <a:pt x="73730" y="6045717"/>
                </a:cubicBezTo>
                <a:cubicBezTo>
                  <a:pt x="-106410" y="5865577"/>
                  <a:pt x="244603" y="5767364"/>
                  <a:pt x="198421" y="5520291"/>
                </a:cubicBezTo>
                <a:cubicBezTo>
                  <a:pt x="13663" y="5162177"/>
                  <a:pt x="27549" y="5002182"/>
                  <a:pt x="4458" y="4480153"/>
                </a:cubicBezTo>
                <a:cubicBezTo>
                  <a:pt x="-18633" y="3958124"/>
                  <a:pt x="55258" y="2930680"/>
                  <a:pt x="59876" y="2388117"/>
                </a:cubicBezTo>
                <a:lnTo>
                  <a:pt x="198421" y="1197066"/>
                </a:lnTo>
                <a:close/>
              </a:path>
            </a:pathLst>
          </a:cu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A6642E7-753B-495C-AB22-DB576828F87B}"/>
              </a:ext>
            </a:extLst>
          </p:cNvPr>
          <p:cNvGrpSpPr/>
          <p:nvPr/>
        </p:nvGrpSpPr>
        <p:grpSpPr>
          <a:xfrm>
            <a:off x="120110" y="2178326"/>
            <a:ext cx="5584333" cy="4272124"/>
            <a:chOff x="191286" y="1586972"/>
            <a:chExt cx="6069814" cy="458788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66507068-859D-4E9E-8144-ABF19EE2444E}"/>
                </a:ext>
              </a:extLst>
            </p:cNvPr>
            <p:cNvGrpSpPr/>
            <p:nvPr/>
          </p:nvGrpSpPr>
          <p:grpSpPr>
            <a:xfrm>
              <a:off x="1259868" y="1586972"/>
              <a:ext cx="4225873" cy="1120669"/>
              <a:chOff x="986602" y="657156"/>
              <a:chExt cx="4225873" cy="1120669"/>
            </a:xfrm>
            <a:solidFill>
              <a:srgbClr val="FFCCCC"/>
            </a:solidFill>
          </p:grpSpPr>
          <p:pic>
            <p:nvPicPr>
              <p:cNvPr id="23" name="Picture 2">
                <a:extLst>
                  <a:ext uri="{FF2B5EF4-FFF2-40B4-BE49-F238E27FC236}">
                    <a16:creationId xmlns:a16="http://schemas.microsoft.com/office/drawing/2014/main" id="{F9CAE43C-E650-4437-8876-E5A2991F80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86602" y="657156"/>
                <a:ext cx="4131498" cy="1120669"/>
              </a:xfrm>
              <a:prstGeom prst="rect">
                <a:avLst/>
              </a:prstGeom>
            </p:spPr>
          </p:pic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EE171F9-8E01-47EA-8615-E3FB4FBC0793}"/>
                  </a:ext>
                </a:extLst>
              </p:cNvPr>
              <p:cNvSpPr txBox="1"/>
              <p:nvPr/>
            </p:nvSpPr>
            <p:spPr>
              <a:xfrm>
                <a:off x="1150051" y="854950"/>
                <a:ext cx="4062424" cy="64452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3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Thảo</a:t>
                </a:r>
                <a:r>
                  <a:rPr kumimoji="0" lang="en-US" sz="33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3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luận</a:t>
                </a:r>
                <a:r>
                  <a:rPr kumimoji="0" lang="en-US" sz="33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3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nhóm</a:t>
                </a:r>
                <a:r>
                  <a:rPr kumimoji="0" lang="en-US" sz="33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4</a:t>
                </a:r>
                <a:endParaRPr kumimoji="0" lang="vi-VN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8E608E1F-3EA6-4402-8773-34A716944A85}"/>
                </a:ext>
              </a:extLst>
            </p:cNvPr>
            <p:cNvGrpSpPr/>
            <p:nvPr/>
          </p:nvGrpSpPr>
          <p:grpSpPr>
            <a:xfrm>
              <a:off x="191286" y="3136284"/>
              <a:ext cx="6069814" cy="3038568"/>
              <a:chOff x="435126" y="3007428"/>
              <a:chExt cx="6069814" cy="3038568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1BBAE9F8-BF02-404D-8FFD-8105640BF7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969674" y="3034701"/>
                <a:ext cx="1317442" cy="3011295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DA91F170-E7BC-4C75-BCB2-EBDA3020CF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35126" y="3007428"/>
                <a:ext cx="1411545" cy="2992474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947725F1-5AF6-48BA-83C4-BCF8F8185E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200045" y="3040975"/>
                <a:ext cx="1304895" cy="3005021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CF9D7724-4912-460C-8CC6-DD75E771C1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519027" y="3007428"/>
                <a:ext cx="1411545" cy="2992474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</p:grpSp>
      </p:grpSp>
      <p:sp>
        <p:nvSpPr>
          <p:cNvPr id="26" name="Flowchart: Document 25">
            <a:extLst>
              <a:ext uri="{FF2B5EF4-FFF2-40B4-BE49-F238E27FC236}">
                <a16:creationId xmlns:a16="http://schemas.microsoft.com/office/drawing/2014/main" id="{8F124B18-96C3-425F-8735-6B33E2F13CC5}"/>
              </a:ext>
            </a:extLst>
          </p:cNvPr>
          <p:cNvSpPr/>
          <p:nvPr/>
        </p:nvSpPr>
        <p:spPr>
          <a:xfrm>
            <a:off x="5314950" y="1333500"/>
            <a:ext cx="5934075" cy="2522495"/>
          </a:xfrm>
          <a:prstGeom prst="flowChartDocument">
            <a:avLst/>
          </a:prstGeom>
          <a:solidFill>
            <a:schemeClr val="bg1"/>
          </a:solidFill>
          <a:ln w="28575">
            <a:solidFill>
              <a:srgbClr val="FF006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1" i="0" u="none" strike="noStrike" kern="1200" cap="none" spc="0" normalizeH="0" baseline="0" noProof="0">
              <a:ln w="6600">
                <a:solidFill>
                  <a:srgbClr val="C0504D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504D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CB0BA8F-26D3-47DE-93F4-6EF7680D23D8}"/>
              </a:ext>
            </a:extLst>
          </p:cNvPr>
          <p:cNvSpPr txBox="1"/>
          <p:nvPr/>
        </p:nvSpPr>
        <p:spPr>
          <a:xfrm>
            <a:off x="5372101" y="1358796"/>
            <a:ext cx="578167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Chia sẻ một số việc em đã làm để những người xung quanh sử dụng hợp lý thực vật và động vật?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5837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6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02C5A6C-E0B0-471C-B9DF-F11E31D726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5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04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>
</file>

<file path=ppt/theme/theme1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字魂59号-创粗黑"/>
        <a:font script="Hebr" typeface="字魂59号-创粗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9号-创粗黑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2">
      <a:dk1>
        <a:srgbClr val="000000"/>
      </a:dk1>
      <a:lt1>
        <a:srgbClr val="FFFFFF"/>
      </a:lt1>
      <a:dk2>
        <a:srgbClr val="FFFFFF"/>
      </a:dk2>
      <a:lt2>
        <a:srgbClr val="ECECEC"/>
      </a:lt2>
      <a:accent1>
        <a:srgbClr val="7B4126"/>
      </a:accent1>
      <a:accent2>
        <a:srgbClr val="59A332"/>
      </a:accent2>
      <a:accent3>
        <a:srgbClr val="9FCA45"/>
      </a:accent3>
      <a:accent4>
        <a:srgbClr val="84C6D0"/>
      </a:accent4>
      <a:accent5>
        <a:srgbClr val="E5C989"/>
      </a:accent5>
      <a:accent6>
        <a:srgbClr val="FFFFFF"/>
      </a:accent6>
      <a:hlink>
        <a:srgbClr val="7030A0"/>
      </a:hlink>
      <a:folHlink>
        <a:srgbClr val="AFB2B4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4nw0jox">
      <a:majorFont>
        <a:latin typeface="字魂105号-简雅黑"/>
        <a:ea typeface="字魂105号-简雅黑"/>
        <a:cs typeface=""/>
      </a:majorFont>
      <a:minorFont>
        <a:latin typeface="字魂105号-简雅黑"/>
        <a:ea typeface="字魂105号-简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8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199</Words>
  <Application>Microsoft Office PowerPoint</Application>
  <PresentationFormat>Widescreen</PresentationFormat>
  <Paragraphs>17</Paragraphs>
  <Slides>13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27" baseType="lpstr">
      <vt:lpstr>等线</vt:lpstr>
      <vt:lpstr>#9Slide07 Cadena</vt:lpstr>
      <vt:lpstr>Arial</vt:lpstr>
      <vt:lpstr>Calibri</vt:lpstr>
      <vt:lpstr>Calibri Light</vt:lpstr>
      <vt:lpstr>Cambria</vt:lpstr>
      <vt:lpstr>iCiel Pony</vt:lpstr>
      <vt:lpstr>Times New Roman</vt:lpstr>
      <vt:lpstr>字魂105号-简雅黑</vt:lpstr>
      <vt:lpstr>字魂58号-创中黑</vt:lpstr>
      <vt:lpstr>4_Office 主题</vt:lpstr>
      <vt:lpstr>Office 主题​​</vt:lpstr>
      <vt:lpstr>3_Office 主题</vt:lpstr>
      <vt:lpstr>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ADMIN88</cp:lastModifiedBy>
  <cp:revision>22</cp:revision>
  <dcterms:created xsi:type="dcterms:W3CDTF">2022-10-26T07:06:39Z</dcterms:created>
  <dcterms:modified xsi:type="dcterms:W3CDTF">2023-02-10T08:21:02Z</dcterms:modified>
</cp:coreProperties>
</file>