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3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4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5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0" r:id="rId2"/>
    <p:sldMasterId id="2147483712" r:id="rId3"/>
    <p:sldMasterId id="2147483724" r:id="rId4"/>
    <p:sldMasterId id="2147483735" r:id="rId5"/>
    <p:sldMasterId id="2147483741" r:id="rId6"/>
  </p:sldMasterIdLst>
  <p:notesMasterIdLst>
    <p:notesMasterId r:id="rId45"/>
  </p:notesMasterIdLst>
  <p:sldIdLst>
    <p:sldId id="257" r:id="rId7"/>
    <p:sldId id="4352" r:id="rId8"/>
    <p:sldId id="4353" r:id="rId9"/>
    <p:sldId id="4354" r:id="rId10"/>
    <p:sldId id="4355" r:id="rId11"/>
    <p:sldId id="4356" r:id="rId12"/>
    <p:sldId id="4357" r:id="rId13"/>
    <p:sldId id="3186" r:id="rId14"/>
    <p:sldId id="3188" r:id="rId15"/>
    <p:sldId id="260" r:id="rId16"/>
    <p:sldId id="3204" r:id="rId17"/>
    <p:sldId id="275" r:id="rId18"/>
    <p:sldId id="3192" r:id="rId19"/>
    <p:sldId id="3193" r:id="rId20"/>
    <p:sldId id="3194" r:id="rId21"/>
    <p:sldId id="3200" r:id="rId22"/>
    <p:sldId id="3201" r:id="rId23"/>
    <p:sldId id="3202" r:id="rId24"/>
    <p:sldId id="3203" r:id="rId25"/>
    <p:sldId id="4358" r:id="rId26"/>
    <p:sldId id="4359" r:id="rId27"/>
    <p:sldId id="4360" r:id="rId28"/>
    <p:sldId id="3205" r:id="rId29"/>
    <p:sldId id="3206" r:id="rId30"/>
    <p:sldId id="4361" r:id="rId31"/>
    <p:sldId id="4364" r:id="rId32"/>
    <p:sldId id="4362" r:id="rId33"/>
    <p:sldId id="4363" r:id="rId34"/>
    <p:sldId id="4365" r:id="rId35"/>
    <p:sldId id="4366" r:id="rId36"/>
    <p:sldId id="4367" r:id="rId37"/>
    <p:sldId id="4369" r:id="rId38"/>
    <p:sldId id="4368" r:id="rId39"/>
    <p:sldId id="4370" r:id="rId40"/>
    <p:sldId id="3207" r:id="rId41"/>
    <p:sldId id="4371" r:id="rId42"/>
    <p:sldId id="3208" r:id="rId43"/>
    <p:sldId id="3209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835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viewProps" Target="viewProps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commentAuthors" Target="commentAuthors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DD2694-5CB6-4EE1-B142-2DFA22446604}" type="datetimeFigureOut">
              <a:rPr lang="en-US" smtClean="0"/>
              <a:t>05-Feb-23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320F1D-6D93-4238-BA7D-D8EA610893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45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Bấm vào các con gà để ra câu hỏi, trả lời xong bấm quay về. Bấm vào nút đi qua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320F1D-6D93-4238-BA7D-D8EA610893B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5738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320F1D-6D93-4238-BA7D-D8EA610893B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6575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84636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- 0972115126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320F1D-6D93-4238-BA7D-D8EA610893B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5985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- 0972115126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320F1D-6D93-4238-BA7D-D8EA610893B3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40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320F1D-6D93-4238-BA7D-D8EA610893B3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2314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3E1384-D1CB-41C1-98F2-30CD180CDE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5F4CA1-70FC-495F-9BA2-C08BDD10BC47}" type="datetimeFigureOut">
              <a:rPr lang="en-GB"/>
              <a:pPr>
                <a:defRPr/>
              </a:pPr>
              <a:t>05/02/2023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E5FE1E-AFDE-439A-9264-C92E2D51F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8DD4B2-02C7-498A-8EF5-D160DE30A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9BECE4-B651-490C-B489-78CF45CE943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0148782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21597E-06E1-44C5-A496-4B7D7CB321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649D21-6C56-4B51-807D-FA145A7A9C18}" type="datetimeFigureOut">
              <a:rPr lang="en-GB"/>
              <a:pPr>
                <a:defRPr/>
              </a:pPr>
              <a:t>05/02/2023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99E1D9-BEAC-4FD7-A2D9-DA566224C0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0B71DB-CF4E-4EC2-B6D1-C5B3BD07B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CB816A-3DD8-441F-8EB7-116481F5EB2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4155140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3D6CD9-E5F5-4AC4-BFFF-F3E1A1ED3F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0B7F5F-B563-41C3-A492-380D746BF195}" type="datetimeFigureOut">
              <a:rPr lang="en-GB"/>
              <a:pPr>
                <a:defRPr/>
              </a:pPr>
              <a:t>05/02/2023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DE6F24-B9EB-43DF-A06C-F92757109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4AEED2-2874-4D01-9A45-C3E00BD6A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F00DB3-7EBC-445D-86F7-B04F7E6F849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2458723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8D81A6-B002-4EE8-9292-6460E03DD8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F43218-D63D-4EA1-B6E0-281E688337AA}" type="datetimeFigureOut">
              <a:rPr lang="en-GB"/>
              <a:pPr>
                <a:defRPr/>
              </a:pPr>
              <a:t>05/02/2023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CCC937-7728-43C9-8449-80B858E5CD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100D0E-DFEA-405E-AAE7-506D36FD5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5B6D74-8155-493D-9FC7-8AAECFB7A9C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1822590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0B7F44-F68D-425F-B0B3-E71955A2EA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084D51-0F4F-4DA9-A46B-1118577CF457}" type="datetimeFigureOut">
              <a:rPr lang="en-GB"/>
              <a:pPr>
                <a:defRPr/>
              </a:pPr>
              <a:t>05/02/2023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9C51D9-BAA8-4A8E-84CD-A29A2B0EB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17303C-C270-4B98-BB14-EFA796E2A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FA2820-3DF3-49A1-8194-E1488C7396E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4756199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1FE4B3-C42B-48E3-9DFB-4A6348E838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31917A-8447-4AAE-88BF-B4D78080F5D2}" type="datetimeFigureOut">
              <a:rPr lang="en-GB"/>
              <a:pPr>
                <a:defRPr/>
              </a:pPr>
              <a:t>05/02/2023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02874D-7AC9-4248-B513-43520ABEF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1BB851-84D6-42C8-81B6-8CE07DD42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818A4E-8C26-4269-BC92-96D5427537D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8796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EAB172-54DB-4B46-94E1-90D8A6C2D6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D56B57-3B09-460A-B06D-B3F272EF9186}" type="datetimeFigureOut">
              <a:rPr lang="en-GB"/>
              <a:pPr>
                <a:defRPr/>
              </a:pPr>
              <a:t>05/02/2023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DDAFF1-3E69-474C-A0F4-9D55186327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70D0F7-1A94-4098-B61C-DB0D67281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D5E3BA-B9E0-4C7A-B7F4-38C1C849880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2309556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596679-B28E-415A-A110-7AEAE378FF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0F392A-0EC4-45FC-847B-0ACA27B73105}" type="datetimeFigureOut">
              <a:rPr lang="en-GB"/>
              <a:pPr>
                <a:defRPr/>
              </a:pPr>
              <a:t>05/02/2023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F1B35F-BF55-4BF5-9FD0-6CFE994C0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8228D5-E76A-48CD-A387-21B730C43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E2642F-AF4C-4E57-8489-A37154600B4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3178855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2C33A0-D127-473E-B5A0-BAAF45BD62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248DB7-3DF3-41C4-95D5-862BC8C327E3}" type="datetimeFigureOut">
              <a:rPr lang="en-GB"/>
              <a:pPr>
                <a:defRPr/>
              </a:pPr>
              <a:t>05/02/2023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30762E-3907-4F90-A18E-226608449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5DB8BC-8469-4DFC-ADEC-2857E6BC2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6924C6-3C5F-4576-8E89-341E3C602F9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0816843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4AD938-5CBF-447F-AC43-C99F940D8F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5E234D-021A-45CA-B236-295919FC36AB}" type="datetimeFigureOut">
              <a:rPr lang="en-GB"/>
              <a:pPr>
                <a:defRPr/>
              </a:pPr>
              <a:t>05/02/2023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30E23C-F989-4F19-BCB8-88004C31C1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F4C802-C8FA-4AE2-8FFE-43E73F225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9DB07F-F4B4-4569-9537-CEC71CCE18A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9450456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3AE75E-C4E2-44BE-B03A-AC11980A9E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DEB1C5-D2A3-4C1A-90A6-BAC6785BA6FA}" type="datetimeFigureOut">
              <a:rPr lang="en-GB"/>
              <a:pPr>
                <a:defRPr/>
              </a:pPr>
              <a:t>05/02/2023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F98E57-3323-4F6A-8B49-C1584FC1D8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9F54DC-D099-43F5-AD3F-FF66CCD2D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6CA83E-13C4-411F-B22A-1EF1EB87231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9883952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4D3C7B-94ED-47DC-8292-A432F0F544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4E89C0-D135-4054-B608-A891180DB737}" type="datetimeFigureOut">
              <a:rPr lang="en-GB"/>
              <a:pPr>
                <a:defRPr/>
              </a:pPr>
              <a:t>05/02/2023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55B5BD-5C4E-49E2-A884-6F5AE7089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81E5B2-9BCC-46EB-949A-23A3FDC1D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62D1CB-1BB0-4495-A66A-63B22BD11A0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194909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A89AA9-D1D9-4AB6-9257-48BD196BDF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D92042-9D6D-4D40-A079-2DC944375A36}" type="datetimeFigureOut">
              <a:rPr lang="en-GB"/>
              <a:pPr>
                <a:defRPr/>
              </a:pPr>
              <a:t>05/02/2023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144A28-494E-4C93-8963-9E34B7A59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EBF7F2-8E7B-4A2A-A9E0-1599936BB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F01573-BA81-4A55-8FC9-83CFB87DD81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2279068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0F3422-78C0-42EE-9D21-E3AABB2713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E6D3A4-BB9C-4725-A1EB-0668DE411C50}" type="datetimeFigureOut">
              <a:rPr lang="en-GB"/>
              <a:pPr>
                <a:defRPr/>
              </a:pPr>
              <a:t>05/02/2023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3FDC6C-EB1C-42C6-B73B-AE6688C9E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8552E8-FAF1-4291-9135-AA9260845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78A6F6-912D-4E12-907C-804425F3C4B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9105889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E82898-DE3E-41FB-8CDF-3BD03F0820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F759B4-B471-4578-B1C6-EBD9840A03DE}" type="datetimeFigureOut">
              <a:rPr lang="en-GB"/>
              <a:pPr>
                <a:defRPr/>
              </a:pPr>
              <a:t>05/02/2023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3DA427-14DD-49D6-9726-8D4F883B4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95A729-98A0-465F-8BE3-22D8F65DF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677D4B-C715-4946-95DA-5BEAB94305A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1084581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13D702-8898-4BC8-AC17-234DF10030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733AF2-5844-4484-B0B1-E0682B84FFA7}" type="datetimeFigureOut">
              <a:rPr lang="en-GB"/>
              <a:pPr>
                <a:defRPr/>
              </a:pPr>
              <a:t>05/02/2023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7686EA-08E0-46F4-848F-46F16E156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7325C3-F11D-400D-9984-3E1F7135D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6C818F-E49C-4EA1-823E-76D2623BDE6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9944089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F4BB46-0D98-4AA2-BE5F-598D0ED815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0F6569-3B56-4B32-919F-FAE938D7FCB4}" type="datetimeFigureOut">
              <a:rPr lang="en-GB"/>
              <a:pPr>
                <a:defRPr/>
              </a:pPr>
              <a:t>05/02/2023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D1F1C1-0718-4DC4-845C-CEBD45042F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FA13D7-7F15-4919-A0BB-534B072CE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C88857-4E8A-4275-B92A-5CC288B1CD6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7426278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804F64-D410-4481-B33E-321289911D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135443-88ED-4F2E-B9E4-DFD221E171EF}" type="datetimeFigureOut">
              <a:rPr lang="en-GB"/>
              <a:pPr>
                <a:defRPr/>
              </a:pPr>
              <a:t>05/02/2023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B81881-046C-43A6-AB4D-FC63AA8A3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99305C-771B-4E9A-A574-6A91DD315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90F00E-763D-4C17-866F-90904B9625A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3190195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0675D3-0FF8-4533-8F9A-E40A913067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DE74F7-B064-41B6-B756-2431564A03E5}" type="datetimeFigureOut">
              <a:rPr lang="en-GB"/>
              <a:pPr>
                <a:defRPr/>
              </a:pPr>
              <a:t>05/02/2023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AE6965-7D47-49C6-9DCE-34E7EA59C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01662-7447-4223-8F79-F20387809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4B6B4B-00E7-487E-915B-6A0E89F5CE1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727638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1C2DF7-C1B3-45D7-8020-1A3AB9F36C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9324F9-1608-4381-8C61-B27F8A48EB6E}" type="datetimeFigureOut">
              <a:rPr lang="en-GB"/>
              <a:pPr>
                <a:defRPr/>
              </a:pPr>
              <a:t>05/02/2023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25EA4F-E3AB-49F7-B976-F92802FA97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D5ECE5-466D-4D0D-AFE8-51B76A5CE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977A61-CAEC-40D5-8CDC-5682F8EF54B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1466492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5B6D39-856C-450C-AEB6-76F13EA5B0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2E2AF6-7173-448B-AE64-F8EB7BF9DE93}" type="datetimeFigureOut">
              <a:rPr lang="en-GB"/>
              <a:pPr>
                <a:defRPr/>
              </a:pPr>
              <a:t>05/02/2023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F68CDF-A7D9-47E4-99B6-3A4D9292FD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3FD417-E080-4076-A3F3-C33AD675B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1F7192-53D7-40C2-8562-9BFEDCC7171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9188152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630AF8-B4F6-4F2B-A60F-EF7C5F5139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92B644-8C33-4524-B6B1-6337E7245957}" type="datetimeFigureOut">
              <a:rPr lang="en-GB"/>
              <a:pPr>
                <a:defRPr/>
              </a:pPr>
              <a:t>05/02/2023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9FE683-7D33-43C3-B2C4-21D0283266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CC232B-A5F6-4D74-88EF-D2C9E4DB6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B7E476-7856-48D7-A491-72FE49D6755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8079209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41E681-A70D-43E3-8F78-A9FDD0953F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D6BEF9-EC97-4C35-BED2-D660205867A8}" type="datetimeFigureOut">
              <a:rPr lang="en-GB"/>
              <a:pPr>
                <a:defRPr/>
              </a:pPr>
              <a:t>05/02/2023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5344C1-FAF9-4036-B829-B9A4EDE48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D73837-2100-4AAB-96AC-C7F07EB77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59D775-A99F-4B8C-96F5-3FF92EBF655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8020831"/>
      </p:ext>
    </p:extLst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FCD9BB-51C7-48CD-8E7D-4D6A26E568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087CE6-3EFC-418D-B7A9-D72E072DEC4A}" type="datetimeFigureOut">
              <a:rPr lang="en-GB"/>
              <a:pPr>
                <a:defRPr/>
              </a:pPr>
              <a:t>05/02/2023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C4DCFC-154C-4023-AE55-91E020943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8CC443-5391-4DBD-9B1A-F093C177C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C23401-42F2-430A-808D-AA55B509BBA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8004708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4AF648-37F0-4746-A6D0-3A26C90621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DFECE6-2F62-40B2-A655-174C4AE95A45}" type="datetimeFigureOut">
              <a:rPr lang="en-GB"/>
              <a:pPr>
                <a:defRPr/>
              </a:pPr>
              <a:t>05/02/2023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D8B7BF-E15B-459F-9B24-CABDBE6AC5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E9CCDE-ED69-44D7-A3C4-1F7A4586C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29CE17-7BC8-463F-B47F-5835551E05E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4559557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F7362C-CB90-4E6E-B07C-B6E73C4EDE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4BA8A7-147A-4FD2-A64D-A133A2CC117E}" type="datetimeFigureOut">
              <a:rPr lang="en-GB"/>
              <a:pPr>
                <a:defRPr/>
              </a:pPr>
              <a:t>05/02/2023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579E34-F8D3-46B5-ADFD-8590228075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B06E1C-1099-4D6A-8E3F-6FB97EEBC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7F75DE-9BE2-4858-8A9D-7EBA86CDC69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9348996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8E2286-5E4A-4E4B-A23C-1B6359CA40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3389F6-DC7C-4073-905A-66393AE13F08}" type="datetimeFigureOut">
              <a:rPr lang="en-GB"/>
              <a:pPr>
                <a:defRPr/>
              </a:pPr>
              <a:t>05/02/2023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0418D9C-F37F-484E-BB26-B551BD062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9E6E708-DCD2-4E6C-B9CF-E81DB60CB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7EBC59-2DC3-44AD-96E7-87DCBF26351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8434873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382658-25C4-4ADB-B3FB-87BC1F7DA0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A0BA8D-5DFF-4B96-9D07-4125AA32DCEB}" type="datetimeFigureOut">
              <a:rPr lang="en-GB"/>
              <a:pPr>
                <a:defRPr/>
              </a:pPr>
              <a:t>05/02/2023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A71A1A-E3DA-436B-B982-F0BA15855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AFEE06-4FAE-45E9-91A8-D685F5B44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A6133E-01A4-4B97-A539-39B26586E66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2207124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A5BDC36-4FA8-4C2A-A538-EB4F826E8B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AA04C3-BD57-400B-9FAD-C1FE42F6CAD1}" type="datetimeFigureOut">
              <a:rPr lang="en-GB"/>
              <a:pPr>
                <a:defRPr/>
              </a:pPr>
              <a:t>05/02/2023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9542540-6A10-4303-BBED-6B58EAA36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4DF636-F5BA-40FF-8B4C-68251789E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BA11A0-54F3-470E-B671-A6513A8CAD2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5894061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BF3956-85C6-4610-BD17-50614D2283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7EA2B6-D25F-4222-BC22-EDA78E6E76F8}" type="datetimeFigureOut">
              <a:rPr lang="en-GB"/>
              <a:pPr>
                <a:defRPr/>
              </a:pPr>
              <a:t>05/02/2023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D1769A-FC74-4E21-A4FA-EB775041D0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7604DC-959B-4561-942C-74CA1E0C9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576417-F682-456C-80BC-33010CBA8C2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9232574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F7573A-AF66-4BA0-A48D-4A8D8839D5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2777BD-19C0-4552-A74D-873899FD7824}" type="datetimeFigureOut">
              <a:rPr lang="en-GB"/>
              <a:pPr>
                <a:defRPr/>
              </a:pPr>
              <a:t>05/02/2023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7F3B39-797E-4F1D-903D-46AE2A705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17928D-4BA3-44A2-B3F0-1B0FD37B3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B427AB-0BA9-4660-B0CA-152CE8C2125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6949741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EEF66-4899-496A-A663-FF3DE2A7EA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48A064-5C4F-41E7-AD49-5B8B73F0DB0D}" type="datetimeFigureOut">
              <a:rPr lang="en-GB"/>
              <a:pPr>
                <a:defRPr/>
              </a:pPr>
              <a:t>05/02/2023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FE07CC-0547-4293-B6BF-D81D2DB2B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E8EFA6-68EC-459F-84C4-2C96E7F62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C97E20-2F53-4064-AA7B-0360E7AB1B5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7117603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F0B214-41FC-42C4-AF56-326A1BCB13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D000CD-5612-4859-853B-A70B9173C974}" type="datetimeFigureOut">
              <a:rPr lang="en-GB"/>
              <a:pPr>
                <a:defRPr/>
              </a:pPr>
              <a:t>05/02/2023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E763E4-9A20-4BC7-9778-76F91E707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737610-CB34-4D34-B0F1-74070BF296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2F1105-3619-4809-8540-7F677DC12A7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9031878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C7A808-C68B-4901-86C8-B762292EF5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0A5FB5-345A-40EC-9D66-2B4839C0E70B}" type="datetimeFigureOut">
              <a:rPr lang="en-GB"/>
              <a:pPr>
                <a:defRPr/>
              </a:pPr>
              <a:t>05/02/2023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80CB5D-05DA-458D-9DA6-3279187D4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1233FC-25E0-45CB-883D-C34D91F0C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81C748-3EE9-4F6A-887D-557ED5DCBE0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8194261"/>
      </p:ext>
    </p:extLst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F57CA6E8-FA88-41B9-BB7A-FF850AE1C2F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122047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433910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234575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281120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D65F83-7B98-4550-A843-7DCC2110ED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3172A9-48B6-403F-9170-091326D08C45}" type="datetimeFigureOut">
              <a:rPr lang="en-US"/>
              <a:pPr>
                <a:defRPr/>
              </a:pPr>
              <a:t>05-Feb-23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D568B2-8136-4B1F-9B09-4ACF90650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A8F128-D0A5-4B3E-A4AC-A5BA17AFB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05F111-E204-44FE-9D84-C5901898CA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19599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F6A01EA-FC8F-4272-A104-C497234BDA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8534A4-4410-410E-A83E-E90317AAD7AB}" type="datetimeFigureOut">
              <a:rPr lang="en-US"/>
              <a:pPr>
                <a:defRPr/>
              </a:pPr>
              <a:t>05-Feb-23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97AA1AB-43CC-4548-8AA4-9D00AFBFAB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870456-A891-4787-BBBA-09552D9C5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DE134E-0BA5-48AE-8264-1D505F305B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35482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EE3907-AB13-4282-A832-07BF1A661E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60DE6D-663F-4B78-82AB-82FCAAD79FE7}" type="datetimeFigureOut">
              <a:rPr lang="en-US"/>
              <a:pPr>
                <a:defRPr/>
              </a:pPr>
              <a:t>05-Feb-23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5DD34B-29F7-4EF8-AD1B-FEFC9F98E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798BB6-BC11-4966-83F6-66F15F3FA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59675B-7CC9-4361-8118-19EDAC236E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37816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4EAA6BB-CD41-4791-AE0C-55E701C818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B25F02-33FF-44C5-AC0B-2F71BCB6F6C4}" type="datetimeFigureOut">
              <a:rPr lang="en-US"/>
              <a:pPr>
                <a:defRPr/>
              </a:pPr>
              <a:t>05-Feb-23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A68A4B-FF35-4D5A-A9EC-43A7EF178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BF400A-F007-4644-A29A-8806781203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B846F6-D413-41F5-87FE-CEB35EAA69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52167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9057CF-D8CE-4E89-B127-7B394F8768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9AC64D-FF9F-44E5-A0D5-4A6A1DAB35DB}" type="datetimeFigureOut">
              <a:rPr lang="en-US"/>
              <a:pPr>
                <a:defRPr/>
              </a:pPr>
              <a:t>05-Feb-23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740498-6EE1-49F2-9483-61DDE149A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976792-D63F-4B27-9702-CCBCBA641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6B4CCB-B823-48DE-AB5D-CACF6E48DB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75068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24696F-B297-4F25-9BD1-AEE1CE91A3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67A0D0-FF28-4CBF-9612-BEDAF28F7367}" type="datetimeFigureOut">
              <a:rPr lang="en-US"/>
              <a:pPr>
                <a:defRPr/>
              </a:pPr>
              <a:t>05-Feb-23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0642FF-EF64-4783-A028-AB45EF33E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E7A9EC-1B7C-4647-9F59-702B252E1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73B472-3240-4CDD-B714-16A12AA94A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97881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EA8A0B-B5C5-4A01-BBBB-E7744FC689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EF1628-09A5-40F0-92FE-9C1D793B6AEA}" type="datetimeFigureOut">
              <a:rPr lang="en-US"/>
              <a:pPr>
                <a:defRPr/>
              </a:pPr>
              <a:t>05-Feb-23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3D33C4-B86A-4C24-B3F4-B0F6F43A2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66581E-B78C-4BFE-BC03-BFBD23CEC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96D992-FC34-4B65-83D9-C3DB0CCE8D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6432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335690-CF59-45EB-A31B-1AA741A9BE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2F8DD0-C88F-4DFE-881E-DE0E2BB892FA}" type="datetimeFigureOut">
              <a:rPr lang="en-GB"/>
              <a:pPr>
                <a:defRPr/>
              </a:pPr>
              <a:t>05/02/2023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405ACB-382F-4121-BA9F-D4DA236C8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4F5B6E-BB41-49B0-88CE-BFF30F7206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5674D6-4451-4A4A-9767-49B0270C008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1203263"/>
      </p:ext>
    </p:extLst>
  </p:cSld>
  <p:clrMapOvr>
    <a:masterClrMapping/>
  </p:clrMapOvr>
  <p:transition spd="slow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BDDDA0-A751-47AC-9D1A-B85D5EA8D8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762118-AEAC-4BE5-B6F6-0A174F1AEA3A}" type="datetimeFigureOut">
              <a:rPr lang="en-US"/>
              <a:pPr>
                <a:defRPr/>
              </a:pPr>
              <a:t>05-Feb-23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5B52BF-2176-4804-A6CD-D8E3430A8D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E92BDD-FC15-4DEC-A24C-6628D8B47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DE8868-987B-4D31-B62F-25DF1ACC3C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52369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3">
            <a:extLst>
              <a:ext uri="{FF2B5EF4-FFF2-40B4-BE49-F238E27FC236}">
                <a16:creationId xmlns:a16="http://schemas.microsoft.com/office/drawing/2014/main" id="{E88A6150-AD7A-430B-9B44-A8ABB19C842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122047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516710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995777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409685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EA866FA-27A2-4E71-A212-02EE7F3CAD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8408E9-9287-426A-9580-B790F9AA8642}" type="datetimeFigureOut">
              <a:rPr lang="en-US"/>
              <a:pPr>
                <a:defRPr/>
              </a:pPr>
              <a:t>05-Feb-23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1D5413C-54C4-4C7C-B88B-9240C3DB73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E4F65E3-F432-4973-A7B4-DC4E74CB5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29AC46-4FC8-4AEB-AA17-27BA4CDC0E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76795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2A9A17DC-C974-452E-9293-7B1B1A22CC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72CD67-7F53-4F28-A85D-F46320BFAF83}" type="datetimeFigureOut">
              <a:rPr lang="en-US"/>
              <a:pPr>
                <a:defRPr/>
              </a:pPr>
              <a:t>05-Feb-23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536DFB3-3002-4423-B525-7A877EA36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3D17D0C-019D-420A-B35F-11E501E9D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0D9C48-7A84-41E6-96CC-676E3151EE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69011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3BAE5019-AA56-4EEC-84D8-4636CF7181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B11256-D9FE-4767-AC8D-6A686DBF16CF}" type="datetimeFigureOut">
              <a:rPr lang="en-US"/>
              <a:pPr>
                <a:defRPr/>
              </a:pPr>
              <a:t>05-Feb-23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9B1D63DC-A155-419D-ACCE-9B25C437C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55F2D8C-4EB0-4FD2-A909-AF1E0CAE7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2DA0CF-2AAD-4CB6-B69C-2684D7893E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49316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5FE0F2AF-BDA7-44A6-A955-1FD018CE11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8FDB3A-095E-46B1-9286-689675BAFACE}" type="datetimeFigureOut">
              <a:rPr lang="en-US"/>
              <a:pPr>
                <a:defRPr/>
              </a:pPr>
              <a:t>05-Feb-23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BEB25F4C-ECB8-4F87-8BAF-7CCCC7B0D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70FABF1-1B13-4C7D-85B7-438D130030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838EB5-871F-4870-A030-92E128AE98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9835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CDD6C9F-B0C5-495B-AFEB-12E45771FC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F50AC9-4FCE-4613-84F4-E3F142E9AC9E}" type="datetimeFigureOut">
              <a:rPr lang="en-US"/>
              <a:pPr>
                <a:defRPr/>
              </a:pPr>
              <a:t>05-Feb-23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43016E9-94E7-4A33-B6DC-4AAE77767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64AB787-689A-4CD4-923B-F9CD884E8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7A050B-07D8-443D-8A21-90EAC36B33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46693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DF093F8-75F9-46E1-A85F-99E6B6CD92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CD25E7-F7B9-4C0F-A064-D510FA418CB2}" type="datetimeFigureOut">
              <a:rPr lang="en-US"/>
              <a:pPr>
                <a:defRPr/>
              </a:pPr>
              <a:t>05-Feb-23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1917F24-D9E6-4C58-9FE7-8310A63BC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F4C44A4-40D9-4A23-A520-492F89FA4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427FA0-C6C8-4B89-9F09-2E4CBF2361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1930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0D0103-BAFC-4460-A68F-A534D170AB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CB4F41-1EA6-4452-AB0E-84B970E36357}" type="datetimeFigureOut">
              <a:rPr lang="en-GB"/>
              <a:pPr>
                <a:defRPr/>
              </a:pPr>
              <a:t>05/02/2023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F715DD-BA6C-4147-8E72-B75CB42504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5B3AF8-8822-407E-B76B-F5594BE81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606DCB-33C9-4B86-95DC-C394615C978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1278094"/>
      </p:ext>
    </p:extLst>
  </p:cSld>
  <p:clrMapOvr>
    <a:masterClrMapping/>
  </p:clrMapOvr>
  <p:transition spd="slow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376328-82C2-4696-94A6-EAC72098E6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92032D-1058-4DCE-BBB2-B83E8B547660}" type="datetimeFigureOut">
              <a:rPr lang="en-US"/>
              <a:pPr>
                <a:defRPr/>
              </a:pPr>
              <a:t>05-Feb-23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28B79C-1556-4016-ABA6-BCD9C8F49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5480EE-CA87-40C2-BAB6-66AE11345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7E584D-D9DA-407D-9BC9-3E24E613EC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67998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CE06F4-BAB4-4DC6-BBFB-D95F9905F3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DC022F-10D2-4394-8FCC-66070E4EAA13}" type="datetimeFigureOut">
              <a:rPr lang="en-US"/>
              <a:pPr>
                <a:defRPr/>
              </a:pPr>
              <a:t>05-Feb-23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6F60F3-9D26-45C6-B42D-4275034F5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4D71A3-8549-4AB6-9ECC-447F5D31E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7005FA-0662-4263-BB92-E8651D7BBC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76562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1" y="1854201"/>
            <a:ext cx="9144000" cy="1655763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0965" indent="0" algn="ctr">
              <a:buNone/>
              <a:defRPr sz="1600"/>
            </a:lvl4pPr>
            <a:lvl5pPr marL="1828165" indent="0" algn="ctr">
              <a:buNone/>
              <a:defRPr sz="1600"/>
            </a:lvl5pPr>
            <a:lvl6pPr marL="2285365" indent="0" algn="ctr">
              <a:buNone/>
              <a:defRPr sz="1600"/>
            </a:lvl6pPr>
            <a:lvl7pPr marL="2742565" indent="0" algn="ctr">
              <a:buNone/>
              <a:defRPr sz="1600"/>
            </a:lvl7pPr>
            <a:lvl8pPr marL="3199130" indent="0" algn="ctr">
              <a:buNone/>
              <a:defRPr sz="1600"/>
            </a:lvl8pPr>
            <a:lvl9pPr marL="365633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2023/2/5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5416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2023/2/5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310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0DD7636-5BE1-44BC-BB5F-15739D9E18E1}" type="datetimeFigureOut">
              <a:rPr lang="zh-CN" altLang="en-US" smtClean="0"/>
              <a:t>2023/2/5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1" y="2187445"/>
            <a:ext cx="10515600" cy="2483115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3141538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2023/2/5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8830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744961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365" indent="0">
              <a:buNone/>
              <a:defRPr sz="1600" b="1"/>
            </a:lvl6pPr>
            <a:lvl7pPr marL="2742565" indent="0">
              <a:buNone/>
              <a:defRPr sz="1600" b="1"/>
            </a:lvl7pPr>
            <a:lvl8pPr marL="3199130" indent="0">
              <a:buNone/>
              <a:defRPr sz="1600" b="1"/>
            </a:lvl8pPr>
            <a:lvl9pPr marL="365633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615609"/>
            <a:ext cx="5157787" cy="357405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365" indent="0">
              <a:buNone/>
              <a:defRPr sz="1600" b="1"/>
            </a:lvl6pPr>
            <a:lvl7pPr marL="2742565" indent="0">
              <a:buNone/>
              <a:defRPr sz="1600" b="1"/>
            </a:lvl7pPr>
            <a:lvl8pPr marL="3199130" indent="0">
              <a:buNone/>
              <a:defRPr sz="1600" b="1"/>
            </a:lvl8pPr>
            <a:lvl9pPr marL="365633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2023/2/5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9780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1" y="2159000"/>
            <a:ext cx="5715000" cy="1382450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0DD7636-5BE1-44BC-BB5F-15739D9E18E1}" type="datetimeFigureOut">
              <a:rPr lang="zh-CN" altLang="en-US" smtClean="0"/>
              <a:t>2023/2/5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1" y="3733203"/>
            <a:ext cx="5715000" cy="11859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3301241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2023/2/5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6452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1" y="713675"/>
            <a:ext cx="4681654" cy="1428161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0965" indent="0">
              <a:buNone/>
              <a:defRPr sz="2000"/>
            </a:lvl4pPr>
            <a:lvl5pPr marL="1828165" indent="0">
              <a:buNone/>
              <a:defRPr sz="2000"/>
            </a:lvl5pPr>
            <a:lvl6pPr marL="2285365" indent="0">
              <a:buNone/>
              <a:defRPr sz="2000"/>
            </a:lvl6pPr>
            <a:lvl7pPr marL="2742565" indent="0">
              <a:buNone/>
              <a:defRPr sz="2000"/>
            </a:lvl7pPr>
            <a:lvl8pPr marL="3199130" indent="0">
              <a:buNone/>
              <a:defRPr sz="2000"/>
            </a:lvl8pPr>
            <a:lvl9pPr marL="365633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1" y="2313873"/>
            <a:ext cx="4681654" cy="38115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0965" indent="0">
              <a:buNone/>
              <a:defRPr sz="1000"/>
            </a:lvl4pPr>
            <a:lvl5pPr marL="1828165" indent="0">
              <a:buNone/>
              <a:defRPr sz="1000"/>
            </a:lvl5pPr>
            <a:lvl6pPr marL="2285365" indent="0">
              <a:buNone/>
              <a:defRPr sz="1000"/>
            </a:lvl6pPr>
            <a:lvl7pPr marL="2742565" indent="0">
              <a:buNone/>
              <a:defRPr sz="1000"/>
            </a:lvl7pPr>
            <a:lvl8pPr marL="3199130" indent="0">
              <a:buNone/>
              <a:defRPr sz="1000"/>
            </a:lvl8pPr>
            <a:lvl9pPr marL="365633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9EFD9D74-47D9-4702-A33C-335B63B48DBF}" type="datetimeFigureOut">
              <a:rPr lang="zh-CN" altLang="en-US" smtClean="0"/>
              <a:t>2023/2/5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6643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BAC7A6-982A-480A-8D75-B16293610E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360BC9-BA04-4AAF-840D-1DC2F98E8170}" type="datetimeFigureOut">
              <a:rPr lang="en-GB"/>
              <a:pPr>
                <a:defRPr/>
              </a:pPr>
              <a:t>05/02/2023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FA78D3-E861-4645-AC09-CB0226606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8362D9-D549-4D56-972D-4E7EFC8F8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EB8FBA-C714-43EC-BC69-2F47144DAEB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4871794"/>
      </p:ext>
    </p:extLst>
  </p:cSld>
  <p:clrMapOvr>
    <a:masterClrMapping/>
  </p:clrMapOvr>
  <p:transition spd="slow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9" y="365125"/>
            <a:ext cx="908901" cy="5811838"/>
          </a:xfrm>
          <a:prstGeom prst="rect">
            <a:avLst/>
          </a:prstGeo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9446443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0910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2023/2/5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1" y="551545"/>
            <a:ext cx="10515600" cy="555897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46972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481243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881736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262216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1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/>
          <a:p>
            <a:fld id="{F8397AF4-471F-40AD-BBEF-12715845866A}" type="datetimeFigureOut">
              <a:rPr lang="zh-CN" altLang="en-US" smtClean="0"/>
              <a:t>2023/2/5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599" y="6356351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</p:spPr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64084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0965" indent="0" algn="ctr">
              <a:buNone/>
              <a:defRPr sz="1600"/>
            </a:lvl4pPr>
            <a:lvl5pPr marL="1828165" indent="0" algn="ctr">
              <a:buNone/>
              <a:defRPr sz="1600"/>
            </a:lvl5pPr>
            <a:lvl6pPr marL="2285365" indent="0" algn="ctr">
              <a:buNone/>
              <a:defRPr sz="1600"/>
            </a:lvl6pPr>
            <a:lvl7pPr marL="2742565" indent="0" algn="ctr">
              <a:buNone/>
              <a:defRPr sz="1600"/>
            </a:lvl7pPr>
            <a:lvl8pPr marL="3199765" indent="0" algn="ctr">
              <a:buNone/>
              <a:defRPr sz="1600"/>
            </a:lvl8pPr>
            <a:lvl9pPr marL="3656965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/>
          <a:p>
            <a:fld id="{FDC91A89-E8CE-409F-B6FB-2FE31E2C8F78}" type="datetimeFigureOut">
              <a:rPr lang="en-US" smtClean="0"/>
              <a:t>05-Feb-23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599" y="6356351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</p:spPr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8781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673651A0-E731-EC4F-B719-3A04B23CAAAA}"/>
              </a:ext>
            </a:extLst>
          </p:cNvPr>
          <p:cNvSpPr/>
          <p:nvPr userDrawn="1"/>
        </p:nvSpPr>
        <p:spPr>
          <a:xfrm>
            <a:off x="215900" y="190500"/>
            <a:ext cx="11772900" cy="6489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6F2EF97D-BAEE-F749-B654-893E48A070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59310" y="0"/>
            <a:ext cx="913736" cy="1292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29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458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2413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08125-B316-4CCA-B5EE-62FC4971CD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754C30-B7A7-41B0-88D9-4AFCB6B5A03B}" type="datetimeFigureOut">
              <a:rPr lang="en-GB"/>
              <a:pPr>
                <a:defRPr/>
              </a:pPr>
              <a:t>05/02/2023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40D1D9-39A3-4C0C-B60A-C8CD9AF80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0AF015-ED30-4FD9-94A4-A4E065BEA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51437A-19EE-40A0-BE2F-48C6C5A7B5E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8638455"/>
      </p:ext>
    </p:extLst>
  </p:cSld>
  <p:clrMapOvr>
    <a:masterClrMapping/>
  </p:clrMapOvr>
  <p:transition spd="slow"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2082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8518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1A5DF4-9964-4807-9B9E-53C61946F5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C4075B-4A76-4215-BB5C-19A0BA0150DC}" type="datetimeFigureOut">
              <a:rPr lang="en-GB"/>
              <a:pPr>
                <a:defRPr/>
              </a:pPr>
              <a:t>05/02/2023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59BAC1-B7C8-4F6B-97CB-6B4693C49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4B9871-D5C7-4D25-94BC-8D49B401F8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A18162-21F1-489C-8E31-104C8F4968A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876116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4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9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81.xml"/><Relationship Id="rId4" Type="http://schemas.openxmlformats.org/officeDocument/2006/relationships/slideLayout" Target="../slideLayouts/slideLayout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2390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</p:sldLayoutIdLst>
  <p:transition spd="slow">
    <p:fade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9B690958-B0D5-4C30-85CF-4A3D5743612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7325" y="495300"/>
            <a:ext cx="1095077" cy="109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802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9Slide.vn - 2019">
            <a:extLst>
              <a:ext uri="{FF2B5EF4-FFF2-40B4-BE49-F238E27FC236}">
                <a16:creationId xmlns:a16="http://schemas.microsoft.com/office/drawing/2014/main" id="{934742E8-E8D4-4067-961D-F15C7A1B41A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-1604963"/>
            <a:ext cx="12192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183494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4523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</p:sldLayoutIdLst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73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13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33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9Slide.vn - 2019">
            <a:extLst>
              <a:ext uri="{FF2B5EF4-FFF2-40B4-BE49-F238E27FC236}">
                <a16:creationId xmlns:a16="http://schemas.microsoft.com/office/drawing/2014/main" id="{DC2ADF08-DF09-4FB2-8C94-9B64418C26AA}"/>
              </a:ext>
            </a:extLst>
          </p:cNvPr>
          <p:cNvSpPr txBox="1"/>
          <p:nvPr userDrawn="1"/>
        </p:nvSpPr>
        <p:spPr>
          <a:xfrm>
            <a:off x="1" y="-1604537"/>
            <a:ext cx="12192000" cy="46153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399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" y="2"/>
            <a:ext cx="12192000" cy="685799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989"/>
          <a:stretch>
            <a:fillRect/>
          </a:stretch>
        </p:blipFill>
        <p:spPr>
          <a:xfrm>
            <a:off x="1" y="4984471"/>
            <a:ext cx="12192000" cy="187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737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73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13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33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EAB7F933-40A9-4556-BC9D-763F633B6AE9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7035" y="0"/>
            <a:ext cx="1370474" cy="1370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791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57.xml"/><Relationship Id="rId1" Type="http://schemas.openxmlformats.org/officeDocument/2006/relationships/tags" Target="../tags/tag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37.emf"/><Relationship Id="rId4" Type="http://schemas.openxmlformats.org/officeDocument/2006/relationships/image" Target="../media/image36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0.xml"/><Relationship Id="rId5" Type="http://schemas.openxmlformats.org/officeDocument/2006/relationships/audio" Target="../media/audio3.wav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8.xml"/><Relationship Id="rId7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GIF"/><Relationship Id="rId5" Type="http://schemas.openxmlformats.org/officeDocument/2006/relationships/image" Target="../media/image9.GIF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37.emf"/><Relationship Id="rId4" Type="http://schemas.openxmlformats.org/officeDocument/2006/relationships/image" Target="../media/image36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50.png"/><Relationship Id="rId4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37.emf"/><Relationship Id="rId4" Type="http://schemas.openxmlformats.org/officeDocument/2006/relationships/image" Target="../media/image36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13" Type="http://schemas.openxmlformats.org/officeDocument/2006/relationships/slide" Target="slide6.xml"/><Relationship Id="rId3" Type="http://schemas.openxmlformats.org/officeDocument/2006/relationships/slideLayout" Target="../slideLayouts/slideLayout68.xml"/><Relationship Id="rId7" Type="http://schemas.openxmlformats.org/officeDocument/2006/relationships/slide" Target="slide7.xml"/><Relationship Id="rId12" Type="http://schemas.openxmlformats.org/officeDocument/2006/relationships/slide" Target="slide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11" Type="http://schemas.openxmlformats.org/officeDocument/2006/relationships/image" Target="../media/image11.png"/><Relationship Id="rId5" Type="http://schemas.openxmlformats.org/officeDocument/2006/relationships/audio" Target="../media/audio1.wav"/><Relationship Id="rId10" Type="http://schemas.openxmlformats.org/officeDocument/2006/relationships/slide" Target="slide4.xml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0.GIF"/><Relationship Id="rId14" Type="http://schemas.openxmlformats.org/officeDocument/2006/relationships/slide" Target="slide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5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57.xml"/><Relationship Id="rId1" Type="http://schemas.openxmlformats.org/officeDocument/2006/relationships/tags" Target="../tags/tag3.xml"/><Relationship Id="rId6" Type="http://schemas.openxmlformats.org/officeDocument/2006/relationships/image" Target="../media/image57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0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1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12" Type="http://schemas.openxmlformats.org/officeDocument/2006/relationships/image" Target="../media/image70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74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5" Type="http://schemas.openxmlformats.org/officeDocument/2006/relationships/image" Target="../media/image7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Relationship Id="rId14" Type="http://schemas.openxmlformats.org/officeDocument/2006/relationships/image" Target="../media/image72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Layout" Target="../slideLayouts/slideLayout72.xml"/><Relationship Id="rId7" Type="http://schemas.openxmlformats.org/officeDocument/2006/relationships/image" Target="../media/image10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GIF"/><Relationship Id="rId5" Type="http://schemas.openxmlformats.org/officeDocument/2006/relationships/image" Target="../media/image13.png"/><Relationship Id="rId4" Type="http://schemas.openxmlformats.org/officeDocument/2006/relationships/audio" Target="../media/audio2.wav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Layout" Target="../slideLayouts/slideLayout72.xml"/><Relationship Id="rId7" Type="http://schemas.openxmlformats.org/officeDocument/2006/relationships/image" Target="../media/image10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GIF"/><Relationship Id="rId5" Type="http://schemas.openxmlformats.org/officeDocument/2006/relationships/image" Target="../media/image13.png"/><Relationship Id="rId4" Type="http://schemas.openxmlformats.org/officeDocument/2006/relationships/audio" Target="../media/audio2.wav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Layout" Target="../slideLayouts/slideLayout72.xml"/><Relationship Id="rId7" Type="http://schemas.openxmlformats.org/officeDocument/2006/relationships/image" Target="../media/image10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GIF"/><Relationship Id="rId5" Type="http://schemas.openxmlformats.org/officeDocument/2006/relationships/image" Target="../media/image13.png"/><Relationship Id="rId10" Type="http://schemas.openxmlformats.org/officeDocument/2006/relationships/image" Target="../media/image14.jpeg"/><Relationship Id="rId4" Type="http://schemas.openxmlformats.org/officeDocument/2006/relationships/audio" Target="../media/audio2.wav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72.xml"/><Relationship Id="rId7" Type="http://schemas.openxmlformats.org/officeDocument/2006/relationships/slide" Target="slide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GIF"/><Relationship Id="rId5" Type="http://schemas.openxmlformats.org/officeDocument/2006/relationships/image" Target="../media/image9.GIF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704567B-A897-487A-95AC-6CE56A0537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438400"/>
            <a:ext cx="6359525" cy="226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6 -0.67245 L -2.08333E-7 -7.40741E-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" y="32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图片 3" descr="图片包含 事情&#10;&#10;已生成极高可信度的说明">
            <a:extLst>
              <a:ext uri="{FF2B5EF4-FFF2-40B4-BE49-F238E27FC236}">
                <a16:creationId xmlns:a16="http://schemas.microsoft.com/office/drawing/2014/main" id="{8D03D495-B499-4447-A8C0-C1DE57C43C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4017FCD3-0770-4E5C-8695-88876B798C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213" y="374650"/>
            <a:ext cx="8112125" cy="566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4" name="PA_图片 11">
            <a:extLst>
              <a:ext uri="{FF2B5EF4-FFF2-40B4-BE49-F238E27FC236}">
                <a16:creationId xmlns:a16="http://schemas.microsoft.com/office/drawing/2014/main" id="{BB0DFE7B-2AD0-4D17-B5B3-8C6837DECCC1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0" y="-203200"/>
            <a:ext cx="2679700" cy="267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4BBB9B8-9231-4040-9DCF-F0C15A99A1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46769" y="3376201"/>
            <a:ext cx="6169687" cy="2139881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1">
            <a:extLst>
              <a:ext uri="{FF2B5EF4-FFF2-40B4-BE49-F238E27FC236}">
                <a16:creationId xmlns:a16="http://schemas.microsoft.com/office/drawing/2014/main" id="{02DAA1D2-6B75-4503-A9E1-9E1EA3FA154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A9DAF0"/>
              </a:clrFrom>
              <a:clrTo>
                <a:srgbClr val="A9DAF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5">
            <a:extLst>
              <a:ext uri="{FF2B5EF4-FFF2-40B4-BE49-F238E27FC236}">
                <a16:creationId xmlns:a16="http://schemas.microsoft.com/office/drawing/2014/main" id="{0E6B2449-44C2-48D0-9162-28B3FC3772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" y="2367171"/>
            <a:ext cx="3413760" cy="46630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8C9CBE2-EAD4-4501-9C17-E9195277F6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7535" y="2266701"/>
            <a:ext cx="7340220" cy="197527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803C98F4-E583-C54C-BD96-A5430FD15A5C}"/>
              </a:ext>
            </a:extLst>
          </p:cNvPr>
          <p:cNvSpPr/>
          <p:nvPr/>
        </p:nvSpPr>
        <p:spPr>
          <a:xfrm>
            <a:off x="-166626" y="4119623"/>
            <a:ext cx="11516139" cy="6238238"/>
          </a:xfrm>
          <a:prstGeom prst="rect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8" name="图片 16">
            <a:extLst>
              <a:ext uri="{FF2B5EF4-FFF2-40B4-BE49-F238E27FC236}">
                <a16:creationId xmlns:a16="http://schemas.microsoft.com/office/drawing/2014/main" id="{71BF42F8-AA6E-4E13-8559-168DF656C81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39" y="-40238"/>
            <a:ext cx="12295157" cy="689823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1365" y="125506"/>
            <a:ext cx="11780437" cy="65083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14" name="图片 6">
            <a:extLst>
              <a:ext uri="{FF2B5EF4-FFF2-40B4-BE49-F238E27FC236}">
                <a16:creationId xmlns:a16="http://schemas.microsoft.com/office/drawing/2014/main" id="{6C4775E0-1419-AD4D-B83C-DF6318BE184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1949" y="264751"/>
            <a:ext cx="4536956" cy="4536956"/>
          </a:xfrm>
          <a:prstGeom prst="rect">
            <a:avLst/>
          </a:prstGeom>
        </p:spPr>
      </p:pic>
      <p:pic>
        <p:nvPicPr>
          <p:cNvPr id="15" name="图片 10">
            <a:extLst>
              <a:ext uri="{FF2B5EF4-FFF2-40B4-BE49-F238E27FC236}">
                <a16:creationId xmlns:a16="http://schemas.microsoft.com/office/drawing/2014/main" id="{F0B60438-6AF9-8942-9D54-9E4E3D93AF1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4566"/>
          <a:stretch/>
        </p:blipFill>
        <p:spPr>
          <a:xfrm>
            <a:off x="-488542" y="3764308"/>
            <a:ext cx="3815164" cy="3259436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310558" y="1544459"/>
            <a:ext cx="7551391" cy="3117516"/>
          </a:xfrm>
          <a:prstGeom prst="roundRect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Luật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chơi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2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5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nhiệm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nhớ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dùng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ra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vòng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phút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lượt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lang="vi-VN" sz="2800" noProof="0" dirty="0">
                <a:solidFill>
                  <a:prstClr val="black"/>
                </a:solidFill>
                <a:latin typeface="Arial"/>
              </a:rPr>
              <a:t>thời gian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chiến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43" y="287142"/>
            <a:ext cx="10058400" cy="1270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209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9034E3D9-94FA-41F5-942F-1DF4D59DED5D}"/>
              </a:ext>
            </a:extLst>
          </p:cNvPr>
          <p:cNvSpPr/>
          <p:nvPr/>
        </p:nvSpPr>
        <p:spPr>
          <a:xfrm>
            <a:off x="466725" y="457200"/>
            <a:ext cx="11258550" cy="610711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6F77E7-3001-48CF-B180-BDFECDF8A0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2117" y="647272"/>
            <a:ext cx="9989585" cy="5737128"/>
          </a:xfrm>
          <a:prstGeom prst="rect">
            <a:avLst/>
          </a:prstGeom>
        </p:spPr>
      </p:pic>
      <p:pic>
        <p:nvPicPr>
          <p:cNvPr id="7" name="Đồng hồ đếm ngược 1 phút(720p)">
            <a:hlinkClick r:id="" action="ppaction://media"/>
            <a:extLst>
              <a:ext uri="{FF2B5EF4-FFF2-40B4-BE49-F238E27FC236}">
                <a16:creationId xmlns:a16="http://schemas.microsoft.com/office/drawing/2014/main" id="{6F493047-B405-41A7-93B2-B668F63B94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48953" y="184936"/>
            <a:ext cx="1849348" cy="1040258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84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06F640CD-CE05-4CAA-B8B1-A1DCBA026051}"/>
              </a:ext>
            </a:extLst>
          </p:cNvPr>
          <p:cNvSpPr/>
          <p:nvPr/>
        </p:nvSpPr>
        <p:spPr>
          <a:xfrm>
            <a:off x="466725" y="457200"/>
            <a:ext cx="11258550" cy="610711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E4C54F7-0FD2-4607-8E98-121CE90DCD32}"/>
              </a:ext>
            </a:extLst>
          </p:cNvPr>
          <p:cNvSpPr/>
          <p:nvPr/>
        </p:nvSpPr>
        <p:spPr>
          <a:xfrm>
            <a:off x="4971212" y="89613"/>
            <a:ext cx="2980986" cy="83506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 án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F889E9-0AE6-475A-AB91-CA80093304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5236" y="1170943"/>
            <a:ext cx="9185095" cy="5275101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C4181D7-81DB-4594-AD9B-27A7B5E55FCF}"/>
              </a:ext>
            </a:extLst>
          </p:cNvPr>
          <p:cNvSpPr/>
          <p:nvPr/>
        </p:nvSpPr>
        <p:spPr>
          <a:xfrm>
            <a:off x="2659527" y="3141038"/>
            <a:ext cx="1491233" cy="311078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Giấy màu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090FFE8-0927-40D5-A3CC-6A7D9F3C82F6}"/>
              </a:ext>
            </a:extLst>
          </p:cNvPr>
          <p:cNvSpPr/>
          <p:nvPr/>
        </p:nvSpPr>
        <p:spPr>
          <a:xfrm>
            <a:off x="4868471" y="3151313"/>
            <a:ext cx="1491233" cy="311078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Hồ dán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84993F5-EDEA-4A23-AA36-F7FD5BE36619}"/>
              </a:ext>
            </a:extLst>
          </p:cNvPr>
          <p:cNvSpPr/>
          <p:nvPr/>
        </p:nvSpPr>
        <p:spPr>
          <a:xfrm>
            <a:off x="2803365" y="4641066"/>
            <a:ext cx="1491233" cy="311078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 màu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42BE624-DC71-4F8A-AF6D-6DE682A41918}"/>
              </a:ext>
            </a:extLst>
          </p:cNvPr>
          <p:cNvSpPr/>
          <p:nvPr/>
        </p:nvSpPr>
        <p:spPr>
          <a:xfrm>
            <a:off x="4991760" y="5216418"/>
            <a:ext cx="1491233" cy="311078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Bìa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BC8B5E3-CA13-49D8-87EB-A9B321F81B3D}"/>
              </a:ext>
            </a:extLst>
          </p:cNvPr>
          <p:cNvSpPr/>
          <p:nvPr/>
        </p:nvSpPr>
        <p:spPr>
          <a:xfrm>
            <a:off x="2455525" y="6048624"/>
            <a:ext cx="1900718" cy="598756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Băng dán màu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036A28B-F14E-4F14-B4CA-7F3EED0F5970}"/>
              </a:ext>
            </a:extLst>
          </p:cNvPr>
          <p:cNvSpPr/>
          <p:nvPr/>
        </p:nvSpPr>
        <p:spPr>
          <a:xfrm>
            <a:off x="7263829" y="3120488"/>
            <a:ext cx="1068513" cy="382999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Kéo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17FD12F-3155-4478-8F0E-D8054977A90E}"/>
              </a:ext>
            </a:extLst>
          </p:cNvPr>
          <p:cNvSpPr/>
          <p:nvPr/>
        </p:nvSpPr>
        <p:spPr>
          <a:xfrm>
            <a:off x="9400854" y="3151311"/>
            <a:ext cx="1674688" cy="352178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sz="2400" b="1" noProof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Thước kẻ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7575C8D-B3D7-43D8-B751-0DE5CC82480C}"/>
              </a:ext>
            </a:extLst>
          </p:cNvPr>
          <p:cNvSpPr/>
          <p:nvPr/>
        </p:nvSpPr>
        <p:spPr>
          <a:xfrm>
            <a:off x="7181636" y="5134223"/>
            <a:ext cx="1674688" cy="352178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sz="2400" b="1" noProof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Bút màu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914D5373-A418-4773-87E4-2C1711C0313A}"/>
              </a:ext>
            </a:extLst>
          </p:cNvPr>
          <p:cNvSpPr/>
          <p:nvPr/>
        </p:nvSpPr>
        <p:spPr>
          <a:xfrm>
            <a:off x="9308386" y="5144497"/>
            <a:ext cx="1674688" cy="352178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sz="2400" b="1" noProof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 pa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0FAEE1D-5169-4388-9F52-E1661FB6DBEA}"/>
              </a:ext>
            </a:extLst>
          </p:cNvPr>
          <p:cNvSpPr/>
          <p:nvPr/>
        </p:nvSpPr>
        <p:spPr>
          <a:xfrm>
            <a:off x="8291244" y="6058897"/>
            <a:ext cx="1674688" cy="352178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sz="2400" b="1" noProof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Bút chì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C8F444D2-C536-4378-81E1-A2340A79F8E9}"/>
              </a:ext>
            </a:extLst>
          </p:cNvPr>
          <p:cNvSpPr/>
          <p:nvPr/>
        </p:nvSpPr>
        <p:spPr>
          <a:xfrm>
            <a:off x="466725" y="457200"/>
            <a:ext cx="11258550" cy="610711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任意多边形: 形状 1">
            <a:extLst>
              <a:ext uri="{FF2B5EF4-FFF2-40B4-BE49-F238E27FC236}">
                <a16:creationId xmlns:a16="http://schemas.microsoft.com/office/drawing/2014/main" id="{2F03A54B-6142-452D-AE41-977120954C29}"/>
              </a:ext>
            </a:extLst>
          </p:cNvPr>
          <p:cNvSpPr/>
          <p:nvPr/>
        </p:nvSpPr>
        <p:spPr>
          <a:xfrm>
            <a:off x="3605349" y="640079"/>
            <a:ext cx="8222857" cy="5069687"/>
          </a:xfrm>
          <a:custGeom>
            <a:avLst/>
            <a:gdLst>
              <a:gd name="connsiteX0" fmla="*/ 165100 w 10439439"/>
              <a:gd name="connsiteY0" fmla="*/ 153072 h 4934357"/>
              <a:gd name="connsiteX1" fmla="*/ 711200 w 10439439"/>
              <a:gd name="connsiteY1" fmla="*/ 13372 h 4934357"/>
              <a:gd name="connsiteX2" fmla="*/ 2006600 w 10439439"/>
              <a:gd name="connsiteY2" fmla="*/ 76872 h 4934357"/>
              <a:gd name="connsiteX3" fmla="*/ 4165600 w 10439439"/>
              <a:gd name="connsiteY3" fmla="*/ 672 h 4934357"/>
              <a:gd name="connsiteX4" fmla="*/ 5765800 w 10439439"/>
              <a:gd name="connsiteY4" fmla="*/ 127672 h 4934357"/>
              <a:gd name="connsiteX5" fmla="*/ 7556500 w 10439439"/>
              <a:gd name="connsiteY5" fmla="*/ 672 h 4934357"/>
              <a:gd name="connsiteX6" fmla="*/ 8648700 w 10439439"/>
              <a:gd name="connsiteY6" fmla="*/ 76872 h 4934357"/>
              <a:gd name="connsiteX7" fmla="*/ 10134600 w 10439439"/>
              <a:gd name="connsiteY7" fmla="*/ 64172 h 4934357"/>
              <a:gd name="connsiteX8" fmla="*/ 10401300 w 10439439"/>
              <a:gd name="connsiteY8" fmla="*/ 280072 h 4934357"/>
              <a:gd name="connsiteX9" fmla="*/ 10375900 w 10439439"/>
              <a:gd name="connsiteY9" fmla="*/ 1003972 h 4934357"/>
              <a:gd name="connsiteX10" fmla="*/ 10401300 w 10439439"/>
              <a:gd name="connsiteY10" fmla="*/ 1994572 h 4934357"/>
              <a:gd name="connsiteX11" fmla="*/ 10350500 w 10439439"/>
              <a:gd name="connsiteY11" fmla="*/ 2781972 h 4934357"/>
              <a:gd name="connsiteX12" fmla="*/ 10439400 w 10439439"/>
              <a:gd name="connsiteY12" fmla="*/ 3759872 h 4934357"/>
              <a:gd name="connsiteX13" fmla="*/ 10337800 w 10439439"/>
              <a:gd name="connsiteY13" fmla="*/ 4559972 h 4934357"/>
              <a:gd name="connsiteX14" fmla="*/ 10350500 w 10439439"/>
              <a:gd name="connsiteY14" fmla="*/ 4864772 h 4934357"/>
              <a:gd name="connsiteX15" fmla="*/ 9093200 w 10439439"/>
              <a:gd name="connsiteY15" fmla="*/ 4915572 h 4934357"/>
              <a:gd name="connsiteX16" fmla="*/ 8267700 w 10439439"/>
              <a:gd name="connsiteY16" fmla="*/ 4801272 h 4934357"/>
              <a:gd name="connsiteX17" fmla="*/ 6273800 w 10439439"/>
              <a:gd name="connsiteY17" fmla="*/ 4915572 h 4934357"/>
              <a:gd name="connsiteX18" fmla="*/ 4343400 w 10439439"/>
              <a:gd name="connsiteY18" fmla="*/ 4839372 h 4934357"/>
              <a:gd name="connsiteX19" fmla="*/ 1879600 w 10439439"/>
              <a:gd name="connsiteY19" fmla="*/ 4877472 h 4934357"/>
              <a:gd name="connsiteX20" fmla="*/ 520700 w 10439439"/>
              <a:gd name="connsiteY20" fmla="*/ 4928272 h 4934357"/>
              <a:gd name="connsiteX21" fmla="*/ 114300 w 10439439"/>
              <a:gd name="connsiteY21" fmla="*/ 4725072 h 4934357"/>
              <a:gd name="connsiteX22" fmla="*/ 12700 w 10439439"/>
              <a:gd name="connsiteY22" fmla="*/ 4242472 h 4934357"/>
              <a:gd name="connsiteX23" fmla="*/ 63500 w 10439439"/>
              <a:gd name="connsiteY23" fmla="*/ 2820072 h 4934357"/>
              <a:gd name="connsiteX24" fmla="*/ 0 w 10439439"/>
              <a:gd name="connsiteY24" fmla="*/ 1804072 h 4934357"/>
              <a:gd name="connsiteX25" fmla="*/ 63500 w 10439439"/>
              <a:gd name="connsiteY25" fmla="*/ 864272 h 4934357"/>
              <a:gd name="connsiteX26" fmla="*/ 165100 w 10439439"/>
              <a:gd name="connsiteY26" fmla="*/ 153072 h 4934357"/>
              <a:gd name="connsiteX0" fmla="*/ 165100 w 10439439"/>
              <a:gd name="connsiteY0" fmla="*/ 153072 h 4934357"/>
              <a:gd name="connsiteX1" fmla="*/ 711200 w 10439439"/>
              <a:gd name="connsiteY1" fmla="*/ 13372 h 4934357"/>
              <a:gd name="connsiteX2" fmla="*/ 2006600 w 10439439"/>
              <a:gd name="connsiteY2" fmla="*/ 76872 h 4934357"/>
              <a:gd name="connsiteX3" fmla="*/ 4165600 w 10439439"/>
              <a:gd name="connsiteY3" fmla="*/ 672 h 4934357"/>
              <a:gd name="connsiteX4" fmla="*/ 5765800 w 10439439"/>
              <a:gd name="connsiteY4" fmla="*/ 127672 h 4934357"/>
              <a:gd name="connsiteX5" fmla="*/ 7556500 w 10439439"/>
              <a:gd name="connsiteY5" fmla="*/ 672 h 4934357"/>
              <a:gd name="connsiteX6" fmla="*/ 8648700 w 10439439"/>
              <a:gd name="connsiteY6" fmla="*/ 76872 h 4934357"/>
              <a:gd name="connsiteX7" fmla="*/ 10134600 w 10439439"/>
              <a:gd name="connsiteY7" fmla="*/ 64172 h 4934357"/>
              <a:gd name="connsiteX8" fmla="*/ 10375900 w 10439439"/>
              <a:gd name="connsiteY8" fmla="*/ 1003972 h 4934357"/>
              <a:gd name="connsiteX9" fmla="*/ 10401300 w 10439439"/>
              <a:gd name="connsiteY9" fmla="*/ 1994572 h 4934357"/>
              <a:gd name="connsiteX10" fmla="*/ 10350500 w 10439439"/>
              <a:gd name="connsiteY10" fmla="*/ 2781972 h 4934357"/>
              <a:gd name="connsiteX11" fmla="*/ 10439400 w 10439439"/>
              <a:gd name="connsiteY11" fmla="*/ 3759872 h 4934357"/>
              <a:gd name="connsiteX12" fmla="*/ 10337800 w 10439439"/>
              <a:gd name="connsiteY12" fmla="*/ 4559972 h 4934357"/>
              <a:gd name="connsiteX13" fmla="*/ 10350500 w 10439439"/>
              <a:gd name="connsiteY13" fmla="*/ 4864772 h 4934357"/>
              <a:gd name="connsiteX14" fmla="*/ 9093200 w 10439439"/>
              <a:gd name="connsiteY14" fmla="*/ 4915572 h 4934357"/>
              <a:gd name="connsiteX15" fmla="*/ 8267700 w 10439439"/>
              <a:gd name="connsiteY15" fmla="*/ 4801272 h 4934357"/>
              <a:gd name="connsiteX16" fmla="*/ 6273800 w 10439439"/>
              <a:gd name="connsiteY16" fmla="*/ 4915572 h 4934357"/>
              <a:gd name="connsiteX17" fmla="*/ 4343400 w 10439439"/>
              <a:gd name="connsiteY17" fmla="*/ 4839372 h 4934357"/>
              <a:gd name="connsiteX18" fmla="*/ 1879600 w 10439439"/>
              <a:gd name="connsiteY18" fmla="*/ 4877472 h 4934357"/>
              <a:gd name="connsiteX19" fmla="*/ 520700 w 10439439"/>
              <a:gd name="connsiteY19" fmla="*/ 4928272 h 4934357"/>
              <a:gd name="connsiteX20" fmla="*/ 114300 w 10439439"/>
              <a:gd name="connsiteY20" fmla="*/ 4725072 h 4934357"/>
              <a:gd name="connsiteX21" fmla="*/ 12700 w 10439439"/>
              <a:gd name="connsiteY21" fmla="*/ 4242472 h 4934357"/>
              <a:gd name="connsiteX22" fmla="*/ 63500 w 10439439"/>
              <a:gd name="connsiteY22" fmla="*/ 2820072 h 4934357"/>
              <a:gd name="connsiteX23" fmla="*/ 0 w 10439439"/>
              <a:gd name="connsiteY23" fmla="*/ 1804072 h 4934357"/>
              <a:gd name="connsiteX24" fmla="*/ 63500 w 10439439"/>
              <a:gd name="connsiteY24" fmla="*/ 864272 h 4934357"/>
              <a:gd name="connsiteX25" fmla="*/ 165100 w 10439439"/>
              <a:gd name="connsiteY25" fmla="*/ 153072 h 4934357"/>
              <a:gd name="connsiteX0" fmla="*/ 165100 w 10472164"/>
              <a:gd name="connsiteY0" fmla="*/ 153072 h 4934357"/>
              <a:gd name="connsiteX1" fmla="*/ 711200 w 10472164"/>
              <a:gd name="connsiteY1" fmla="*/ 13372 h 4934357"/>
              <a:gd name="connsiteX2" fmla="*/ 2006600 w 10472164"/>
              <a:gd name="connsiteY2" fmla="*/ 76872 h 4934357"/>
              <a:gd name="connsiteX3" fmla="*/ 4165600 w 10472164"/>
              <a:gd name="connsiteY3" fmla="*/ 672 h 4934357"/>
              <a:gd name="connsiteX4" fmla="*/ 5765800 w 10472164"/>
              <a:gd name="connsiteY4" fmla="*/ 127672 h 4934357"/>
              <a:gd name="connsiteX5" fmla="*/ 7556500 w 10472164"/>
              <a:gd name="connsiteY5" fmla="*/ 672 h 4934357"/>
              <a:gd name="connsiteX6" fmla="*/ 8648700 w 10472164"/>
              <a:gd name="connsiteY6" fmla="*/ 76872 h 4934357"/>
              <a:gd name="connsiteX7" fmla="*/ 10134600 w 10472164"/>
              <a:gd name="connsiteY7" fmla="*/ 64172 h 4934357"/>
              <a:gd name="connsiteX8" fmla="*/ 10375900 w 10472164"/>
              <a:gd name="connsiteY8" fmla="*/ 1003972 h 4934357"/>
              <a:gd name="connsiteX9" fmla="*/ 10401300 w 10472164"/>
              <a:gd name="connsiteY9" fmla="*/ 1994572 h 4934357"/>
              <a:gd name="connsiteX10" fmla="*/ 10350500 w 10472164"/>
              <a:gd name="connsiteY10" fmla="*/ 2781972 h 4934357"/>
              <a:gd name="connsiteX11" fmla="*/ 10439400 w 10472164"/>
              <a:gd name="connsiteY11" fmla="*/ 3759872 h 4934357"/>
              <a:gd name="connsiteX12" fmla="*/ 10337800 w 10472164"/>
              <a:gd name="connsiteY12" fmla="*/ 4559972 h 4934357"/>
              <a:gd name="connsiteX13" fmla="*/ 9093200 w 10472164"/>
              <a:gd name="connsiteY13" fmla="*/ 4915572 h 4934357"/>
              <a:gd name="connsiteX14" fmla="*/ 8267700 w 10472164"/>
              <a:gd name="connsiteY14" fmla="*/ 4801272 h 4934357"/>
              <a:gd name="connsiteX15" fmla="*/ 6273800 w 10472164"/>
              <a:gd name="connsiteY15" fmla="*/ 4915572 h 4934357"/>
              <a:gd name="connsiteX16" fmla="*/ 4343400 w 10472164"/>
              <a:gd name="connsiteY16" fmla="*/ 4839372 h 4934357"/>
              <a:gd name="connsiteX17" fmla="*/ 1879600 w 10472164"/>
              <a:gd name="connsiteY17" fmla="*/ 4877472 h 4934357"/>
              <a:gd name="connsiteX18" fmla="*/ 520700 w 10472164"/>
              <a:gd name="connsiteY18" fmla="*/ 4928272 h 4934357"/>
              <a:gd name="connsiteX19" fmla="*/ 114300 w 10472164"/>
              <a:gd name="connsiteY19" fmla="*/ 4725072 h 4934357"/>
              <a:gd name="connsiteX20" fmla="*/ 12700 w 10472164"/>
              <a:gd name="connsiteY20" fmla="*/ 4242472 h 4934357"/>
              <a:gd name="connsiteX21" fmla="*/ 63500 w 10472164"/>
              <a:gd name="connsiteY21" fmla="*/ 2820072 h 4934357"/>
              <a:gd name="connsiteX22" fmla="*/ 0 w 10472164"/>
              <a:gd name="connsiteY22" fmla="*/ 1804072 h 4934357"/>
              <a:gd name="connsiteX23" fmla="*/ 63500 w 10472164"/>
              <a:gd name="connsiteY23" fmla="*/ 864272 h 4934357"/>
              <a:gd name="connsiteX24" fmla="*/ 165100 w 10472164"/>
              <a:gd name="connsiteY24" fmla="*/ 153072 h 4934357"/>
              <a:gd name="connsiteX0" fmla="*/ 165100 w 10441336"/>
              <a:gd name="connsiteY0" fmla="*/ 153072 h 4934357"/>
              <a:gd name="connsiteX1" fmla="*/ 711200 w 10441336"/>
              <a:gd name="connsiteY1" fmla="*/ 13372 h 4934357"/>
              <a:gd name="connsiteX2" fmla="*/ 2006600 w 10441336"/>
              <a:gd name="connsiteY2" fmla="*/ 76872 h 4934357"/>
              <a:gd name="connsiteX3" fmla="*/ 4165600 w 10441336"/>
              <a:gd name="connsiteY3" fmla="*/ 672 h 4934357"/>
              <a:gd name="connsiteX4" fmla="*/ 5765800 w 10441336"/>
              <a:gd name="connsiteY4" fmla="*/ 127672 h 4934357"/>
              <a:gd name="connsiteX5" fmla="*/ 7556500 w 10441336"/>
              <a:gd name="connsiteY5" fmla="*/ 672 h 4934357"/>
              <a:gd name="connsiteX6" fmla="*/ 8648700 w 10441336"/>
              <a:gd name="connsiteY6" fmla="*/ 76872 h 4934357"/>
              <a:gd name="connsiteX7" fmla="*/ 10134600 w 10441336"/>
              <a:gd name="connsiteY7" fmla="*/ 64172 h 4934357"/>
              <a:gd name="connsiteX8" fmla="*/ 10375900 w 10441336"/>
              <a:gd name="connsiteY8" fmla="*/ 1003972 h 4934357"/>
              <a:gd name="connsiteX9" fmla="*/ 10401300 w 10441336"/>
              <a:gd name="connsiteY9" fmla="*/ 1994572 h 4934357"/>
              <a:gd name="connsiteX10" fmla="*/ 10350500 w 10441336"/>
              <a:gd name="connsiteY10" fmla="*/ 2781972 h 4934357"/>
              <a:gd name="connsiteX11" fmla="*/ 10439400 w 10441336"/>
              <a:gd name="connsiteY11" fmla="*/ 3759872 h 4934357"/>
              <a:gd name="connsiteX12" fmla="*/ 10248900 w 10441336"/>
              <a:gd name="connsiteY12" fmla="*/ 4737772 h 4934357"/>
              <a:gd name="connsiteX13" fmla="*/ 9093200 w 10441336"/>
              <a:gd name="connsiteY13" fmla="*/ 4915572 h 4934357"/>
              <a:gd name="connsiteX14" fmla="*/ 8267700 w 10441336"/>
              <a:gd name="connsiteY14" fmla="*/ 4801272 h 4934357"/>
              <a:gd name="connsiteX15" fmla="*/ 6273800 w 10441336"/>
              <a:gd name="connsiteY15" fmla="*/ 4915572 h 4934357"/>
              <a:gd name="connsiteX16" fmla="*/ 4343400 w 10441336"/>
              <a:gd name="connsiteY16" fmla="*/ 4839372 h 4934357"/>
              <a:gd name="connsiteX17" fmla="*/ 1879600 w 10441336"/>
              <a:gd name="connsiteY17" fmla="*/ 4877472 h 4934357"/>
              <a:gd name="connsiteX18" fmla="*/ 520700 w 10441336"/>
              <a:gd name="connsiteY18" fmla="*/ 4928272 h 4934357"/>
              <a:gd name="connsiteX19" fmla="*/ 114300 w 10441336"/>
              <a:gd name="connsiteY19" fmla="*/ 4725072 h 4934357"/>
              <a:gd name="connsiteX20" fmla="*/ 12700 w 10441336"/>
              <a:gd name="connsiteY20" fmla="*/ 4242472 h 4934357"/>
              <a:gd name="connsiteX21" fmla="*/ 63500 w 10441336"/>
              <a:gd name="connsiteY21" fmla="*/ 2820072 h 4934357"/>
              <a:gd name="connsiteX22" fmla="*/ 0 w 10441336"/>
              <a:gd name="connsiteY22" fmla="*/ 1804072 h 4934357"/>
              <a:gd name="connsiteX23" fmla="*/ 63500 w 10441336"/>
              <a:gd name="connsiteY23" fmla="*/ 864272 h 4934357"/>
              <a:gd name="connsiteX24" fmla="*/ 165100 w 10441336"/>
              <a:gd name="connsiteY24" fmla="*/ 153072 h 4934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0441336" h="4934357">
                <a:moveTo>
                  <a:pt x="165100" y="153072"/>
                </a:moveTo>
                <a:cubicBezTo>
                  <a:pt x="273050" y="11255"/>
                  <a:pt x="404283" y="26072"/>
                  <a:pt x="711200" y="13372"/>
                </a:cubicBezTo>
                <a:cubicBezTo>
                  <a:pt x="1018117" y="672"/>
                  <a:pt x="1430867" y="78989"/>
                  <a:pt x="2006600" y="76872"/>
                </a:cubicBezTo>
                <a:cubicBezTo>
                  <a:pt x="2582333" y="74755"/>
                  <a:pt x="3539067" y="-7795"/>
                  <a:pt x="4165600" y="672"/>
                </a:cubicBezTo>
                <a:cubicBezTo>
                  <a:pt x="4792133" y="9139"/>
                  <a:pt x="5200650" y="127672"/>
                  <a:pt x="5765800" y="127672"/>
                </a:cubicBezTo>
                <a:cubicBezTo>
                  <a:pt x="6330950" y="127672"/>
                  <a:pt x="7076017" y="9139"/>
                  <a:pt x="7556500" y="672"/>
                </a:cubicBezTo>
                <a:cubicBezTo>
                  <a:pt x="8036983" y="-7795"/>
                  <a:pt x="8219017" y="66289"/>
                  <a:pt x="8648700" y="76872"/>
                </a:cubicBezTo>
                <a:cubicBezTo>
                  <a:pt x="9078383" y="87455"/>
                  <a:pt x="9846733" y="-90345"/>
                  <a:pt x="10134600" y="64172"/>
                </a:cubicBezTo>
                <a:cubicBezTo>
                  <a:pt x="10422467" y="218689"/>
                  <a:pt x="10331450" y="682239"/>
                  <a:pt x="10375900" y="1003972"/>
                </a:cubicBezTo>
                <a:cubicBezTo>
                  <a:pt x="10420350" y="1325705"/>
                  <a:pt x="10405533" y="1698239"/>
                  <a:pt x="10401300" y="1994572"/>
                </a:cubicBezTo>
                <a:cubicBezTo>
                  <a:pt x="10397067" y="2290905"/>
                  <a:pt x="10344150" y="2487755"/>
                  <a:pt x="10350500" y="2781972"/>
                </a:cubicBezTo>
                <a:cubicBezTo>
                  <a:pt x="10356850" y="3076189"/>
                  <a:pt x="10456333" y="3433905"/>
                  <a:pt x="10439400" y="3759872"/>
                </a:cubicBezTo>
                <a:cubicBezTo>
                  <a:pt x="10422467" y="4085839"/>
                  <a:pt x="10473267" y="4545155"/>
                  <a:pt x="10248900" y="4737772"/>
                </a:cubicBezTo>
                <a:cubicBezTo>
                  <a:pt x="10024533" y="4930389"/>
                  <a:pt x="9423400" y="4904989"/>
                  <a:pt x="9093200" y="4915572"/>
                </a:cubicBezTo>
                <a:cubicBezTo>
                  <a:pt x="8763000" y="4926155"/>
                  <a:pt x="8737600" y="4801272"/>
                  <a:pt x="8267700" y="4801272"/>
                </a:cubicBezTo>
                <a:cubicBezTo>
                  <a:pt x="7797800" y="4801272"/>
                  <a:pt x="6927850" y="4909222"/>
                  <a:pt x="6273800" y="4915572"/>
                </a:cubicBezTo>
                <a:cubicBezTo>
                  <a:pt x="5619750" y="4921922"/>
                  <a:pt x="4343400" y="4839372"/>
                  <a:pt x="4343400" y="4839372"/>
                </a:cubicBezTo>
                <a:lnTo>
                  <a:pt x="1879600" y="4877472"/>
                </a:lnTo>
                <a:cubicBezTo>
                  <a:pt x="1242484" y="4892289"/>
                  <a:pt x="814917" y="4953672"/>
                  <a:pt x="520700" y="4928272"/>
                </a:cubicBezTo>
                <a:cubicBezTo>
                  <a:pt x="226483" y="4902872"/>
                  <a:pt x="198967" y="4839372"/>
                  <a:pt x="114300" y="4725072"/>
                </a:cubicBezTo>
                <a:cubicBezTo>
                  <a:pt x="29633" y="4610772"/>
                  <a:pt x="21167" y="4559972"/>
                  <a:pt x="12700" y="4242472"/>
                </a:cubicBezTo>
                <a:cubicBezTo>
                  <a:pt x="4233" y="3924972"/>
                  <a:pt x="65617" y="3226472"/>
                  <a:pt x="63500" y="2820072"/>
                </a:cubicBezTo>
                <a:cubicBezTo>
                  <a:pt x="61383" y="2413672"/>
                  <a:pt x="0" y="2130039"/>
                  <a:pt x="0" y="1804072"/>
                </a:cubicBezTo>
                <a:cubicBezTo>
                  <a:pt x="0" y="1478105"/>
                  <a:pt x="40217" y="1137322"/>
                  <a:pt x="63500" y="864272"/>
                </a:cubicBezTo>
                <a:cubicBezTo>
                  <a:pt x="86783" y="591222"/>
                  <a:pt x="57150" y="294889"/>
                  <a:pt x="165100" y="153072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EA636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C66BEC06-48EB-4CAF-8EF8-578896CD2A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53985" y="1531701"/>
            <a:ext cx="5325581" cy="5562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61CD169-174F-45B0-9EEB-B5D91E46F46E}"/>
              </a:ext>
            </a:extLst>
          </p:cNvPr>
          <p:cNvSpPr txBox="1"/>
          <p:nvPr/>
        </p:nvSpPr>
        <p:spPr>
          <a:xfrm>
            <a:off x="4304872" y="1674688"/>
            <a:ext cx="727410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4000" b="1" dirty="0" err="1"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Ngoài</a:t>
            </a:r>
            <a:r>
              <a:rPr lang="vi-VN" sz="4000" b="1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những vật liệu và dụng cụ làm thủ công trong Hình 1, em hãy kể thêm các vật liệu và dụng cụ </a:t>
            </a:r>
            <a:r>
              <a:rPr lang="es-ES" sz="4000" b="1" dirty="0" err="1"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khác</a:t>
            </a:r>
            <a:r>
              <a:rPr lang="vi-VN" sz="4000" b="1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mà em biết</a:t>
            </a:r>
            <a:r>
              <a:rPr lang="es-ES" sz="4000" b="1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?</a:t>
            </a:r>
            <a:endParaRPr lang="en-US" sz="4000" b="1" dirty="0">
              <a:effectLst/>
              <a:latin typeface="Calibri" panose="020F0502020204030204" pitchFamily="34" charset="0"/>
              <a:ea typeface="SimSun" panose="02010600030101010101" pitchFamily="2" charset="-122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B007D4B4-D580-4522-B865-440C09E681D0}"/>
              </a:ext>
            </a:extLst>
          </p:cNvPr>
          <p:cNvSpPr/>
          <p:nvPr/>
        </p:nvSpPr>
        <p:spPr>
          <a:xfrm>
            <a:off x="466725" y="457200"/>
            <a:ext cx="11258550" cy="610711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任意多边形: 形状 5">
            <a:extLst>
              <a:ext uri="{FF2B5EF4-FFF2-40B4-BE49-F238E27FC236}">
                <a16:creationId xmlns:a16="http://schemas.microsoft.com/office/drawing/2014/main" id="{5A40AA23-C210-4EEA-ADA6-84C2170296DC}"/>
              </a:ext>
            </a:extLst>
          </p:cNvPr>
          <p:cNvSpPr/>
          <p:nvPr/>
        </p:nvSpPr>
        <p:spPr>
          <a:xfrm>
            <a:off x="1055412" y="1422922"/>
            <a:ext cx="10078000" cy="4228000"/>
          </a:xfrm>
          <a:custGeom>
            <a:avLst/>
            <a:gdLst>
              <a:gd name="connsiteX0" fmla="*/ 165100 w 10439439"/>
              <a:gd name="connsiteY0" fmla="*/ 153072 h 4934357"/>
              <a:gd name="connsiteX1" fmla="*/ 711200 w 10439439"/>
              <a:gd name="connsiteY1" fmla="*/ 13372 h 4934357"/>
              <a:gd name="connsiteX2" fmla="*/ 2006600 w 10439439"/>
              <a:gd name="connsiteY2" fmla="*/ 76872 h 4934357"/>
              <a:gd name="connsiteX3" fmla="*/ 4165600 w 10439439"/>
              <a:gd name="connsiteY3" fmla="*/ 672 h 4934357"/>
              <a:gd name="connsiteX4" fmla="*/ 5765800 w 10439439"/>
              <a:gd name="connsiteY4" fmla="*/ 127672 h 4934357"/>
              <a:gd name="connsiteX5" fmla="*/ 7556500 w 10439439"/>
              <a:gd name="connsiteY5" fmla="*/ 672 h 4934357"/>
              <a:gd name="connsiteX6" fmla="*/ 8648700 w 10439439"/>
              <a:gd name="connsiteY6" fmla="*/ 76872 h 4934357"/>
              <a:gd name="connsiteX7" fmla="*/ 10134600 w 10439439"/>
              <a:gd name="connsiteY7" fmla="*/ 64172 h 4934357"/>
              <a:gd name="connsiteX8" fmla="*/ 10401300 w 10439439"/>
              <a:gd name="connsiteY8" fmla="*/ 280072 h 4934357"/>
              <a:gd name="connsiteX9" fmla="*/ 10375900 w 10439439"/>
              <a:gd name="connsiteY9" fmla="*/ 1003972 h 4934357"/>
              <a:gd name="connsiteX10" fmla="*/ 10401300 w 10439439"/>
              <a:gd name="connsiteY10" fmla="*/ 1994572 h 4934357"/>
              <a:gd name="connsiteX11" fmla="*/ 10350500 w 10439439"/>
              <a:gd name="connsiteY11" fmla="*/ 2781972 h 4934357"/>
              <a:gd name="connsiteX12" fmla="*/ 10439400 w 10439439"/>
              <a:gd name="connsiteY12" fmla="*/ 3759872 h 4934357"/>
              <a:gd name="connsiteX13" fmla="*/ 10337800 w 10439439"/>
              <a:gd name="connsiteY13" fmla="*/ 4559972 h 4934357"/>
              <a:gd name="connsiteX14" fmla="*/ 10350500 w 10439439"/>
              <a:gd name="connsiteY14" fmla="*/ 4864772 h 4934357"/>
              <a:gd name="connsiteX15" fmla="*/ 9093200 w 10439439"/>
              <a:gd name="connsiteY15" fmla="*/ 4915572 h 4934357"/>
              <a:gd name="connsiteX16" fmla="*/ 8267700 w 10439439"/>
              <a:gd name="connsiteY16" fmla="*/ 4801272 h 4934357"/>
              <a:gd name="connsiteX17" fmla="*/ 6273800 w 10439439"/>
              <a:gd name="connsiteY17" fmla="*/ 4915572 h 4934357"/>
              <a:gd name="connsiteX18" fmla="*/ 4343400 w 10439439"/>
              <a:gd name="connsiteY18" fmla="*/ 4839372 h 4934357"/>
              <a:gd name="connsiteX19" fmla="*/ 1879600 w 10439439"/>
              <a:gd name="connsiteY19" fmla="*/ 4877472 h 4934357"/>
              <a:gd name="connsiteX20" fmla="*/ 520700 w 10439439"/>
              <a:gd name="connsiteY20" fmla="*/ 4928272 h 4934357"/>
              <a:gd name="connsiteX21" fmla="*/ 114300 w 10439439"/>
              <a:gd name="connsiteY21" fmla="*/ 4725072 h 4934357"/>
              <a:gd name="connsiteX22" fmla="*/ 12700 w 10439439"/>
              <a:gd name="connsiteY22" fmla="*/ 4242472 h 4934357"/>
              <a:gd name="connsiteX23" fmla="*/ 63500 w 10439439"/>
              <a:gd name="connsiteY23" fmla="*/ 2820072 h 4934357"/>
              <a:gd name="connsiteX24" fmla="*/ 0 w 10439439"/>
              <a:gd name="connsiteY24" fmla="*/ 1804072 h 4934357"/>
              <a:gd name="connsiteX25" fmla="*/ 63500 w 10439439"/>
              <a:gd name="connsiteY25" fmla="*/ 864272 h 4934357"/>
              <a:gd name="connsiteX26" fmla="*/ 165100 w 10439439"/>
              <a:gd name="connsiteY26" fmla="*/ 153072 h 4934357"/>
              <a:gd name="connsiteX0-1" fmla="*/ 165100 w 10439439"/>
              <a:gd name="connsiteY0-2" fmla="*/ 153072 h 4934357"/>
              <a:gd name="connsiteX1-3" fmla="*/ 711200 w 10439439"/>
              <a:gd name="connsiteY1-4" fmla="*/ 13372 h 4934357"/>
              <a:gd name="connsiteX2-5" fmla="*/ 2006600 w 10439439"/>
              <a:gd name="connsiteY2-6" fmla="*/ 76872 h 4934357"/>
              <a:gd name="connsiteX3-7" fmla="*/ 4165600 w 10439439"/>
              <a:gd name="connsiteY3-8" fmla="*/ 672 h 4934357"/>
              <a:gd name="connsiteX4-9" fmla="*/ 5765800 w 10439439"/>
              <a:gd name="connsiteY4-10" fmla="*/ 127672 h 4934357"/>
              <a:gd name="connsiteX5-11" fmla="*/ 7556500 w 10439439"/>
              <a:gd name="connsiteY5-12" fmla="*/ 672 h 4934357"/>
              <a:gd name="connsiteX6-13" fmla="*/ 8648700 w 10439439"/>
              <a:gd name="connsiteY6-14" fmla="*/ 76872 h 4934357"/>
              <a:gd name="connsiteX7-15" fmla="*/ 10134600 w 10439439"/>
              <a:gd name="connsiteY7-16" fmla="*/ 64172 h 4934357"/>
              <a:gd name="connsiteX8-17" fmla="*/ 10375900 w 10439439"/>
              <a:gd name="connsiteY8-18" fmla="*/ 1003972 h 4934357"/>
              <a:gd name="connsiteX9-19" fmla="*/ 10401300 w 10439439"/>
              <a:gd name="connsiteY9-20" fmla="*/ 1994572 h 4934357"/>
              <a:gd name="connsiteX10-21" fmla="*/ 10350500 w 10439439"/>
              <a:gd name="connsiteY10-22" fmla="*/ 2781972 h 4934357"/>
              <a:gd name="connsiteX11-23" fmla="*/ 10439400 w 10439439"/>
              <a:gd name="connsiteY11-24" fmla="*/ 3759872 h 4934357"/>
              <a:gd name="connsiteX12-25" fmla="*/ 10337800 w 10439439"/>
              <a:gd name="connsiteY12-26" fmla="*/ 4559972 h 4934357"/>
              <a:gd name="connsiteX13-27" fmla="*/ 10350500 w 10439439"/>
              <a:gd name="connsiteY13-28" fmla="*/ 4864772 h 4934357"/>
              <a:gd name="connsiteX14-29" fmla="*/ 9093200 w 10439439"/>
              <a:gd name="connsiteY14-30" fmla="*/ 4915572 h 4934357"/>
              <a:gd name="connsiteX15-31" fmla="*/ 8267700 w 10439439"/>
              <a:gd name="connsiteY15-32" fmla="*/ 4801272 h 4934357"/>
              <a:gd name="connsiteX16-33" fmla="*/ 6273800 w 10439439"/>
              <a:gd name="connsiteY16-34" fmla="*/ 4915572 h 4934357"/>
              <a:gd name="connsiteX17-35" fmla="*/ 4343400 w 10439439"/>
              <a:gd name="connsiteY17-36" fmla="*/ 4839372 h 4934357"/>
              <a:gd name="connsiteX18-37" fmla="*/ 1879600 w 10439439"/>
              <a:gd name="connsiteY18-38" fmla="*/ 4877472 h 4934357"/>
              <a:gd name="connsiteX19-39" fmla="*/ 520700 w 10439439"/>
              <a:gd name="connsiteY19-40" fmla="*/ 4928272 h 4934357"/>
              <a:gd name="connsiteX20-41" fmla="*/ 114300 w 10439439"/>
              <a:gd name="connsiteY20-42" fmla="*/ 4725072 h 4934357"/>
              <a:gd name="connsiteX21-43" fmla="*/ 12700 w 10439439"/>
              <a:gd name="connsiteY21-44" fmla="*/ 4242472 h 4934357"/>
              <a:gd name="connsiteX22-45" fmla="*/ 63500 w 10439439"/>
              <a:gd name="connsiteY22-46" fmla="*/ 2820072 h 4934357"/>
              <a:gd name="connsiteX23-47" fmla="*/ 0 w 10439439"/>
              <a:gd name="connsiteY23-48" fmla="*/ 1804072 h 4934357"/>
              <a:gd name="connsiteX24-49" fmla="*/ 63500 w 10439439"/>
              <a:gd name="connsiteY24-50" fmla="*/ 864272 h 4934357"/>
              <a:gd name="connsiteX25-51" fmla="*/ 165100 w 10439439"/>
              <a:gd name="connsiteY25-52" fmla="*/ 153072 h 4934357"/>
              <a:gd name="connsiteX0-53" fmla="*/ 165100 w 10472164"/>
              <a:gd name="connsiteY0-54" fmla="*/ 153072 h 4934357"/>
              <a:gd name="connsiteX1-55" fmla="*/ 711200 w 10472164"/>
              <a:gd name="connsiteY1-56" fmla="*/ 13372 h 4934357"/>
              <a:gd name="connsiteX2-57" fmla="*/ 2006600 w 10472164"/>
              <a:gd name="connsiteY2-58" fmla="*/ 76872 h 4934357"/>
              <a:gd name="connsiteX3-59" fmla="*/ 4165600 w 10472164"/>
              <a:gd name="connsiteY3-60" fmla="*/ 672 h 4934357"/>
              <a:gd name="connsiteX4-61" fmla="*/ 5765800 w 10472164"/>
              <a:gd name="connsiteY4-62" fmla="*/ 127672 h 4934357"/>
              <a:gd name="connsiteX5-63" fmla="*/ 7556500 w 10472164"/>
              <a:gd name="connsiteY5-64" fmla="*/ 672 h 4934357"/>
              <a:gd name="connsiteX6-65" fmla="*/ 8648700 w 10472164"/>
              <a:gd name="connsiteY6-66" fmla="*/ 76872 h 4934357"/>
              <a:gd name="connsiteX7-67" fmla="*/ 10134600 w 10472164"/>
              <a:gd name="connsiteY7-68" fmla="*/ 64172 h 4934357"/>
              <a:gd name="connsiteX8-69" fmla="*/ 10375900 w 10472164"/>
              <a:gd name="connsiteY8-70" fmla="*/ 1003972 h 4934357"/>
              <a:gd name="connsiteX9-71" fmla="*/ 10401300 w 10472164"/>
              <a:gd name="connsiteY9-72" fmla="*/ 1994572 h 4934357"/>
              <a:gd name="connsiteX10-73" fmla="*/ 10350500 w 10472164"/>
              <a:gd name="connsiteY10-74" fmla="*/ 2781972 h 4934357"/>
              <a:gd name="connsiteX11-75" fmla="*/ 10439400 w 10472164"/>
              <a:gd name="connsiteY11-76" fmla="*/ 3759872 h 4934357"/>
              <a:gd name="connsiteX12-77" fmla="*/ 10337800 w 10472164"/>
              <a:gd name="connsiteY12-78" fmla="*/ 4559972 h 4934357"/>
              <a:gd name="connsiteX13-79" fmla="*/ 9093200 w 10472164"/>
              <a:gd name="connsiteY13-80" fmla="*/ 4915572 h 4934357"/>
              <a:gd name="connsiteX14-81" fmla="*/ 8267700 w 10472164"/>
              <a:gd name="connsiteY14-82" fmla="*/ 4801272 h 4934357"/>
              <a:gd name="connsiteX15-83" fmla="*/ 6273800 w 10472164"/>
              <a:gd name="connsiteY15-84" fmla="*/ 4915572 h 4934357"/>
              <a:gd name="connsiteX16-85" fmla="*/ 4343400 w 10472164"/>
              <a:gd name="connsiteY16-86" fmla="*/ 4839372 h 4934357"/>
              <a:gd name="connsiteX17-87" fmla="*/ 1879600 w 10472164"/>
              <a:gd name="connsiteY17-88" fmla="*/ 4877472 h 4934357"/>
              <a:gd name="connsiteX18-89" fmla="*/ 520700 w 10472164"/>
              <a:gd name="connsiteY18-90" fmla="*/ 4928272 h 4934357"/>
              <a:gd name="connsiteX19-91" fmla="*/ 114300 w 10472164"/>
              <a:gd name="connsiteY19-92" fmla="*/ 4725072 h 4934357"/>
              <a:gd name="connsiteX20-93" fmla="*/ 12700 w 10472164"/>
              <a:gd name="connsiteY20-94" fmla="*/ 4242472 h 4934357"/>
              <a:gd name="connsiteX21-95" fmla="*/ 63500 w 10472164"/>
              <a:gd name="connsiteY21-96" fmla="*/ 2820072 h 4934357"/>
              <a:gd name="connsiteX22-97" fmla="*/ 0 w 10472164"/>
              <a:gd name="connsiteY22-98" fmla="*/ 1804072 h 4934357"/>
              <a:gd name="connsiteX23-99" fmla="*/ 63500 w 10472164"/>
              <a:gd name="connsiteY23-100" fmla="*/ 864272 h 4934357"/>
              <a:gd name="connsiteX24-101" fmla="*/ 165100 w 10472164"/>
              <a:gd name="connsiteY24-102" fmla="*/ 153072 h 4934357"/>
              <a:gd name="connsiteX0-103" fmla="*/ 165100 w 10441336"/>
              <a:gd name="connsiteY0-104" fmla="*/ 153072 h 4934357"/>
              <a:gd name="connsiteX1-105" fmla="*/ 711200 w 10441336"/>
              <a:gd name="connsiteY1-106" fmla="*/ 13372 h 4934357"/>
              <a:gd name="connsiteX2-107" fmla="*/ 2006600 w 10441336"/>
              <a:gd name="connsiteY2-108" fmla="*/ 76872 h 4934357"/>
              <a:gd name="connsiteX3-109" fmla="*/ 4165600 w 10441336"/>
              <a:gd name="connsiteY3-110" fmla="*/ 672 h 4934357"/>
              <a:gd name="connsiteX4-111" fmla="*/ 5765800 w 10441336"/>
              <a:gd name="connsiteY4-112" fmla="*/ 127672 h 4934357"/>
              <a:gd name="connsiteX5-113" fmla="*/ 7556500 w 10441336"/>
              <a:gd name="connsiteY5-114" fmla="*/ 672 h 4934357"/>
              <a:gd name="connsiteX6-115" fmla="*/ 8648700 w 10441336"/>
              <a:gd name="connsiteY6-116" fmla="*/ 76872 h 4934357"/>
              <a:gd name="connsiteX7-117" fmla="*/ 10134600 w 10441336"/>
              <a:gd name="connsiteY7-118" fmla="*/ 64172 h 4934357"/>
              <a:gd name="connsiteX8-119" fmla="*/ 10375900 w 10441336"/>
              <a:gd name="connsiteY8-120" fmla="*/ 1003972 h 4934357"/>
              <a:gd name="connsiteX9-121" fmla="*/ 10401300 w 10441336"/>
              <a:gd name="connsiteY9-122" fmla="*/ 1994572 h 4934357"/>
              <a:gd name="connsiteX10-123" fmla="*/ 10350500 w 10441336"/>
              <a:gd name="connsiteY10-124" fmla="*/ 2781972 h 4934357"/>
              <a:gd name="connsiteX11-125" fmla="*/ 10439400 w 10441336"/>
              <a:gd name="connsiteY11-126" fmla="*/ 3759872 h 4934357"/>
              <a:gd name="connsiteX12-127" fmla="*/ 10248900 w 10441336"/>
              <a:gd name="connsiteY12-128" fmla="*/ 4737772 h 4934357"/>
              <a:gd name="connsiteX13-129" fmla="*/ 9093200 w 10441336"/>
              <a:gd name="connsiteY13-130" fmla="*/ 4915572 h 4934357"/>
              <a:gd name="connsiteX14-131" fmla="*/ 8267700 w 10441336"/>
              <a:gd name="connsiteY14-132" fmla="*/ 4801272 h 4934357"/>
              <a:gd name="connsiteX15-133" fmla="*/ 6273800 w 10441336"/>
              <a:gd name="connsiteY15-134" fmla="*/ 4915572 h 4934357"/>
              <a:gd name="connsiteX16-135" fmla="*/ 4343400 w 10441336"/>
              <a:gd name="connsiteY16-136" fmla="*/ 4839372 h 4934357"/>
              <a:gd name="connsiteX17-137" fmla="*/ 1879600 w 10441336"/>
              <a:gd name="connsiteY17-138" fmla="*/ 4877472 h 4934357"/>
              <a:gd name="connsiteX18-139" fmla="*/ 520700 w 10441336"/>
              <a:gd name="connsiteY18-140" fmla="*/ 4928272 h 4934357"/>
              <a:gd name="connsiteX19-141" fmla="*/ 114300 w 10441336"/>
              <a:gd name="connsiteY19-142" fmla="*/ 4725072 h 4934357"/>
              <a:gd name="connsiteX20-143" fmla="*/ 12700 w 10441336"/>
              <a:gd name="connsiteY20-144" fmla="*/ 4242472 h 4934357"/>
              <a:gd name="connsiteX21-145" fmla="*/ 63500 w 10441336"/>
              <a:gd name="connsiteY21-146" fmla="*/ 2820072 h 4934357"/>
              <a:gd name="connsiteX22-147" fmla="*/ 0 w 10441336"/>
              <a:gd name="connsiteY22-148" fmla="*/ 1804072 h 4934357"/>
              <a:gd name="connsiteX23-149" fmla="*/ 63500 w 10441336"/>
              <a:gd name="connsiteY23-150" fmla="*/ 864272 h 4934357"/>
              <a:gd name="connsiteX24-151" fmla="*/ 165100 w 10441336"/>
              <a:gd name="connsiteY24-152" fmla="*/ 153072 h 493435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</a:cxnLst>
            <a:rect l="l" t="t" r="r" b="b"/>
            <a:pathLst>
              <a:path w="10441336" h="4934357">
                <a:moveTo>
                  <a:pt x="165100" y="153072"/>
                </a:moveTo>
                <a:cubicBezTo>
                  <a:pt x="273050" y="11255"/>
                  <a:pt x="404283" y="26072"/>
                  <a:pt x="711200" y="13372"/>
                </a:cubicBezTo>
                <a:cubicBezTo>
                  <a:pt x="1018117" y="672"/>
                  <a:pt x="1430867" y="78989"/>
                  <a:pt x="2006600" y="76872"/>
                </a:cubicBezTo>
                <a:cubicBezTo>
                  <a:pt x="2582333" y="74755"/>
                  <a:pt x="3539067" y="-7795"/>
                  <a:pt x="4165600" y="672"/>
                </a:cubicBezTo>
                <a:cubicBezTo>
                  <a:pt x="4792133" y="9139"/>
                  <a:pt x="5200650" y="127672"/>
                  <a:pt x="5765800" y="127672"/>
                </a:cubicBezTo>
                <a:cubicBezTo>
                  <a:pt x="6330950" y="127672"/>
                  <a:pt x="7076017" y="9139"/>
                  <a:pt x="7556500" y="672"/>
                </a:cubicBezTo>
                <a:cubicBezTo>
                  <a:pt x="8036983" y="-7795"/>
                  <a:pt x="8219017" y="66289"/>
                  <a:pt x="8648700" y="76872"/>
                </a:cubicBezTo>
                <a:cubicBezTo>
                  <a:pt x="9078383" y="87455"/>
                  <a:pt x="9846733" y="-90345"/>
                  <a:pt x="10134600" y="64172"/>
                </a:cubicBezTo>
                <a:cubicBezTo>
                  <a:pt x="10422467" y="218689"/>
                  <a:pt x="10331450" y="682239"/>
                  <a:pt x="10375900" y="1003972"/>
                </a:cubicBezTo>
                <a:cubicBezTo>
                  <a:pt x="10420350" y="1325705"/>
                  <a:pt x="10405533" y="1698239"/>
                  <a:pt x="10401300" y="1994572"/>
                </a:cubicBezTo>
                <a:cubicBezTo>
                  <a:pt x="10397067" y="2290905"/>
                  <a:pt x="10344150" y="2487755"/>
                  <a:pt x="10350500" y="2781972"/>
                </a:cubicBezTo>
                <a:cubicBezTo>
                  <a:pt x="10356850" y="3076189"/>
                  <a:pt x="10456333" y="3433905"/>
                  <a:pt x="10439400" y="3759872"/>
                </a:cubicBezTo>
                <a:cubicBezTo>
                  <a:pt x="10422467" y="4085839"/>
                  <a:pt x="10473267" y="4545155"/>
                  <a:pt x="10248900" y="4737772"/>
                </a:cubicBezTo>
                <a:cubicBezTo>
                  <a:pt x="10024533" y="4930389"/>
                  <a:pt x="9423400" y="4904989"/>
                  <a:pt x="9093200" y="4915572"/>
                </a:cubicBezTo>
                <a:cubicBezTo>
                  <a:pt x="8763000" y="4926155"/>
                  <a:pt x="8737600" y="4801272"/>
                  <a:pt x="8267700" y="4801272"/>
                </a:cubicBezTo>
                <a:cubicBezTo>
                  <a:pt x="7797800" y="4801272"/>
                  <a:pt x="6927850" y="4909222"/>
                  <a:pt x="6273800" y="4915572"/>
                </a:cubicBezTo>
                <a:cubicBezTo>
                  <a:pt x="5619750" y="4921922"/>
                  <a:pt x="4343400" y="4839372"/>
                  <a:pt x="4343400" y="4839372"/>
                </a:cubicBezTo>
                <a:lnTo>
                  <a:pt x="1879600" y="4877472"/>
                </a:lnTo>
                <a:cubicBezTo>
                  <a:pt x="1242484" y="4892289"/>
                  <a:pt x="814917" y="4953672"/>
                  <a:pt x="520700" y="4928272"/>
                </a:cubicBezTo>
                <a:cubicBezTo>
                  <a:pt x="226483" y="4902872"/>
                  <a:pt x="198967" y="4839372"/>
                  <a:pt x="114300" y="4725072"/>
                </a:cubicBezTo>
                <a:cubicBezTo>
                  <a:pt x="29633" y="4610772"/>
                  <a:pt x="21167" y="4559972"/>
                  <a:pt x="12700" y="4242472"/>
                </a:cubicBezTo>
                <a:cubicBezTo>
                  <a:pt x="4233" y="3924972"/>
                  <a:pt x="65617" y="3226472"/>
                  <a:pt x="63500" y="2820072"/>
                </a:cubicBezTo>
                <a:cubicBezTo>
                  <a:pt x="61383" y="2413672"/>
                  <a:pt x="0" y="2130039"/>
                  <a:pt x="0" y="1804072"/>
                </a:cubicBezTo>
                <a:cubicBezTo>
                  <a:pt x="0" y="1478105"/>
                  <a:pt x="40217" y="1137322"/>
                  <a:pt x="63500" y="864272"/>
                </a:cubicBezTo>
                <a:cubicBezTo>
                  <a:pt x="86783" y="591222"/>
                  <a:pt x="57150" y="294889"/>
                  <a:pt x="165100" y="153072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EA636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254000" algn="ctr">
              <a:lnSpc>
                <a:spcPct val="107000"/>
              </a:lnSpc>
              <a:spcAft>
                <a:spcPts val="500"/>
              </a:spcAft>
              <a:defRPr/>
            </a:pPr>
            <a:r>
              <a:rPr lang="en-US" sz="50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Dụng</a:t>
            </a:r>
            <a:r>
              <a:rPr lang="en-US" sz="50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50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cụ</a:t>
            </a:r>
            <a:r>
              <a:rPr lang="en-US" sz="50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50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và</a:t>
            </a:r>
            <a:r>
              <a:rPr lang="en-US" sz="50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50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vật</a:t>
            </a:r>
            <a:r>
              <a:rPr lang="en-US" sz="50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50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liệu</a:t>
            </a:r>
            <a:r>
              <a:rPr lang="en-US" sz="50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50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thủ</a:t>
            </a:r>
            <a:r>
              <a:rPr lang="en-US" sz="50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50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công</a:t>
            </a:r>
            <a:r>
              <a:rPr lang="en-US" sz="50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50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là</a:t>
            </a:r>
            <a:r>
              <a:rPr lang="en-US" sz="50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50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những</a:t>
            </a:r>
            <a:r>
              <a:rPr lang="en-US" sz="50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50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yếu</a:t>
            </a:r>
            <a:r>
              <a:rPr lang="en-US" sz="50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50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tố</a:t>
            </a:r>
            <a:r>
              <a:rPr lang="en-US" sz="50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50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chính</a:t>
            </a:r>
            <a:r>
              <a:rPr lang="en-US" sz="50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50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tạo</a:t>
            </a:r>
            <a:r>
              <a:rPr lang="en-US" sz="50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50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ra</a:t>
            </a:r>
            <a:r>
              <a:rPr lang="en-US" sz="50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50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các</a:t>
            </a:r>
            <a:r>
              <a:rPr lang="en-US" sz="50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50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sản</a:t>
            </a:r>
            <a:r>
              <a:rPr lang="en-US" sz="50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50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phẩm</a:t>
            </a:r>
            <a:r>
              <a:rPr lang="en-US" sz="50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50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thủ</a:t>
            </a:r>
            <a:r>
              <a:rPr lang="en-US" sz="50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50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công</a:t>
            </a:r>
            <a:r>
              <a:rPr lang="en-US" sz="50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</a:t>
            </a:r>
            <a:endParaRPr kumimoji="0" sz="50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pic>
        <p:nvPicPr>
          <p:cNvPr id="9" name="图片 6">
            <a:extLst>
              <a:ext uri="{FF2B5EF4-FFF2-40B4-BE49-F238E27FC236}">
                <a16:creationId xmlns:a16="http://schemas.microsoft.com/office/drawing/2014/main" id="{D43ACE70-94FD-4D73-AFF5-2BDAFBF367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5781" y="4911615"/>
            <a:ext cx="1735899" cy="1725098"/>
          </a:xfrm>
          <a:prstGeom prst="rect">
            <a:avLst/>
          </a:prstGeom>
        </p:spPr>
      </p:pic>
      <p:pic>
        <p:nvPicPr>
          <p:cNvPr id="10" name="图片 7">
            <a:extLst>
              <a:ext uri="{FF2B5EF4-FFF2-40B4-BE49-F238E27FC236}">
                <a16:creationId xmlns:a16="http://schemas.microsoft.com/office/drawing/2014/main" id="{A9D6DFEB-CF20-4DAA-98AB-48C4F11A39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6275" y="462523"/>
            <a:ext cx="2102799" cy="1238194"/>
          </a:xfrm>
          <a:prstGeom prst="rect">
            <a:avLst/>
          </a:prstGeom>
        </p:spPr>
      </p:pic>
      <p:pic>
        <p:nvPicPr>
          <p:cNvPr id="11" name="图片 8">
            <a:extLst>
              <a:ext uri="{FF2B5EF4-FFF2-40B4-BE49-F238E27FC236}">
                <a16:creationId xmlns:a16="http://schemas.microsoft.com/office/drawing/2014/main" id="{7AEC6052-68FA-4BC4-ADA6-B8705B5B76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3558" y="304539"/>
            <a:ext cx="1616250" cy="1014242"/>
          </a:xfrm>
          <a:prstGeom prst="rect">
            <a:avLst/>
          </a:prstGeom>
        </p:spPr>
      </p:pic>
      <p:pic>
        <p:nvPicPr>
          <p:cNvPr id="12" name="图片 9">
            <a:extLst>
              <a:ext uri="{FF2B5EF4-FFF2-40B4-BE49-F238E27FC236}">
                <a16:creationId xmlns:a16="http://schemas.microsoft.com/office/drawing/2014/main" id="{B6470478-7072-49D0-B370-E8EF77BD64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339" y="5126424"/>
            <a:ext cx="976559" cy="1465559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64C0A772-3F56-4A7B-BCB6-6084091B97EC}"/>
              </a:ext>
            </a:extLst>
          </p:cNvPr>
          <p:cNvSpPr/>
          <p:nvPr/>
        </p:nvSpPr>
        <p:spPr>
          <a:xfrm>
            <a:off x="466725" y="457200"/>
            <a:ext cx="11258550" cy="610711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图片 10">
            <a:extLst>
              <a:ext uri="{FF2B5EF4-FFF2-40B4-BE49-F238E27FC236}">
                <a16:creationId xmlns:a16="http://schemas.microsoft.com/office/drawing/2014/main" id="{C76B7852-F288-4E1F-BA8A-071ABE1514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7272" y="431197"/>
            <a:ext cx="14024225" cy="734516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7247968-5317-4B92-8514-5EAA387D085E}"/>
              </a:ext>
            </a:extLst>
          </p:cNvPr>
          <p:cNvSpPr txBox="1"/>
          <p:nvPr/>
        </p:nvSpPr>
        <p:spPr>
          <a:xfrm>
            <a:off x="2404153" y="2062877"/>
            <a:ext cx="79419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6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36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gọi</a:t>
            </a:r>
            <a:r>
              <a:rPr lang="en-US" sz="36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phù</a:t>
            </a:r>
            <a:r>
              <a:rPr lang="en-US" sz="36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36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6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bức</a:t>
            </a:r>
            <a:r>
              <a:rPr lang="en-US" sz="36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tranh</a:t>
            </a:r>
            <a:r>
              <a:rPr lang="en-US" sz="36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AA599CE-90F5-46BD-869D-FAD58B0E895E}"/>
              </a:ext>
            </a:extLst>
          </p:cNvPr>
          <p:cNvSpPr txBox="1"/>
          <p:nvPr/>
        </p:nvSpPr>
        <p:spPr>
          <a:xfrm>
            <a:off x="2106202" y="2696199"/>
            <a:ext cx="85275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solidFill>
                  <a:schemeClr val="accent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GV chuẩn bị sẵn tranh và thẻ chữ phù hợp với tranh để HS thực hiện chơi ghép đôi theo nhóm 6</a:t>
            </a:r>
            <a:endParaRPr lang="en-US" sz="3200" dirty="0">
              <a:solidFill>
                <a:schemeClr val="accent1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Picture 14" descr="A picture containing lamp&#10;&#10;Description automatically generated">
            <a:extLst>
              <a:ext uri="{FF2B5EF4-FFF2-40B4-BE49-F238E27FC236}">
                <a16:creationId xmlns:a16="http://schemas.microsoft.com/office/drawing/2014/main" id="{C8E20B6A-2FF6-4872-A258-4F80189049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544" y="2712837"/>
            <a:ext cx="634799" cy="63479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B20DB00-439C-4A9C-AB29-41344F0D7D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0653" y="129207"/>
            <a:ext cx="6041660" cy="96934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333C654-F426-4D4A-AE0A-99D56AE72070}"/>
              </a:ext>
            </a:extLst>
          </p:cNvPr>
          <p:cNvSpPr txBox="1"/>
          <p:nvPr/>
        </p:nvSpPr>
        <p:spPr>
          <a:xfrm>
            <a:off x="2343552" y="3970195"/>
            <a:ext cx="80949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solidFill>
                  <a:schemeClr val="accent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Thẻ chữ: Xé, nặn, gấp, cắt đường thẳng, cắt đường cong, cắt các đoạn khác nhau, dán bằng hồ dán, dán bằng keo sữa, dán bằng băng dán</a:t>
            </a:r>
            <a:endParaRPr lang="en-US" sz="3200" dirty="0">
              <a:solidFill>
                <a:schemeClr val="accent1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1" name="Picture 20" descr="A picture containing lamp&#10;&#10;Description automatically generated">
            <a:extLst>
              <a:ext uri="{FF2B5EF4-FFF2-40B4-BE49-F238E27FC236}">
                <a16:creationId xmlns:a16="http://schemas.microsoft.com/office/drawing/2014/main" id="{5599971E-FD17-490A-9747-05372C9929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187" y="4038203"/>
            <a:ext cx="634799" cy="634799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E8B04235-48D8-40C3-8A10-FC78D94AEC25}"/>
              </a:ext>
            </a:extLst>
          </p:cNvPr>
          <p:cNvSpPr/>
          <p:nvPr/>
        </p:nvSpPr>
        <p:spPr>
          <a:xfrm>
            <a:off x="277813" y="457200"/>
            <a:ext cx="11636375" cy="610711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 descr="A group of people in clothing&#10;&#10;Description automatically generated with low confidence">
            <a:extLst>
              <a:ext uri="{FF2B5EF4-FFF2-40B4-BE49-F238E27FC236}">
                <a16:creationId xmlns:a16="http://schemas.microsoft.com/office/drawing/2014/main" id="{FDAAE7CB-6F0B-4A49-A767-6440B0DD75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861" y="2870869"/>
            <a:ext cx="6388621" cy="402032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9717764-CEE4-444A-92E0-82734AEAEE2F}"/>
              </a:ext>
            </a:extLst>
          </p:cNvPr>
          <p:cNvGrpSpPr/>
          <p:nvPr/>
        </p:nvGrpSpPr>
        <p:grpSpPr>
          <a:xfrm>
            <a:off x="1094696" y="198927"/>
            <a:ext cx="3642219" cy="3240000"/>
            <a:chOff x="1189829" y="291094"/>
            <a:chExt cx="3642219" cy="3240000"/>
          </a:xfrm>
        </p:grpSpPr>
        <p:pic>
          <p:nvPicPr>
            <p:cNvPr id="8" name="Picture 7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A66E1B4A-D7EF-4B11-804F-24A0C11FF1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22" t="15237" r="10922" b="15237"/>
            <a:stretch/>
          </p:blipFill>
          <p:spPr>
            <a:xfrm rot="21001197">
              <a:off x="1189829" y="291094"/>
              <a:ext cx="3642219" cy="324000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9E027E4-B913-4F5E-9532-BA0DD1457410}"/>
                </a:ext>
              </a:extLst>
            </p:cNvPr>
            <p:cNvSpPr txBox="1"/>
            <p:nvPr/>
          </p:nvSpPr>
          <p:spPr>
            <a:xfrm rot="20088135" flipH="1">
              <a:off x="1896516" y="1430134"/>
              <a:ext cx="225975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CC00CC"/>
                  </a:solidFill>
                </a:rPr>
                <a:t>Chia </a:t>
              </a:r>
              <a:r>
                <a:rPr lang="en-US" sz="4000" b="1" dirty="0" err="1">
                  <a:solidFill>
                    <a:srgbClr val="CC00CC"/>
                  </a:solidFill>
                </a:rPr>
                <a:t>sẻ</a:t>
              </a:r>
              <a:endParaRPr lang="en-US" sz="4000" b="1" dirty="0">
                <a:solidFill>
                  <a:srgbClr val="CC00CC"/>
                </a:solidFill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76D62DB9-545B-4FB7-956F-275AD0837052}"/>
              </a:ext>
            </a:extLst>
          </p:cNvPr>
          <p:cNvGrpSpPr/>
          <p:nvPr/>
        </p:nvGrpSpPr>
        <p:grpSpPr>
          <a:xfrm>
            <a:off x="7297304" y="71910"/>
            <a:ext cx="3642219" cy="3240000"/>
            <a:chOff x="7359952" y="291095"/>
            <a:chExt cx="3642219" cy="3240000"/>
          </a:xfrm>
        </p:grpSpPr>
        <p:pic>
          <p:nvPicPr>
            <p:cNvPr id="11" name="Picture 10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25E2CDDF-57B2-4FE6-B489-0711516D0D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22" t="15237" r="10922" b="15237"/>
            <a:stretch/>
          </p:blipFill>
          <p:spPr>
            <a:xfrm rot="598803" flipH="1">
              <a:off x="7359952" y="291095"/>
              <a:ext cx="3642219" cy="324000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1A291CF-264E-4067-94E3-6B5480FFDCBE}"/>
                </a:ext>
              </a:extLst>
            </p:cNvPr>
            <p:cNvSpPr txBox="1"/>
            <p:nvPr/>
          </p:nvSpPr>
          <p:spPr>
            <a:xfrm rot="1511865">
              <a:off x="8079777" y="1431845"/>
              <a:ext cx="222139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FF3399"/>
                  </a:solidFill>
                </a:rPr>
                <a:t>Nhận xét</a:t>
              </a:r>
            </a:p>
          </p:txBody>
        </p:sp>
      </p:grpSp>
    </p:spTree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7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8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9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7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8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9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9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9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E5DB7A62-615F-46A4-9367-DA4CAA271E94}"/>
              </a:ext>
            </a:extLst>
          </p:cNvPr>
          <p:cNvSpPr/>
          <p:nvPr/>
        </p:nvSpPr>
        <p:spPr>
          <a:xfrm>
            <a:off x="466725" y="457200"/>
            <a:ext cx="11258550" cy="610711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FD9F27-06E5-446B-8CC9-F6254EBCDA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0040" y="2142643"/>
            <a:ext cx="7662132" cy="2973887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9D85482-ED2A-4CA3-AEC2-60D7FB12F41C}"/>
              </a:ext>
            </a:extLst>
          </p:cNvPr>
          <p:cNvSpPr/>
          <p:nvPr/>
        </p:nvSpPr>
        <p:spPr>
          <a:xfrm>
            <a:off x="3267182" y="1445802"/>
            <a:ext cx="6657653" cy="537110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tay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5BE06AF-526B-4479-B777-2E429DF163BA}"/>
              </a:ext>
            </a:extLst>
          </p:cNvPr>
          <p:cNvSpPr/>
          <p:nvPr/>
        </p:nvSpPr>
        <p:spPr>
          <a:xfrm>
            <a:off x="2753474" y="4651340"/>
            <a:ext cx="1859623" cy="537110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Nặn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DDBF50C-91E0-44B4-AB58-5CAB810C6CC4}"/>
              </a:ext>
            </a:extLst>
          </p:cNvPr>
          <p:cNvSpPr/>
          <p:nvPr/>
        </p:nvSpPr>
        <p:spPr>
          <a:xfrm>
            <a:off x="5260369" y="4692436"/>
            <a:ext cx="1859623" cy="537110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Gấp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06C19DC-13E9-4D6C-A799-AC940B446B33}"/>
              </a:ext>
            </a:extLst>
          </p:cNvPr>
          <p:cNvSpPr/>
          <p:nvPr/>
        </p:nvSpPr>
        <p:spPr>
          <a:xfrm>
            <a:off x="7921376" y="4723259"/>
            <a:ext cx="1859623" cy="537110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Xé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8704551" y="2027286"/>
            <a:ext cx="1900841" cy="19008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565424" y="2027286"/>
            <a:ext cx="1900841" cy="19008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867919" y="2460927"/>
            <a:ext cx="1900841" cy="19008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261445" y="2244107"/>
            <a:ext cx="1900841" cy="19008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97506" y="794485"/>
            <a:ext cx="3332882" cy="333288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154063" y="1473432"/>
            <a:ext cx="5804886" cy="1107707"/>
          </a:xfrm>
          <a:prstGeom prst="rect">
            <a:avLst/>
          </a:prstGeom>
          <a:noFill/>
        </p:spPr>
        <p:txBody>
          <a:bodyPr spcFirstLastPara="1" wrap="none" lIns="91416" tIns="45708" rIns="91416" bIns="45708" numCol="1">
            <a:prstTxWarp prst="textArchUp">
              <a:avLst/>
            </a:prstTxWarp>
            <a:spAutoFit/>
          </a:bodyPr>
          <a:lstStyle/>
          <a:p>
            <a:pPr algn="ctr">
              <a:defRPr/>
            </a:pPr>
            <a:r>
              <a:rPr lang="en-US" sz="6600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66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 qua </a:t>
            </a:r>
            <a:r>
              <a:rPr lang="en-US" sz="6600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endParaRPr lang="en-US" sz="6600" b="1" dirty="0">
              <a:ln w="6600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ED7D31"/>
                </a:outerShdw>
                <a:reflection blurRad="6350" stA="60000" endA="900" endPos="58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93986" y="153516"/>
            <a:ext cx="609441" cy="60944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E5DB7A62-615F-46A4-9367-DA4CAA271E94}"/>
              </a:ext>
            </a:extLst>
          </p:cNvPr>
          <p:cNvSpPr/>
          <p:nvPr/>
        </p:nvSpPr>
        <p:spPr>
          <a:xfrm>
            <a:off x="466725" y="457200"/>
            <a:ext cx="11258550" cy="610711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FD9F27-06E5-446B-8CC9-F6254EBCDA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55869" y="1787704"/>
            <a:ext cx="10356670" cy="331036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9D85482-ED2A-4CA3-AEC2-60D7FB12F41C}"/>
              </a:ext>
            </a:extLst>
          </p:cNvPr>
          <p:cNvSpPr/>
          <p:nvPr/>
        </p:nvSpPr>
        <p:spPr>
          <a:xfrm>
            <a:off x="3051425" y="736886"/>
            <a:ext cx="6657653" cy="537110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kéo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5BE06AF-526B-4479-B777-2E429DF163BA}"/>
              </a:ext>
            </a:extLst>
          </p:cNvPr>
          <p:cNvSpPr/>
          <p:nvPr/>
        </p:nvSpPr>
        <p:spPr>
          <a:xfrm>
            <a:off x="1654140" y="4661613"/>
            <a:ext cx="3143892" cy="98917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Cắt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thành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đoạn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khác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nhau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13214F7-9967-4BC8-92C4-A5549950F21B}"/>
              </a:ext>
            </a:extLst>
          </p:cNvPr>
          <p:cNvSpPr/>
          <p:nvPr/>
        </p:nvSpPr>
        <p:spPr>
          <a:xfrm>
            <a:off x="5208998" y="4651339"/>
            <a:ext cx="3143892" cy="98917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Cắt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đường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thẳng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D409F8B-F5B3-4151-AFCF-12E5BD1943FD}"/>
              </a:ext>
            </a:extLst>
          </p:cNvPr>
          <p:cNvSpPr/>
          <p:nvPr/>
        </p:nvSpPr>
        <p:spPr>
          <a:xfrm>
            <a:off x="8517277" y="4589693"/>
            <a:ext cx="3143892" cy="98917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Cắt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đường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796290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 animBg="1"/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E5DB7A62-615F-46A4-9367-DA4CAA271E94}"/>
              </a:ext>
            </a:extLst>
          </p:cNvPr>
          <p:cNvSpPr/>
          <p:nvPr/>
        </p:nvSpPr>
        <p:spPr>
          <a:xfrm>
            <a:off x="466725" y="457200"/>
            <a:ext cx="11258550" cy="610711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FD9F27-06E5-446B-8CC9-F6254EBCDA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33591" y="1490009"/>
            <a:ext cx="9842643" cy="3608055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9D85482-ED2A-4CA3-AEC2-60D7FB12F41C}"/>
              </a:ext>
            </a:extLst>
          </p:cNvPr>
          <p:cNvSpPr/>
          <p:nvPr/>
        </p:nvSpPr>
        <p:spPr>
          <a:xfrm>
            <a:off x="3051425" y="736886"/>
            <a:ext cx="6657653" cy="537110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Dùng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kéo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tạo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hình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5BE06AF-526B-4479-B777-2E429DF163BA}"/>
              </a:ext>
            </a:extLst>
          </p:cNvPr>
          <p:cNvSpPr/>
          <p:nvPr/>
        </p:nvSpPr>
        <p:spPr>
          <a:xfrm>
            <a:off x="1654140" y="4661613"/>
            <a:ext cx="3143892" cy="98917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bằng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bằng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dính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13214F7-9967-4BC8-92C4-A5549950F21B}"/>
              </a:ext>
            </a:extLst>
          </p:cNvPr>
          <p:cNvSpPr/>
          <p:nvPr/>
        </p:nvSpPr>
        <p:spPr>
          <a:xfrm>
            <a:off x="5208998" y="4651339"/>
            <a:ext cx="3143892" cy="98917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bằng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hồ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giấy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D409F8B-F5B3-4151-AFCF-12E5BD1943FD}"/>
              </a:ext>
            </a:extLst>
          </p:cNvPr>
          <p:cNvSpPr/>
          <p:nvPr/>
        </p:nvSpPr>
        <p:spPr>
          <a:xfrm>
            <a:off x="8517277" y="4589693"/>
            <a:ext cx="3143892" cy="98917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bằng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keo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sữa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06893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 animBg="1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B007D4B4-D580-4522-B865-440C09E681D0}"/>
              </a:ext>
            </a:extLst>
          </p:cNvPr>
          <p:cNvSpPr/>
          <p:nvPr/>
        </p:nvSpPr>
        <p:spPr>
          <a:xfrm>
            <a:off x="466725" y="457200"/>
            <a:ext cx="11258550" cy="610711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任意多边形: 形状 5">
            <a:extLst>
              <a:ext uri="{FF2B5EF4-FFF2-40B4-BE49-F238E27FC236}">
                <a16:creationId xmlns:a16="http://schemas.microsoft.com/office/drawing/2014/main" id="{5A40AA23-C210-4EEA-ADA6-84C2170296DC}"/>
              </a:ext>
            </a:extLst>
          </p:cNvPr>
          <p:cNvSpPr/>
          <p:nvPr/>
        </p:nvSpPr>
        <p:spPr>
          <a:xfrm>
            <a:off x="1055412" y="1422922"/>
            <a:ext cx="10078000" cy="4228000"/>
          </a:xfrm>
          <a:custGeom>
            <a:avLst/>
            <a:gdLst>
              <a:gd name="connsiteX0" fmla="*/ 165100 w 10439439"/>
              <a:gd name="connsiteY0" fmla="*/ 153072 h 4934357"/>
              <a:gd name="connsiteX1" fmla="*/ 711200 w 10439439"/>
              <a:gd name="connsiteY1" fmla="*/ 13372 h 4934357"/>
              <a:gd name="connsiteX2" fmla="*/ 2006600 w 10439439"/>
              <a:gd name="connsiteY2" fmla="*/ 76872 h 4934357"/>
              <a:gd name="connsiteX3" fmla="*/ 4165600 w 10439439"/>
              <a:gd name="connsiteY3" fmla="*/ 672 h 4934357"/>
              <a:gd name="connsiteX4" fmla="*/ 5765800 w 10439439"/>
              <a:gd name="connsiteY4" fmla="*/ 127672 h 4934357"/>
              <a:gd name="connsiteX5" fmla="*/ 7556500 w 10439439"/>
              <a:gd name="connsiteY5" fmla="*/ 672 h 4934357"/>
              <a:gd name="connsiteX6" fmla="*/ 8648700 w 10439439"/>
              <a:gd name="connsiteY6" fmla="*/ 76872 h 4934357"/>
              <a:gd name="connsiteX7" fmla="*/ 10134600 w 10439439"/>
              <a:gd name="connsiteY7" fmla="*/ 64172 h 4934357"/>
              <a:gd name="connsiteX8" fmla="*/ 10401300 w 10439439"/>
              <a:gd name="connsiteY8" fmla="*/ 280072 h 4934357"/>
              <a:gd name="connsiteX9" fmla="*/ 10375900 w 10439439"/>
              <a:gd name="connsiteY9" fmla="*/ 1003972 h 4934357"/>
              <a:gd name="connsiteX10" fmla="*/ 10401300 w 10439439"/>
              <a:gd name="connsiteY10" fmla="*/ 1994572 h 4934357"/>
              <a:gd name="connsiteX11" fmla="*/ 10350500 w 10439439"/>
              <a:gd name="connsiteY11" fmla="*/ 2781972 h 4934357"/>
              <a:gd name="connsiteX12" fmla="*/ 10439400 w 10439439"/>
              <a:gd name="connsiteY12" fmla="*/ 3759872 h 4934357"/>
              <a:gd name="connsiteX13" fmla="*/ 10337800 w 10439439"/>
              <a:gd name="connsiteY13" fmla="*/ 4559972 h 4934357"/>
              <a:gd name="connsiteX14" fmla="*/ 10350500 w 10439439"/>
              <a:gd name="connsiteY14" fmla="*/ 4864772 h 4934357"/>
              <a:gd name="connsiteX15" fmla="*/ 9093200 w 10439439"/>
              <a:gd name="connsiteY15" fmla="*/ 4915572 h 4934357"/>
              <a:gd name="connsiteX16" fmla="*/ 8267700 w 10439439"/>
              <a:gd name="connsiteY16" fmla="*/ 4801272 h 4934357"/>
              <a:gd name="connsiteX17" fmla="*/ 6273800 w 10439439"/>
              <a:gd name="connsiteY17" fmla="*/ 4915572 h 4934357"/>
              <a:gd name="connsiteX18" fmla="*/ 4343400 w 10439439"/>
              <a:gd name="connsiteY18" fmla="*/ 4839372 h 4934357"/>
              <a:gd name="connsiteX19" fmla="*/ 1879600 w 10439439"/>
              <a:gd name="connsiteY19" fmla="*/ 4877472 h 4934357"/>
              <a:gd name="connsiteX20" fmla="*/ 520700 w 10439439"/>
              <a:gd name="connsiteY20" fmla="*/ 4928272 h 4934357"/>
              <a:gd name="connsiteX21" fmla="*/ 114300 w 10439439"/>
              <a:gd name="connsiteY21" fmla="*/ 4725072 h 4934357"/>
              <a:gd name="connsiteX22" fmla="*/ 12700 w 10439439"/>
              <a:gd name="connsiteY22" fmla="*/ 4242472 h 4934357"/>
              <a:gd name="connsiteX23" fmla="*/ 63500 w 10439439"/>
              <a:gd name="connsiteY23" fmla="*/ 2820072 h 4934357"/>
              <a:gd name="connsiteX24" fmla="*/ 0 w 10439439"/>
              <a:gd name="connsiteY24" fmla="*/ 1804072 h 4934357"/>
              <a:gd name="connsiteX25" fmla="*/ 63500 w 10439439"/>
              <a:gd name="connsiteY25" fmla="*/ 864272 h 4934357"/>
              <a:gd name="connsiteX26" fmla="*/ 165100 w 10439439"/>
              <a:gd name="connsiteY26" fmla="*/ 153072 h 4934357"/>
              <a:gd name="connsiteX0-1" fmla="*/ 165100 w 10439439"/>
              <a:gd name="connsiteY0-2" fmla="*/ 153072 h 4934357"/>
              <a:gd name="connsiteX1-3" fmla="*/ 711200 w 10439439"/>
              <a:gd name="connsiteY1-4" fmla="*/ 13372 h 4934357"/>
              <a:gd name="connsiteX2-5" fmla="*/ 2006600 w 10439439"/>
              <a:gd name="connsiteY2-6" fmla="*/ 76872 h 4934357"/>
              <a:gd name="connsiteX3-7" fmla="*/ 4165600 w 10439439"/>
              <a:gd name="connsiteY3-8" fmla="*/ 672 h 4934357"/>
              <a:gd name="connsiteX4-9" fmla="*/ 5765800 w 10439439"/>
              <a:gd name="connsiteY4-10" fmla="*/ 127672 h 4934357"/>
              <a:gd name="connsiteX5-11" fmla="*/ 7556500 w 10439439"/>
              <a:gd name="connsiteY5-12" fmla="*/ 672 h 4934357"/>
              <a:gd name="connsiteX6-13" fmla="*/ 8648700 w 10439439"/>
              <a:gd name="connsiteY6-14" fmla="*/ 76872 h 4934357"/>
              <a:gd name="connsiteX7-15" fmla="*/ 10134600 w 10439439"/>
              <a:gd name="connsiteY7-16" fmla="*/ 64172 h 4934357"/>
              <a:gd name="connsiteX8-17" fmla="*/ 10375900 w 10439439"/>
              <a:gd name="connsiteY8-18" fmla="*/ 1003972 h 4934357"/>
              <a:gd name="connsiteX9-19" fmla="*/ 10401300 w 10439439"/>
              <a:gd name="connsiteY9-20" fmla="*/ 1994572 h 4934357"/>
              <a:gd name="connsiteX10-21" fmla="*/ 10350500 w 10439439"/>
              <a:gd name="connsiteY10-22" fmla="*/ 2781972 h 4934357"/>
              <a:gd name="connsiteX11-23" fmla="*/ 10439400 w 10439439"/>
              <a:gd name="connsiteY11-24" fmla="*/ 3759872 h 4934357"/>
              <a:gd name="connsiteX12-25" fmla="*/ 10337800 w 10439439"/>
              <a:gd name="connsiteY12-26" fmla="*/ 4559972 h 4934357"/>
              <a:gd name="connsiteX13-27" fmla="*/ 10350500 w 10439439"/>
              <a:gd name="connsiteY13-28" fmla="*/ 4864772 h 4934357"/>
              <a:gd name="connsiteX14-29" fmla="*/ 9093200 w 10439439"/>
              <a:gd name="connsiteY14-30" fmla="*/ 4915572 h 4934357"/>
              <a:gd name="connsiteX15-31" fmla="*/ 8267700 w 10439439"/>
              <a:gd name="connsiteY15-32" fmla="*/ 4801272 h 4934357"/>
              <a:gd name="connsiteX16-33" fmla="*/ 6273800 w 10439439"/>
              <a:gd name="connsiteY16-34" fmla="*/ 4915572 h 4934357"/>
              <a:gd name="connsiteX17-35" fmla="*/ 4343400 w 10439439"/>
              <a:gd name="connsiteY17-36" fmla="*/ 4839372 h 4934357"/>
              <a:gd name="connsiteX18-37" fmla="*/ 1879600 w 10439439"/>
              <a:gd name="connsiteY18-38" fmla="*/ 4877472 h 4934357"/>
              <a:gd name="connsiteX19-39" fmla="*/ 520700 w 10439439"/>
              <a:gd name="connsiteY19-40" fmla="*/ 4928272 h 4934357"/>
              <a:gd name="connsiteX20-41" fmla="*/ 114300 w 10439439"/>
              <a:gd name="connsiteY20-42" fmla="*/ 4725072 h 4934357"/>
              <a:gd name="connsiteX21-43" fmla="*/ 12700 w 10439439"/>
              <a:gd name="connsiteY21-44" fmla="*/ 4242472 h 4934357"/>
              <a:gd name="connsiteX22-45" fmla="*/ 63500 w 10439439"/>
              <a:gd name="connsiteY22-46" fmla="*/ 2820072 h 4934357"/>
              <a:gd name="connsiteX23-47" fmla="*/ 0 w 10439439"/>
              <a:gd name="connsiteY23-48" fmla="*/ 1804072 h 4934357"/>
              <a:gd name="connsiteX24-49" fmla="*/ 63500 w 10439439"/>
              <a:gd name="connsiteY24-50" fmla="*/ 864272 h 4934357"/>
              <a:gd name="connsiteX25-51" fmla="*/ 165100 w 10439439"/>
              <a:gd name="connsiteY25-52" fmla="*/ 153072 h 4934357"/>
              <a:gd name="connsiteX0-53" fmla="*/ 165100 w 10472164"/>
              <a:gd name="connsiteY0-54" fmla="*/ 153072 h 4934357"/>
              <a:gd name="connsiteX1-55" fmla="*/ 711200 w 10472164"/>
              <a:gd name="connsiteY1-56" fmla="*/ 13372 h 4934357"/>
              <a:gd name="connsiteX2-57" fmla="*/ 2006600 w 10472164"/>
              <a:gd name="connsiteY2-58" fmla="*/ 76872 h 4934357"/>
              <a:gd name="connsiteX3-59" fmla="*/ 4165600 w 10472164"/>
              <a:gd name="connsiteY3-60" fmla="*/ 672 h 4934357"/>
              <a:gd name="connsiteX4-61" fmla="*/ 5765800 w 10472164"/>
              <a:gd name="connsiteY4-62" fmla="*/ 127672 h 4934357"/>
              <a:gd name="connsiteX5-63" fmla="*/ 7556500 w 10472164"/>
              <a:gd name="connsiteY5-64" fmla="*/ 672 h 4934357"/>
              <a:gd name="connsiteX6-65" fmla="*/ 8648700 w 10472164"/>
              <a:gd name="connsiteY6-66" fmla="*/ 76872 h 4934357"/>
              <a:gd name="connsiteX7-67" fmla="*/ 10134600 w 10472164"/>
              <a:gd name="connsiteY7-68" fmla="*/ 64172 h 4934357"/>
              <a:gd name="connsiteX8-69" fmla="*/ 10375900 w 10472164"/>
              <a:gd name="connsiteY8-70" fmla="*/ 1003972 h 4934357"/>
              <a:gd name="connsiteX9-71" fmla="*/ 10401300 w 10472164"/>
              <a:gd name="connsiteY9-72" fmla="*/ 1994572 h 4934357"/>
              <a:gd name="connsiteX10-73" fmla="*/ 10350500 w 10472164"/>
              <a:gd name="connsiteY10-74" fmla="*/ 2781972 h 4934357"/>
              <a:gd name="connsiteX11-75" fmla="*/ 10439400 w 10472164"/>
              <a:gd name="connsiteY11-76" fmla="*/ 3759872 h 4934357"/>
              <a:gd name="connsiteX12-77" fmla="*/ 10337800 w 10472164"/>
              <a:gd name="connsiteY12-78" fmla="*/ 4559972 h 4934357"/>
              <a:gd name="connsiteX13-79" fmla="*/ 9093200 w 10472164"/>
              <a:gd name="connsiteY13-80" fmla="*/ 4915572 h 4934357"/>
              <a:gd name="connsiteX14-81" fmla="*/ 8267700 w 10472164"/>
              <a:gd name="connsiteY14-82" fmla="*/ 4801272 h 4934357"/>
              <a:gd name="connsiteX15-83" fmla="*/ 6273800 w 10472164"/>
              <a:gd name="connsiteY15-84" fmla="*/ 4915572 h 4934357"/>
              <a:gd name="connsiteX16-85" fmla="*/ 4343400 w 10472164"/>
              <a:gd name="connsiteY16-86" fmla="*/ 4839372 h 4934357"/>
              <a:gd name="connsiteX17-87" fmla="*/ 1879600 w 10472164"/>
              <a:gd name="connsiteY17-88" fmla="*/ 4877472 h 4934357"/>
              <a:gd name="connsiteX18-89" fmla="*/ 520700 w 10472164"/>
              <a:gd name="connsiteY18-90" fmla="*/ 4928272 h 4934357"/>
              <a:gd name="connsiteX19-91" fmla="*/ 114300 w 10472164"/>
              <a:gd name="connsiteY19-92" fmla="*/ 4725072 h 4934357"/>
              <a:gd name="connsiteX20-93" fmla="*/ 12700 w 10472164"/>
              <a:gd name="connsiteY20-94" fmla="*/ 4242472 h 4934357"/>
              <a:gd name="connsiteX21-95" fmla="*/ 63500 w 10472164"/>
              <a:gd name="connsiteY21-96" fmla="*/ 2820072 h 4934357"/>
              <a:gd name="connsiteX22-97" fmla="*/ 0 w 10472164"/>
              <a:gd name="connsiteY22-98" fmla="*/ 1804072 h 4934357"/>
              <a:gd name="connsiteX23-99" fmla="*/ 63500 w 10472164"/>
              <a:gd name="connsiteY23-100" fmla="*/ 864272 h 4934357"/>
              <a:gd name="connsiteX24-101" fmla="*/ 165100 w 10472164"/>
              <a:gd name="connsiteY24-102" fmla="*/ 153072 h 4934357"/>
              <a:gd name="connsiteX0-103" fmla="*/ 165100 w 10441336"/>
              <a:gd name="connsiteY0-104" fmla="*/ 153072 h 4934357"/>
              <a:gd name="connsiteX1-105" fmla="*/ 711200 w 10441336"/>
              <a:gd name="connsiteY1-106" fmla="*/ 13372 h 4934357"/>
              <a:gd name="connsiteX2-107" fmla="*/ 2006600 w 10441336"/>
              <a:gd name="connsiteY2-108" fmla="*/ 76872 h 4934357"/>
              <a:gd name="connsiteX3-109" fmla="*/ 4165600 w 10441336"/>
              <a:gd name="connsiteY3-110" fmla="*/ 672 h 4934357"/>
              <a:gd name="connsiteX4-111" fmla="*/ 5765800 w 10441336"/>
              <a:gd name="connsiteY4-112" fmla="*/ 127672 h 4934357"/>
              <a:gd name="connsiteX5-113" fmla="*/ 7556500 w 10441336"/>
              <a:gd name="connsiteY5-114" fmla="*/ 672 h 4934357"/>
              <a:gd name="connsiteX6-115" fmla="*/ 8648700 w 10441336"/>
              <a:gd name="connsiteY6-116" fmla="*/ 76872 h 4934357"/>
              <a:gd name="connsiteX7-117" fmla="*/ 10134600 w 10441336"/>
              <a:gd name="connsiteY7-118" fmla="*/ 64172 h 4934357"/>
              <a:gd name="connsiteX8-119" fmla="*/ 10375900 w 10441336"/>
              <a:gd name="connsiteY8-120" fmla="*/ 1003972 h 4934357"/>
              <a:gd name="connsiteX9-121" fmla="*/ 10401300 w 10441336"/>
              <a:gd name="connsiteY9-122" fmla="*/ 1994572 h 4934357"/>
              <a:gd name="connsiteX10-123" fmla="*/ 10350500 w 10441336"/>
              <a:gd name="connsiteY10-124" fmla="*/ 2781972 h 4934357"/>
              <a:gd name="connsiteX11-125" fmla="*/ 10439400 w 10441336"/>
              <a:gd name="connsiteY11-126" fmla="*/ 3759872 h 4934357"/>
              <a:gd name="connsiteX12-127" fmla="*/ 10248900 w 10441336"/>
              <a:gd name="connsiteY12-128" fmla="*/ 4737772 h 4934357"/>
              <a:gd name="connsiteX13-129" fmla="*/ 9093200 w 10441336"/>
              <a:gd name="connsiteY13-130" fmla="*/ 4915572 h 4934357"/>
              <a:gd name="connsiteX14-131" fmla="*/ 8267700 w 10441336"/>
              <a:gd name="connsiteY14-132" fmla="*/ 4801272 h 4934357"/>
              <a:gd name="connsiteX15-133" fmla="*/ 6273800 w 10441336"/>
              <a:gd name="connsiteY15-134" fmla="*/ 4915572 h 4934357"/>
              <a:gd name="connsiteX16-135" fmla="*/ 4343400 w 10441336"/>
              <a:gd name="connsiteY16-136" fmla="*/ 4839372 h 4934357"/>
              <a:gd name="connsiteX17-137" fmla="*/ 1879600 w 10441336"/>
              <a:gd name="connsiteY17-138" fmla="*/ 4877472 h 4934357"/>
              <a:gd name="connsiteX18-139" fmla="*/ 520700 w 10441336"/>
              <a:gd name="connsiteY18-140" fmla="*/ 4928272 h 4934357"/>
              <a:gd name="connsiteX19-141" fmla="*/ 114300 w 10441336"/>
              <a:gd name="connsiteY19-142" fmla="*/ 4725072 h 4934357"/>
              <a:gd name="connsiteX20-143" fmla="*/ 12700 w 10441336"/>
              <a:gd name="connsiteY20-144" fmla="*/ 4242472 h 4934357"/>
              <a:gd name="connsiteX21-145" fmla="*/ 63500 w 10441336"/>
              <a:gd name="connsiteY21-146" fmla="*/ 2820072 h 4934357"/>
              <a:gd name="connsiteX22-147" fmla="*/ 0 w 10441336"/>
              <a:gd name="connsiteY22-148" fmla="*/ 1804072 h 4934357"/>
              <a:gd name="connsiteX23-149" fmla="*/ 63500 w 10441336"/>
              <a:gd name="connsiteY23-150" fmla="*/ 864272 h 4934357"/>
              <a:gd name="connsiteX24-151" fmla="*/ 165100 w 10441336"/>
              <a:gd name="connsiteY24-152" fmla="*/ 153072 h 493435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</a:cxnLst>
            <a:rect l="l" t="t" r="r" b="b"/>
            <a:pathLst>
              <a:path w="10441336" h="4934357">
                <a:moveTo>
                  <a:pt x="165100" y="153072"/>
                </a:moveTo>
                <a:cubicBezTo>
                  <a:pt x="273050" y="11255"/>
                  <a:pt x="404283" y="26072"/>
                  <a:pt x="711200" y="13372"/>
                </a:cubicBezTo>
                <a:cubicBezTo>
                  <a:pt x="1018117" y="672"/>
                  <a:pt x="1430867" y="78989"/>
                  <a:pt x="2006600" y="76872"/>
                </a:cubicBezTo>
                <a:cubicBezTo>
                  <a:pt x="2582333" y="74755"/>
                  <a:pt x="3539067" y="-7795"/>
                  <a:pt x="4165600" y="672"/>
                </a:cubicBezTo>
                <a:cubicBezTo>
                  <a:pt x="4792133" y="9139"/>
                  <a:pt x="5200650" y="127672"/>
                  <a:pt x="5765800" y="127672"/>
                </a:cubicBezTo>
                <a:cubicBezTo>
                  <a:pt x="6330950" y="127672"/>
                  <a:pt x="7076017" y="9139"/>
                  <a:pt x="7556500" y="672"/>
                </a:cubicBezTo>
                <a:cubicBezTo>
                  <a:pt x="8036983" y="-7795"/>
                  <a:pt x="8219017" y="66289"/>
                  <a:pt x="8648700" y="76872"/>
                </a:cubicBezTo>
                <a:cubicBezTo>
                  <a:pt x="9078383" y="87455"/>
                  <a:pt x="9846733" y="-90345"/>
                  <a:pt x="10134600" y="64172"/>
                </a:cubicBezTo>
                <a:cubicBezTo>
                  <a:pt x="10422467" y="218689"/>
                  <a:pt x="10331450" y="682239"/>
                  <a:pt x="10375900" y="1003972"/>
                </a:cubicBezTo>
                <a:cubicBezTo>
                  <a:pt x="10420350" y="1325705"/>
                  <a:pt x="10405533" y="1698239"/>
                  <a:pt x="10401300" y="1994572"/>
                </a:cubicBezTo>
                <a:cubicBezTo>
                  <a:pt x="10397067" y="2290905"/>
                  <a:pt x="10344150" y="2487755"/>
                  <a:pt x="10350500" y="2781972"/>
                </a:cubicBezTo>
                <a:cubicBezTo>
                  <a:pt x="10356850" y="3076189"/>
                  <a:pt x="10456333" y="3433905"/>
                  <a:pt x="10439400" y="3759872"/>
                </a:cubicBezTo>
                <a:cubicBezTo>
                  <a:pt x="10422467" y="4085839"/>
                  <a:pt x="10473267" y="4545155"/>
                  <a:pt x="10248900" y="4737772"/>
                </a:cubicBezTo>
                <a:cubicBezTo>
                  <a:pt x="10024533" y="4930389"/>
                  <a:pt x="9423400" y="4904989"/>
                  <a:pt x="9093200" y="4915572"/>
                </a:cubicBezTo>
                <a:cubicBezTo>
                  <a:pt x="8763000" y="4926155"/>
                  <a:pt x="8737600" y="4801272"/>
                  <a:pt x="8267700" y="4801272"/>
                </a:cubicBezTo>
                <a:cubicBezTo>
                  <a:pt x="7797800" y="4801272"/>
                  <a:pt x="6927850" y="4909222"/>
                  <a:pt x="6273800" y="4915572"/>
                </a:cubicBezTo>
                <a:cubicBezTo>
                  <a:pt x="5619750" y="4921922"/>
                  <a:pt x="4343400" y="4839372"/>
                  <a:pt x="4343400" y="4839372"/>
                </a:cubicBezTo>
                <a:lnTo>
                  <a:pt x="1879600" y="4877472"/>
                </a:lnTo>
                <a:cubicBezTo>
                  <a:pt x="1242484" y="4892289"/>
                  <a:pt x="814917" y="4953672"/>
                  <a:pt x="520700" y="4928272"/>
                </a:cubicBezTo>
                <a:cubicBezTo>
                  <a:pt x="226483" y="4902872"/>
                  <a:pt x="198967" y="4839372"/>
                  <a:pt x="114300" y="4725072"/>
                </a:cubicBezTo>
                <a:cubicBezTo>
                  <a:pt x="29633" y="4610772"/>
                  <a:pt x="21167" y="4559972"/>
                  <a:pt x="12700" y="4242472"/>
                </a:cubicBezTo>
                <a:cubicBezTo>
                  <a:pt x="4233" y="3924972"/>
                  <a:pt x="65617" y="3226472"/>
                  <a:pt x="63500" y="2820072"/>
                </a:cubicBezTo>
                <a:cubicBezTo>
                  <a:pt x="61383" y="2413672"/>
                  <a:pt x="0" y="2130039"/>
                  <a:pt x="0" y="1804072"/>
                </a:cubicBezTo>
                <a:cubicBezTo>
                  <a:pt x="0" y="1478105"/>
                  <a:pt x="40217" y="1137322"/>
                  <a:pt x="63500" y="864272"/>
                </a:cubicBezTo>
                <a:cubicBezTo>
                  <a:pt x="86783" y="591222"/>
                  <a:pt x="57150" y="294889"/>
                  <a:pt x="165100" y="153072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EA636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254000" algn="ctr">
              <a:lnSpc>
                <a:spcPct val="107000"/>
              </a:lnSpc>
              <a:spcAft>
                <a:spcPts val="500"/>
              </a:spcAft>
              <a:defRPr/>
            </a:pPr>
            <a:r>
              <a:rPr lang="en-US" sz="5000" i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Chúng ta có nhiều cách tạo hình với vật liệu thủ công khác nhau.</a:t>
            </a:r>
            <a:endParaRPr kumimoji="0" sz="50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pic>
        <p:nvPicPr>
          <p:cNvPr id="9" name="图片 6">
            <a:extLst>
              <a:ext uri="{FF2B5EF4-FFF2-40B4-BE49-F238E27FC236}">
                <a16:creationId xmlns:a16="http://schemas.microsoft.com/office/drawing/2014/main" id="{D43ACE70-94FD-4D73-AFF5-2BDAFBF367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5781" y="4911615"/>
            <a:ext cx="1735899" cy="1725098"/>
          </a:xfrm>
          <a:prstGeom prst="rect">
            <a:avLst/>
          </a:prstGeom>
        </p:spPr>
      </p:pic>
      <p:pic>
        <p:nvPicPr>
          <p:cNvPr id="10" name="图片 7">
            <a:extLst>
              <a:ext uri="{FF2B5EF4-FFF2-40B4-BE49-F238E27FC236}">
                <a16:creationId xmlns:a16="http://schemas.microsoft.com/office/drawing/2014/main" id="{A9D6DFEB-CF20-4DAA-98AB-48C4F11A39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6275" y="462523"/>
            <a:ext cx="2102799" cy="1238194"/>
          </a:xfrm>
          <a:prstGeom prst="rect">
            <a:avLst/>
          </a:prstGeom>
        </p:spPr>
      </p:pic>
      <p:pic>
        <p:nvPicPr>
          <p:cNvPr id="11" name="图片 8">
            <a:extLst>
              <a:ext uri="{FF2B5EF4-FFF2-40B4-BE49-F238E27FC236}">
                <a16:creationId xmlns:a16="http://schemas.microsoft.com/office/drawing/2014/main" id="{7AEC6052-68FA-4BC4-ADA6-B8705B5B76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3558" y="304539"/>
            <a:ext cx="1616250" cy="1014242"/>
          </a:xfrm>
          <a:prstGeom prst="rect">
            <a:avLst/>
          </a:prstGeom>
        </p:spPr>
      </p:pic>
      <p:pic>
        <p:nvPicPr>
          <p:cNvPr id="12" name="图片 9">
            <a:extLst>
              <a:ext uri="{FF2B5EF4-FFF2-40B4-BE49-F238E27FC236}">
                <a16:creationId xmlns:a16="http://schemas.microsoft.com/office/drawing/2014/main" id="{B6470478-7072-49D0-B370-E8EF77BD64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339" y="5126424"/>
            <a:ext cx="976559" cy="1465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6058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1">
            <a:extLst>
              <a:ext uri="{FF2B5EF4-FFF2-40B4-BE49-F238E27FC236}">
                <a16:creationId xmlns:a16="http://schemas.microsoft.com/office/drawing/2014/main" id="{E37903BB-79C4-4765-8253-AC36776678D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A9DAF0"/>
              </a:clrFrom>
              <a:clrTo>
                <a:srgbClr val="A9DAF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5">
            <a:extLst>
              <a:ext uri="{FF2B5EF4-FFF2-40B4-BE49-F238E27FC236}">
                <a16:creationId xmlns:a16="http://schemas.microsoft.com/office/drawing/2014/main" id="{7DFB6135-2AD1-4E59-9014-4A99FE0A2D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" y="2367171"/>
            <a:ext cx="3413760" cy="466302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23B0011-972B-46AD-80D1-87F5D62EFE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8357" y="2156394"/>
            <a:ext cx="7340220" cy="1908213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138" name="Group 7">
            <a:extLst>
              <a:ext uri="{FF2B5EF4-FFF2-40B4-BE49-F238E27FC236}">
                <a16:creationId xmlns:a16="http://schemas.microsoft.com/office/drawing/2014/main" id="{F9D04392-37BE-4A84-9EB4-44D1ABE2C8F8}"/>
              </a:ext>
            </a:extLst>
          </p:cNvPr>
          <p:cNvGrpSpPr>
            <a:grpSpLocks/>
          </p:cNvGrpSpPr>
          <p:nvPr/>
        </p:nvGrpSpPr>
        <p:grpSpPr bwMode="auto">
          <a:xfrm>
            <a:off x="238125" y="117475"/>
            <a:ext cx="11603038" cy="6797675"/>
            <a:chOff x="191727" y="339213"/>
            <a:chExt cx="11813459" cy="6797978"/>
          </a:xfrm>
        </p:grpSpPr>
        <p:sp>
          <p:nvSpPr>
            <p:cNvPr id="10" name="Rounded Rectangle 3">
              <a:extLst>
                <a:ext uri="{FF2B5EF4-FFF2-40B4-BE49-F238E27FC236}">
                  <a16:creationId xmlns:a16="http://schemas.microsoft.com/office/drawing/2014/main" id="{AAED5539-2C2E-4EB3-8138-F180BECBD007}"/>
                </a:ext>
              </a:extLst>
            </p:cNvPr>
            <p:cNvSpPr/>
            <p:nvPr/>
          </p:nvSpPr>
          <p:spPr>
            <a:xfrm>
              <a:off x="191727" y="501145"/>
              <a:ext cx="11813459" cy="6356633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solidFill>
              <a:schemeClr val="bg1">
                <a:alpha val="63000"/>
              </a:schemeClr>
            </a:solidFill>
            <a:ln w="25400">
              <a:solidFill>
                <a:schemeClr val="accent4">
                  <a:lumMod val="50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ounded Rectangle 3">
              <a:extLst>
                <a:ext uri="{FF2B5EF4-FFF2-40B4-BE49-F238E27FC236}">
                  <a16:creationId xmlns:a16="http://schemas.microsoft.com/office/drawing/2014/main" id="{45E1DA4D-9D0B-4F44-9915-94D5C3F59923}"/>
                </a:ext>
              </a:extLst>
            </p:cNvPr>
            <p:cNvSpPr/>
            <p:nvPr/>
          </p:nvSpPr>
          <p:spPr>
            <a:xfrm>
              <a:off x="191727" y="780558"/>
              <a:ext cx="11389991" cy="6356633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solidFill>
              <a:schemeClr val="bg1">
                <a:alpha val="63000"/>
              </a:schemeClr>
            </a:solidFill>
            <a:ln w="25400">
              <a:noFill/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ounded Rectangle 3">
              <a:extLst>
                <a:ext uri="{FF2B5EF4-FFF2-40B4-BE49-F238E27FC236}">
                  <a16:creationId xmlns:a16="http://schemas.microsoft.com/office/drawing/2014/main" id="{E26189F2-315C-4139-A017-42728116CD5B}"/>
                </a:ext>
              </a:extLst>
            </p:cNvPr>
            <p:cNvSpPr/>
            <p:nvPr/>
          </p:nvSpPr>
          <p:spPr>
            <a:xfrm>
              <a:off x="191727" y="339213"/>
              <a:ext cx="11695469" cy="6755114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noFill/>
            <a:ln w="25400">
              <a:solidFill>
                <a:srgbClr val="7D31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ED2B6287-78F0-4F06-A1EE-73B60CEDA0FA}"/>
              </a:ext>
            </a:extLst>
          </p:cNvPr>
          <p:cNvGrpSpPr>
            <a:grpSpLocks/>
          </p:cNvGrpSpPr>
          <p:nvPr/>
        </p:nvGrpSpPr>
        <p:grpSpPr bwMode="auto">
          <a:xfrm>
            <a:off x="-462336" y="-15875"/>
            <a:ext cx="13654354" cy="1885772"/>
            <a:chOff x="1131479" y="-16274"/>
            <a:chExt cx="10344150" cy="1886651"/>
          </a:xfrm>
        </p:grpSpPr>
        <p:pic>
          <p:nvPicPr>
            <p:cNvPr id="91142" name="Picture 6">
              <a:extLst>
                <a:ext uri="{FF2B5EF4-FFF2-40B4-BE49-F238E27FC236}">
                  <a16:creationId xmlns:a16="http://schemas.microsoft.com/office/drawing/2014/main" id="{2D965406-E6AE-4EBD-A645-9BC114969E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688" r="43164"/>
            <a:stretch>
              <a:fillRect/>
            </a:stretch>
          </p:blipFill>
          <p:spPr bwMode="auto">
            <a:xfrm>
              <a:off x="1131479" y="-16274"/>
              <a:ext cx="10344150" cy="18866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1143" name="TextBox 8">
              <a:extLst>
                <a:ext uri="{FF2B5EF4-FFF2-40B4-BE49-F238E27FC236}">
                  <a16:creationId xmlns:a16="http://schemas.microsoft.com/office/drawing/2014/main" id="{997F4762-D99B-4B80-845C-BD861CBEF77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05588" y="432775"/>
              <a:ext cx="7892377" cy="12008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Em hãy quan sát Hình 5 và cho biết vật liệu nào có tính chất mềm, cứng, thấm nước, không thấm nước?</a:t>
              </a:r>
              <a:endParaRPr kumimoji="0" lang="en-GB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67210C85-BBF2-4C75-97B4-524A14FA42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2733" y="1917682"/>
            <a:ext cx="7013878" cy="449024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E5DB7A62-615F-46A4-9367-DA4CAA271E94}"/>
              </a:ext>
            </a:extLst>
          </p:cNvPr>
          <p:cNvSpPr/>
          <p:nvPr/>
        </p:nvSpPr>
        <p:spPr>
          <a:xfrm>
            <a:off x="466725" y="457200"/>
            <a:ext cx="11258550" cy="610711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9D85482-ED2A-4CA3-AEC2-60D7FB12F41C}"/>
              </a:ext>
            </a:extLst>
          </p:cNvPr>
          <p:cNvSpPr/>
          <p:nvPr/>
        </p:nvSpPr>
        <p:spPr>
          <a:xfrm>
            <a:off x="4993240" y="133564"/>
            <a:ext cx="2332233" cy="780836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Mềm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42DA65-DCCC-4A58-96D8-593FEF25EC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103" y="1731035"/>
            <a:ext cx="3362725" cy="33238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F7992F-297D-490A-8443-4F28303F8B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3827" y="1805951"/>
            <a:ext cx="3400311" cy="32900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7F74FC4-6DB7-4EC7-92B1-11F27C2B3F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1592" y="1933253"/>
            <a:ext cx="2927035" cy="2977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7876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E5DB7A62-615F-46A4-9367-DA4CAA271E94}"/>
              </a:ext>
            </a:extLst>
          </p:cNvPr>
          <p:cNvSpPr/>
          <p:nvPr/>
        </p:nvSpPr>
        <p:spPr>
          <a:xfrm>
            <a:off x="466725" y="457200"/>
            <a:ext cx="11258550" cy="610711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9D85482-ED2A-4CA3-AEC2-60D7FB12F41C}"/>
              </a:ext>
            </a:extLst>
          </p:cNvPr>
          <p:cNvSpPr/>
          <p:nvPr/>
        </p:nvSpPr>
        <p:spPr>
          <a:xfrm>
            <a:off x="4993240" y="133564"/>
            <a:ext cx="2332233" cy="780836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Cứng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E5CEDF-0E8E-4027-92F0-2459B21A0E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0473" y="1749550"/>
            <a:ext cx="3793733" cy="41601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1721EE2-DB06-4B9D-A219-257E4EED70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7970" y="2085600"/>
            <a:ext cx="3401520" cy="3575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3933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E5DB7A62-615F-46A4-9367-DA4CAA271E94}"/>
              </a:ext>
            </a:extLst>
          </p:cNvPr>
          <p:cNvSpPr/>
          <p:nvPr/>
        </p:nvSpPr>
        <p:spPr>
          <a:xfrm>
            <a:off x="466725" y="457200"/>
            <a:ext cx="11258550" cy="610711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9D85482-ED2A-4CA3-AEC2-60D7FB12F41C}"/>
              </a:ext>
            </a:extLst>
          </p:cNvPr>
          <p:cNvSpPr/>
          <p:nvPr/>
        </p:nvSpPr>
        <p:spPr>
          <a:xfrm>
            <a:off x="4243228" y="133564"/>
            <a:ext cx="3770616" cy="780836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Thấm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nước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DFF6F6D-650D-4982-8F1E-BE272A754A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428" y="1998163"/>
            <a:ext cx="2583152" cy="25532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19FC6F2-8497-47E6-97F6-1C21B25E71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0599" y="1922980"/>
            <a:ext cx="2442282" cy="24846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2F8FF7-A546-4EF5-BA9E-7CF3E78480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6858" y="2042255"/>
            <a:ext cx="2575294" cy="247837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BAD4B04-4DDE-4DA1-B1AB-0DFE37FB2C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30174" y="1890445"/>
            <a:ext cx="2728966" cy="2640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0346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E5DB7A62-615F-46A4-9367-DA4CAA271E94}"/>
              </a:ext>
            </a:extLst>
          </p:cNvPr>
          <p:cNvSpPr/>
          <p:nvPr/>
        </p:nvSpPr>
        <p:spPr>
          <a:xfrm>
            <a:off x="466725" y="457200"/>
            <a:ext cx="11258550" cy="610711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9D85482-ED2A-4CA3-AEC2-60D7FB12F41C}"/>
              </a:ext>
            </a:extLst>
          </p:cNvPr>
          <p:cNvSpPr/>
          <p:nvPr/>
        </p:nvSpPr>
        <p:spPr>
          <a:xfrm>
            <a:off x="3369924" y="133564"/>
            <a:ext cx="6380251" cy="780836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Không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thấm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nước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F4EB704-57CE-4BE3-982D-AB09B3533A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0473" y="1749550"/>
            <a:ext cx="3793733" cy="41601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8AB0D54-E8F5-4E0D-B88F-51CD234C9C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1116" y="1931487"/>
            <a:ext cx="3401520" cy="3575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0694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B007D4B4-D580-4522-B865-440C09E681D0}"/>
              </a:ext>
            </a:extLst>
          </p:cNvPr>
          <p:cNvSpPr/>
          <p:nvPr/>
        </p:nvSpPr>
        <p:spPr>
          <a:xfrm>
            <a:off x="466725" y="457200"/>
            <a:ext cx="11258550" cy="610711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任意多边形: 形状 5">
            <a:extLst>
              <a:ext uri="{FF2B5EF4-FFF2-40B4-BE49-F238E27FC236}">
                <a16:creationId xmlns:a16="http://schemas.microsoft.com/office/drawing/2014/main" id="{5A40AA23-C210-4EEA-ADA6-84C2170296DC}"/>
              </a:ext>
            </a:extLst>
          </p:cNvPr>
          <p:cNvSpPr/>
          <p:nvPr/>
        </p:nvSpPr>
        <p:spPr>
          <a:xfrm>
            <a:off x="1055412" y="1422922"/>
            <a:ext cx="10078000" cy="4228000"/>
          </a:xfrm>
          <a:custGeom>
            <a:avLst/>
            <a:gdLst>
              <a:gd name="connsiteX0" fmla="*/ 165100 w 10439439"/>
              <a:gd name="connsiteY0" fmla="*/ 153072 h 4934357"/>
              <a:gd name="connsiteX1" fmla="*/ 711200 w 10439439"/>
              <a:gd name="connsiteY1" fmla="*/ 13372 h 4934357"/>
              <a:gd name="connsiteX2" fmla="*/ 2006600 w 10439439"/>
              <a:gd name="connsiteY2" fmla="*/ 76872 h 4934357"/>
              <a:gd name="connsiteX3" fmla="*/ 4165600 w 10439439"/>
              <a:gd name="connsiteY3" fmla="*/ 672 h 4934357"/>
              <a:gd name="connsiteX4" fmla="*/ 5765800 w 10439439"/>
              <a:gd name="connsiteY4" fmla="*/ 127672 h 4934357"/>
              <a:gd name="connsiteX5" fmla="*/ 7556500 w 10439439"/>
              <a:gd name="connsiteY5" fmla="*/ 672 h 4934357"/>
              <a:gd name="connsiteX6" fmla="*/ 8648700 w 10439439"/>
              <a:gd name="connsiteY6" fmla="*/ 76872 h 4934357"/>
              <a:gd name="connsiteX7" fmla="*/ 10134600 w 10439439"/>
              <a:gd name="connsiteY7" fmla="*/ 64172 h 4934357"/>
              <a:gd name="connsiteX8" fmla="*/ 10401300 w 10439439"/>
              <a:gd name="connsiteY8" fmla="*/ 280072 h 4934357"/>
              <a:gd name="connsiteX9" fmla="*/ 10375900 w 10439439"/>
              <a:gd name="connsiteY9" fmla="*/ 1003972 h 4934357"/>
              <a:gd name="connsiteX10" fmla="*/ 10401300 w 10439439"/>
              <a:gd name="connsiteY10" fmla="*/ 1994572 h 4934357"/>
              <a:gd name="connsiteX11" fmla="*/ 10350500 w 10439439"/>
              <a:gd name="connsiteY11" fmla="*/ 2781972 h 4934357"/>
              <a:gd name="connsiteX12" fmla="*/ 10439400 w 10439439"/>
              <a:gd name="connsiteY12" fmla="*/ 3759872 h 4934357"/>
              <a:gd name="connsiteX13" fmla="*/ 10337800 w 10439439"/>
              <a:gd name="connsiteY13" fmla="*/ 4559972 h 4934357"/>
              <a:gd name="connsiteX14" fmla="*/ 10350500 w 10439439"/>
              <a:gd name="connsiteY14" fmla="*/ 4864772 h 4934357"/>
              <a:gd name="connsiteX15" fmla="*/ 9093200 w 10439439"/>
              <a:gd name="connsiteY15" fmla="*/ 4915572 h 4934357"/>
              <a:gd name="connsiteX16" fmla="*/ 8267700 w 10439439"/>
              <a:gd name="connsiteY16" fmla="*/ 4801272 h 4934357"/>
              <a:gd name="connsiteX17" fmla="*/ 6273800 w 10439439"/>
              <a:gd name="connsiteY17" fmla="*/ 4915572 h 4934357"/>
              <a:gd name="connsiteX18" fmla="*/ 4343400 w 10439439"/>
              <a:gd name="connsiteY18" fmla="*/ 4839372 h 4934357"/>
              <a:gd name="connsiteX19" fmla="*/ 1879600 w 10439439"/>
              <a:gd name="connsiteY19" fmla="*/ 4877472 h 4934357"/>
              <a:gd name="connsiteX20" fmla="*/ 520700 w 10439439"/>
              <a:gd name="connsiteY20" fmla="*/ 4928272 h 4934357"/>
              <a:gd name="connsiteX21" fmla="*/ 114300 w 10439439"/>
              <a:gd name="connsiteY21" fmla="*/ 4725072 h 4934357"/>
              <a:gd name="connsiteX22" fmla="*/ 12700 w 10439439"/>
              <a:gd name="connsiteY22" fmla="*/ 4242472 h 4934357"/>
              <a:gd name="connsiteX23" fmla="*/ 63500 w 10439439"/>
              <a:gd name="connsiteY23" fmla="*/ 2820072 h 4934357"/>
              <a:gd name="connsiteX24" fmla="*/ 0 w 10439439"/>
              <a:gd name="connsiteY24" fmla="*/ 1804072 h 4934357"/>
              <a:gd name="connsiteX25" fmla="*/ 63500 w 10439439"/>
              <a:gd name="connsiteY25" fmla="*/ 864272 h 4934357"/>
              <a:gd name="connsiteX26" fmla="*/ 165100 w 10439439"/>
              <a:gd name="connsiteY26" fmla="*/ 153072 h 4934357"/>
              <a:gd name="connsiteX0-1" fmla="*/ 165100 w 10439439"/>
              <a:gd name="connsiteY0-2" fmla="*/ 153072 h 4934357"/>
              <a:gd name="connsiteX1-3" fmla="*/ 711200 w 10439439"/>
              <a:gd name="connsiteY1-4" fmla="*/ 13372 h 4934357"/>
              <a:gd name="connsiteX2-5" fmla="*/ 2006600 w 10439439"/>
              <a:gd name="connsiteY2-6" fmla="*/ 76872 h 4934357"/>
              <a:gd name="connsiteX3-7" fmla="*/ 4165600 w 10439439"/>
              <a:gd name="connsiteY3-8" fmla="*/ 672 h 4934357"/>
              <a:gd name="connsiteX4-9" fmla="*/ 5765800 w 10439439"/>
              <a:gd name="connsiteY4-10" fmla="*/ 127672 h 4934357"/>
              <a:gd name="connsiteX5-11" fmla="*/ 7556500 w 10439439"/>
              <a:gd name="connsiteY5-12" fmla="*/ 672 h 4934357"/>
              <a:gd name="connsiteX6-13" fmla="*/ 8648700 w 10439439"/>
              <a:gd name="connsiteY6-14" fmla="*/ 76872 h 4934357"/>
              <a:gd name="connsiteX7-15" fmla="*/ 10134600 w 10439439"/>
              <a:gd name="connsiteY7-16" fmla="*/ 64172 h 4934357"/>
              <a:gd name="connsiteX8-17" fmla="*/ 10375900 w 10439439"/>
              <a:gd name="connsiteY8-18" fmla="*/ 1003972 h 4934357"/>
              <a:gd name="connsiteX9-19" fmla="*/ 10401300 w 10439439"/>
              <a:gd name="connsiteY9-20" fmla="*/ 1994572 h 4934357"/>
              <a:gd name="connsiteX10-21" fmla="*/ 10350500 w 10439439"/>
              <a:gd name="connsiteY10-22" fmla="*/ 2781972 h 4934357"/>
              <a:gd name="connsiteX11-23" fmla="*/ 10439400 w 10439439"/>
              <a:gd name="connsiteY11-24" fmla="*/ 3759872 h 4934357"/>
              <a:gd name="connsiteX12-25" fmla="*/ 10337800 w 10439439"/>
              <a:gd name="connsiteY12-26" fmla="*/ 4559972 h 4934357"/>
              <a:gd name="connsiteX13-27" fmla="*/ 10350500 w 10439439"/>
              <a:gd name="connsiteY13-28" fmla="*/ 4864772 h 4934357"/>
              <a:gd name="connsiteX14-29" fmla="*/ 9093200 w 10439439"/>
              <a:gd name="connsiteY14-30" fmla="*/ 4915572 h 4934357"/>
              <a:gd name="connsiteX15-31" fmla="*/ 8267700 w 10439439"/>
              <a:gd name="connsiteY15-32" fmla="*/ 4801272 h 4934357"/>
              <a:gd name="connsiteX16-33" fmla="*/ 6273800 w 10439439"/>
              <a:gd name="connsiteY16-34" fmla="*/ 4915572 h 4934357"/>
              <a:gd name="connsiteX17-35" fmla="*/ 4343400 w 10439439"/>
              <a:gd name="connsiteY17-36" fmla="*/ 4839372 h 4934357"/>
              <a:gd name="connsiteX18-37" fmla="*/ 1879600 w 10439439"/>
              <a:gd name="connsiteY18-38" fmla="*/ 4877472 h 4934357"/>
              <a:gd name="connsiteX19-39" fmla="*/ 520700 w 10439439"/>
              <a:gd name="connsiteY19-40" fmla="*/ 4928272 h 4934357"/>
              <a:gd name="connsiteX20-41" fmla="*/ 114300 w 10439439"/>
              <a:gd name="connsiteY20-42" fmla="*/ 4725072 h 4934357"/>
              <a:gd name="connsiteX21-43" fmla="*/ 12700 w 10439439"/>
              <a:gd name="connsiteY21-44" fmla="*/ 4242472 h 4934357"/>
              <a:gd name="connsiteX22-45" fmla="*/ 63500 w 10439439"/>
              <a:gd name="connsiteY22-46" fmla="*/ 2820072 h 4934357"/>
              <a:gd name="connsiteX23-47" fmla="*/ 0 w 10439439"/>
              <a:gd name="connsiteY23-48" fmla="*/ 1804072 h 4934357"/>
              <a:gd name="connsiteX24-49" fmla="*/ 63500 w 10439439"/>
              <a:gd name="connsiteY24-50" fmla="*/ 864272 h 4934357"/>
              <a:gd name="connsiteX25-51" fmla="*/ 165100 w 10439439"/>
              <a:gd name="connsiteY25-52" fmla="*/ 153072 h 4934357"/>
              <a:gd name="connsiteX0-53" fmla="*/ 165100 w 10472164"/>
              <a:gd name="connsiteY0-54" fmla="*/ 153072 h 4934357"/>
              <a:gd name="connsiteX1-55" fmla="*/ 711200 w 10472164"/>
              <a:gd name="connsiteY1-56" fmla="*/ 13372 h 4934357"/>
              <a:gd name="connsiteX2-57" fmla="*/ 2006600 w 10472164"/>
              <a:gd name="connsiteY2-58" fmla="*/ 76872 h 4934357"/>
              <a:gd name="connsiteX3-59" fmla="*/ 4165600 w 10472164"/>
              <a:gd name="connsiteY3-60" fmla="*/ 672 h 4934357"/>
              <a:gd name="connsiteX4-61" fmla="*/ 5765800 w 10472164"/>
              <a:gd name="connsiteY4-62" fmla="*/ 127672 h 4934357"/>
              <a:gd name="connsiteX5-63" fmla="*/ 7556500 w 10472164"/>
              <a:gd name="connsiteY5-64" fmla="*/ 672 h 4934357"/>
              <a:gd name="connsiteX6-65" fmla="*/ 8648700 w 10472164"/>
              <a:gd name="connsiteY6-66" fmla="*/ 76872 h 4934357"/>
              <a:gd name="connsiteX7-67" fmla="*/ 10134600 w 10472164"/>
              <a:gd name="connsiteY7-68" fmla="*/ 64172 h 4934357"/>
              <a:gd name="connsiteX8-69" fmla="*/ 10375900 w 10472164"/>
              <a:gd name="connsiteY8-70" fmla="*/ 1003972 h 4934357"/>
              <a:gd name="connsiteX9-71" fmla="*/ 10401300 w 10472164"/>
              <a:gd name="connsiteY9-72" fmla="*/ 1994572 h 4934357"/>
              <a:gd name="connsiteX10-73" fmla="*/ 10350500 w 10472164"/>
              <a:gd name="connsiteY10-74" fmla="*/ 2781972 h 4934357"/>
              <a:gd name="connsiteX11-75" fmla="*/ 10439400 w 10472164"/>
              <a:gd name="connsiteY11-76" fmla="*/ 3759872 h 4934357"/>
              <a:gd name="connsiteX12-77" fmla="*/ 10337800 w 10472164"/>
              <a:gd name="connsiteY12-78" fmla="*/ 4559972 h 4934357"/>
              <a:gd name="connsiteX13-79" fmla="*/ 9093200 w 10472164"/>
              <a:gd name="connsiteY13-80" fmla="*/ 4915572 h 4934357"/>
              <a:gd name="connsiteX14-81" fmla="*/ 8267700 w 10472164"/>
              <a:gd name="connsiteY14-82" fmla="*/ 4801272 h 4934357"/>
              <a:gd name="connsiteX15-83" fmla="*/ 6273800 w 10472164"/>
              <a:gd name="connsiteY15-84" fmla="*/ 4915572 h 4934357"/>
              <a:gd name="connsiteX16-85" fmla="*/ 4343400 w 10472164"/>
              <a:gd name="connsiteY16-86" fmla="*/ 4839372 h 4934357"/>
              <a:gd name="connsiteX17-87" fmla="*/ 1879600 w 10472164"/>
              <a:gd name="connsiteY17-88" fmla="*/ 4877472 h 4934357"/>
              <a:gd name="connsiteX18-89" fmla="*/ 520700 w 10472164"/>
              <a:gd name="connsiteY18-90" fmla="*/ 4928272 h 4934357"/>
              <a:gd name="connsiteX19-91" fmla="*/ 114300 w 10472164"/>
              <a:gd name="connsiteY19-92" fmla="*/ 4725072 h 4934357"/>
              <a:gd name="connsiteX20-93" fmla="*/ 12700 w 10472164"/>
              <a:gd name="connsiteY20-94" fmla="*/ 4242472 h 4934357"/>
              <a:gd name="connsiteX21-95" fmla="*/ 63500 w 10472164"/>
              <a:gd name="connsiteY21-96" fmla="*/ 2820072 h 4934357"/>
              <a:gd name="connsiteX22-97" fmla="*/ 0 w 10472164"/>
              <a:gd name="connsiteY22-98" fmla="*/ 1804072 h 4934357"/>
              <a:gd name="connsiteX23-99" fmla="*/ 63500 w 10472164"/>
              <a:gd name="connsiteY23-100" fmla="*/ 864272 h 4934357"/>
              <a:gd name="connsiteX24-101" fmla="*/ 165100 w 10472164"/>
              <a:gd name="connsiteY24-102" fmla="*/ 153072 h 4934357"/>
              <a:gd name="connsiteX0-103" fmla="*/ 165100 w 10441336"/>
              <a:gd name="connsiteY0-104" fmla="*/ 153072 h 4934357"/>
              <a:gd name="connsiteX1-105" fmla="*/ 711200 w 10441336"/>
              <a:gd name="connsiteY1-106" fmla="*/ 13372 h 4934357"/>
              <a:gd name="connsiteX2-107" fmla="*/ 2006600 w 10441336"/>
              <a:gd name="connsiteY2-108" fmla="*/ 76872 h 4934357"/>
              <a:gd name="connsiteX3-109" fmla="*/ 4165600 w 10441336"/>
              <a:gd name="connsiteY3-110" fmla="*/ 672 h 4934357"/>
              <a:gd name="connsiteX4-111" fmla="*/ 5765800 w 10441336"/>
              <a:gd name="connsiteY4-112" fmla="*/ 127672 h 4934357"/>
              <a:gd name="connsiteX5-113" fmla="*/ 7556500 w 10441336"/>
              <a:gd name="connsiteY5-114" fmla="*/ 672 h 4934357"/>
              <a:gd name="connsiteX6-115" fmla="*/ 8648700 w 10441336"/>
              <a:gd name="connsiteY6-116" fmla="*/ 76872 h 4934357"/>
              <a:gd name="connsiteX7-117" fmla="*/ 10134600 w 10441336"/>
              <a:gd name="connsiteY7-118" fmla="*/ 64172 h 4934357"/>
              <a:gd name="connsiteX8-119" fmla="*/ 10375900 w 10441336"/>
              <a:gd name="connsiteY8-120" fmla="*/ 1003972 h 4934357"/>
              <a:gd name="connsiteX9-121" fmla="*/ 10401300 w 10441336"/>
              <a:gd name="connsiteY9-122" fmla="*/ 1994572 h 4934357"/>
              <a:gd name="connsiteX10-123" fmla="*/ 10350500 w 10441336"/>
              <a:gd name="connsiteY10-124" fmla="*/ 2781972 h 4934357"/>
              <a:gd name="connsiteX11-125" fmla="*/ 10439400 w 10441336"/>
              <a:gd name="connsiteY11-126" fmla="*/ 3759872 h 4934357"/>
              <a:gd name="connsiteX12-127" fmla="*/ 10248900 w 10441336"/>
              <a:gd name="connsiteY12-128" fmla="*/ 4737772 h 4934357"/>
              <a:gd name="connsiteX13-129" fmla="*/ 9093200 w 10441336"/>
              <a:gd name="connsiteY13-130" fmla="*/ 4915572 h 4934357"/>
              <a:gd name="connsiteX14-131" fmla="*/ 8267700 w 10441336"/>
              <a:gd name="connsiteY14-132" fmla="*/ 4801272 h 4934357"/>
              <a:gd name="connsiteX15-133" fmla="*/ 6273800 w 10441336"/>
              <a:gd name="connsiteY15-134" fmla="*/ 4915572 h 4934357"/>
              <a:gd name="connsiteX16-135" fmla="*/ 4343400 w 10441336"/>
              <a:gd name="connsiteY16-136" fmla="*/ 4839372 h 4934357"/>
              <a:gd name="connsiteX17-137" fmla="*/ 1879600 w 10441336"/>
              <a:gd name="connsiteY17-138" fmla="*/ 4877472 h 4934357"/>
              <a:gd name="connsiteX18-139" fmla="*/ 520700 w 10441336"/>
              <a:gd name="connsiteY18-140" fmla="*/ 4928272 h 4934357"/>
              <a:gd name="connsiteX19-141" fmla="*/ 114300 w 10441336"/>
              <a:gd name="connsiteY19-142" fmla="*/ 4725072 h 4934357"/>
              <a:gd name="connsiteX20-143" fmla="*/ 12700 w 10441336"/>
              <a:gd name="connsiteY20-144" fmla="*/ 4242472 h 4934357"/>
              <a:gd name="connsiteX21-145" fmla="*/ 63500 w 10441336"/>
              <a:gd name="connsiteY21-146" fmla="*/ 2820072 h 4934357"/>
              <a:gd name="connsiteX22-147" fmla="*/ 0 w 10441336"/>
              <a:gd name="connsiteY22-148" fmla="*/ 1804072 h 4934357"/>
              <a:gd name="connsiteX23-149" fmla="*/ 63500 w 10441336"/>
              <a:gd name="connsiteY23-150" fmla="*/ 864272 h 4934357"/>
              <a:gd name="connsiteX24-151" fmla="*/ 165100 w 10441336"/>
              <a:gd name="connsiteY24-152" fmla="*/ 153072 h 493435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</a:cxnLst>
            <a:rect l="l" t="t" r="r" b="b"/>
            <a:pathLst>
              <a:path w="10441336" h="4934357">
                <a:moveTo>
                  <a:pt x="165100" y="153072"/>
                </a:moveTo>
                <a:cubicBezTo>
                  <a:pt x="273050" y="11255"/>
                  <a:pt x="404283" y="26072"/>
                  <a:pt x="711200" y="13372"/>
                </a:cubicBezTo>
                <a:cubicBezTo>
                  <a:pt x="1018117" y="672"/>
                  <a:pt x="1430867" y="78989"/>
                  <a:pt x="2006600" y="76872"/>
                </a:cubicBezTo>
                <a:cubicBezTo>
                  <a:pt x="2582333" y="74755"/>
                  <a:pt x="3539067" y="-7795"/>
                  <a:pt x="4165600" y="672"/>
                </a:cubicBezTo>
                <a:cubicBezTo>
                  <a:pt x="4792133" y="9139"/>
                  <a:pt x="5200650" y="127672"/>
                  <a:pt x="5765800" y="127672"/>
                </a:cubicBezTo>
                <a:cubicBezTo>
                  <a:pt x="6330950" y="127672"/>
                  <a:pt x="7076017" y="9139"/>
                  <a:pt x="7556500" y="672"/>
                </a:cubicBezTo>
                <a:cubicBezTo>
                  <a:pt x="8036983" y="-7795"/>
                  <a:pt x="8219017" y="66289"/>
                  <a:pt x="8648700" y="76872"/>
                </a:cubicBezTo>
                <a:cubicBezTo>
                  <a:pt x="9078383" y="87455"/>
                  <a:pt x="9846733" y="-90345"/>
                  <a:pt x="10134600" y="64172"/>
                </a:cubicBezTo>
                <a:cubicBezTo>
                  <a:pt x="10422467" y="218689"/>
                  <a:pt x="10331450" y="682239"/>
                  <a:pt x="10375900" y="1003972"/>
                </a:cubicBezTo>
                <a:cubicBezTo>
                  <a:pt x="10420350" y="1325705"/>
                  <a:pt x="10405533" y="1698239"/>
                  <a:pt x="10401300" y="1994572"/>
                </a:cubicBezTo>
                <a:cubicBezTo>
                  <a:pt x="10397067" y="2290905"/>
                  <a:pt x="10344150" y="2487755"/>
                  <a:pt x="10350500" y="2781972"/>
                </a:cubicBezTo>
                <a:cubicBezTo>
                  <a:pt x="10356850" y="3076189"/>
                  <a:pt x="10456333" y="3433905"/>
                  <a:pt x="10439400" y="3759872"/>
                </a:cubicBezTo>
                <a:cubicBezTo>
                  <a:pt x="10422467" y="4085839"/>
                  <a:pt x="10473267" y="4545155"/>
                  <a:pt x="10248900" y="4737772"/>
                </a:cubicBezTo>
                <a:cubicBezTo>
                  <a:pt x="10024533" y="4930389"/>
                  <a:pt x="9423400" y="4904989"/>
                  <a:pt x="9093200" y="4915572"/>
                </a:cubicBezTo>
                <a:cubicBezTo>
                  <a:pt x="8763000" y="4926155"/>
                  <a:pt x="8737600" y="4801272"/>
                  <a:pt x="8267700" y="4801272"/>
                </a:cubicBezTo>
                <a:cubicBezTo>
                  <a:pt x="7797800" y="4801272"/>
                  <a:pt x="6927850" y="4909222"/>
                  <a:pt x="6273800" y="4915572"/>
                </a:cubicBezTo>
                <a:cubicBezTo>
                  <a:pt x="5619750" y="4921922"/>
                  <a:pt x="4343400" y="4839372"/>
                  <a:pt x="4343400" y="4839372"/>
                </a:cubicBezTo>
                <a:lnTo>
                  <a:pt x="1879600" y="4877472"/>
                </a:lnTo>
                <a:cubicBezTo>
                  <a:pt x="1242484" y="4892289"/>
                  <a:pt x="814917" y="4953672"/>
                  <a:pt x="520700" y="4928272"/>
                </a:cubicBezTo>
                <a:cubicBezTo>
                  <a:pt x="226483" y="4902872"/>
                  <a:pt x="198967" y="4839372"/>
                  <a:pt x="114300" y="4725072"/>
                </a:cubicBezTo>
                <a:cubicBezTo>
                  <a:pt x="29633" y="4610772"/>
                  <a:pt x="21167" y="4559972"/>
                  <a:pt x="12700" y="4242472"/>
                </a:cubicBezTo>
                <a:cubicBezTo>
                  <a:pt x="4233" y="3924972"/>
                  <a:pt x="65617" y="3226472"/>
                  <a:pt x="63500" y="2820072"/>
                </a:cubicBezTo>
                <a:cubicBezTo>
                  <a:pt x="61383" y="2413672"/>
                  <a:pt x="0" y="2130039"/>
                  <a:pt x="0" y="1804072"/>
                </a:cubicBezTo>
                <a:cubicBezTo>
                  <a:pt x="0" y="1478105"/>
                  <a:pt x="40217" y="1137322"/>
                  <a:pt x="63500" y="864272"/>
                </a:cubicBezTo>
                <a:cubicBezTo>
                  <a:pt x="86783" y="591222"/>
                  <a:pt x="57150" y="294889"/>
                  <a:pt x="165100" y="153072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EA636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254000" algn="ctr">
              <a:lnSpc>
                <a:spcPct val="107000"/>
              </a:lnSpc>
              <a:spcAft>
                <a:spcPts val="500"/>
              </a:spcAft>
              <a:defRPr/>
            </a:pP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Vật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liệu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làm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thủ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công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có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nhiều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loại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Khi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lựa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chọn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vật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liệu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thủ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công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,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cần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chọn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loại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có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tính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chất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phù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hợp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, an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toàn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,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không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độc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hai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và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tận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dụng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vật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liệu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tái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chế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</a:t>
            </a:r>
            <a:endParaRPr kumimoji="0" sz="44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pic>
        <p:nvPicPr>
          <p:cNvPr id="9" name="图片 6">
            <a:extLst>
              <a:ext uri="{FF2B5EF4-FFF2-40B4-BE49-F238E27FC236}">
                <a16:creationId xmlns:a16="http://schemas.microsoft.com/office/drawing/2014/main" id="{D43ACE70-94FD-4D73-AFF5-2BDAFBF367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5781" y="4911615"/>
            <a:ext cx="1735899" cy="1725098"/>
          </a:xfrm>
          <a:prstGeom prst="rect">
            <a:avLst/>
          </a:prstGeom>
        </p:spPr>
      </p:pic>
      <p:pic>
        <p:nvPicPr>
          <p:cNvPr id="10" name="图片 7">
            <a:extLst>
              <a:ext uri="{FF2B5EF4-FFF2-40B4-BE49-F238E27FC236}">
                <a16:creationId xmlns:a16="http://schemas.microsoft.com/office/drawing/2014/main" id="{A9D6DFEB-CF20-4DAA-98AB-48C4F11A39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6275" y="462523"/>
            <a:ext cx="2102799" cy="1238194"/>
          </a:xfrm>
          <a:prstGeom prst="rect">
            <a:avLst/>
          </a:prstGeom>
        </p:spPr>
      </p:pic>
      <p:pic>
        <p:nvPicPr>
          <p:cNvPr id="11" name="图片 8">
            <a:extLst>
              <a:ext uri="{FF2B5EF4-FFF2-40B4-BE49-F238E27FC236}">
                <a16:creationId xmlns:a16="http://schemas.microsoft.com/office/drawing/2014/main" id="{7AEC6052-68FA-4BC4-ADA6-B8705B5B76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3558" y="304539"/>
            <a:ext cx="1616250" cy="1014242"/>
          </a:xfrm>
          <a:prstGeom prst="rect">
            <a:avLst/>
          </a:prstGeom>
        </p:spPr>
      </p:pic>
      <p:pic>
        <p:nvPicPr>
          <p:cNvPr id="12" name="图片 9">
            <a:extLst>
              <a:ext uri="{FF2B5EF4-FFF2-40B4-BE49-F238E27FC236}">
                <a16:creationId xmlns:a16="http://schemas.microsoft.com/office/drawing/2014/main" id="{B6470478-7072-49D0-B370-E8EF77BD64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339" y="5126424"/>
            <a:ext cx="976559" cy="1465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2974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1421282" y="3174338"/>
            <a:ext cx="751808" cy="118279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66160" y="1421316"/>
            <a:ext cx="2955642" cy="2831336"/>
          </a:xfrm>
          <a:prstGeom prst="rect">
            <a:avLst/>
          </a:prstGeom>
        </p:spPr>
      </p:pic>
      <p:sp>
        <p:nvSpPr>
          <p:cNvPr id="15" name="4"/>
          <p:cNvSpPr/>
          <p:nvPr/>
        </p:nvSpPr>
        <p:spPr>
          <a:xfrm>
            <a:off x="5981070" y="4060436"/>
            <a:ext cx="841573" cy="1181378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endParaRPr lang="en-US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16" name="3"/>
          <p:cNvSpPr/>
          <p:nvPr/>
        </p:nvSpPr>
        <p:spPr>
          <a:xfrm>
            <a:off x="5981070" y="4071936"/>
            <a:ext cx="841573" cy="1181378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endParaRPr lang="en-US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17" name="2"/>
          <p:cNvSpPr/>
          <p:nvPr/>
        </p:nvSpPr>
        <p:spPr>
          <a:xfrm>
            <a:off x="5968653" y="4071936"/>
            <a:ext cx="841573" cy="1181378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endParaRPr lang="en-US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18" name="1"/>
          <p:cNvSpPr/>
          <p:nvPr/>
        </p:nvSpPr>
        <p:spPr>
          <a:xfrm>
            <a:off x="5956235" y="4083436"/>
            <a:ext cx="841573" cy="1181378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endParaRPr lang="en-US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</a:t>
            </a:r>
          </a:p>
        </p:txBody>
      </p:sp>
      <p:pic>
        <p:nvPicPr>
          <p:cNvPr id="3" name="Picture 2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9494327" y="2681770"/>
            <a:ext cx="752684" cy="1184169"/>
          </a:xfrm>
          <a:prstGeom prst="rect">
            <a:avLst/>
          </a:prstGeom>
        </p:spPr>
      </p:pic>
      <p:pic>
        <p:nvPicPr>
          <p:cNvPr id="11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651514" y="-875179"/>
            <a:ext cx="609441" cy="609441"/>
          </a:xfrm>
          <a:prstGeom prst="rect">
            <a:avLst/>
          </a:prstGeom>
        </p:spPr>
      </p:pic>
      <p:pic>
        <p:nvPicPr>
          <p:cNvPr id="14" name="Picture 13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0239400" y="2735354"/>
            <a:ext cx="751808" cy="1182791"/>
          </a:xfrm>
          <a:prstGeom prst="rect">
            <a:avLst/>
          </a:prstGeom>
        </p:spPr>
      </p:pic>
      <p:pic>
        <p:nvPicPr>
          <p:cNvPr id="19" name="Picture 18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0854831" y="3135007"/>
            <a:ext cx="710440" cy="1117708"/>
          </a:xfrm>
          <a:prstGeom prst="rect">
            <a:avLst/>
          </a:prstGeom>
        </p:spPr>
      </p:pic>
      <p:sp>
        <p:nvSpPr>
          <p:cNvPr id="4" name="Right Arrow 3">
            <a:hlinkClick r:id="rId14" action="ppaction://hlinksldjump"/>
          </p:cNvPr>
          <p:cNvSpPr/>
          <p:nvPr/>
        </p:nvSpPr>
        <p:spPr>
          <a:xfrm>
            <a:off x="5391616" y="5801179"/>
            <a:ext cx="2020479" cy="933450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FFFF"/>
                </a:solidFill>
                <a:latin typeface="Calibri" panose="020F0502020204030204" charset="0"/>
                <a:cs typeface="Calibri" panose="020F0502020204030204" charset="0"/>
              </a:rPr>
              <a:t>Kết thúc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00185185 L -0.79479 0.049537 " pathEditMode="relative" rAng="0" ptsTypes="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6" y="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20969e-05 -9.25926e-05 L -0.794894 0.0253704 " pathEditMode="relative" rAng="0" ptsTypes=""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5" y="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20969e-05 0 L -0.801146 -0.0102778 " pathEditMode="relative" rAng="0" ptsTypes="">
                                      <p:cBhvr>
                                        <p:cTn id="3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0" y="-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07407E-6 L -0.91445 -0.02314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729" y="-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5" grpId="0" bldLvl="0" animBg="1"/>
      <p:bldP spid="16" grpId="0" bldLvl="0" animBg="1"/>
      <p:bldP spid="17" grpId="0" bldLvl="0" animBg="1"/>
      <p:bldP spid="18" grpId="0" bldLvl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C8F444D2-C536-4378-81E1-A2340A79F8E9}"/>
              </a:ext>
            </a:extLst>
          </p:cNvPr>
          <p:cNvSpPr/>
          <p:nvPr/>
        </p:nvSpPr>
        <p:spPr>
          <a:xfrm>
            <a:off x="466725" y="457200"/>
            <a:ext cx="11258550" cy="610711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任意多边形: 形状 1">
            <a:extLst>
              <a:ext uri="{FF2B5EF4-FFF2-40B4-BE49-F238E27FC236}">
                <a16:creationId xmlns:a16="http://schemas.microsoft.com/office/drawing/2014/main" id="{2F03A54B-6142-452D-AE41-977120954C29}"/>
              </a:ext>
            </a:extLst>
          </p:cNvPr>
          <p:cNvSpPr/>
          <p:nvPr/>
        </p:nvSpPr>
        <p:spPr>
          <a:xfrm>
            <a:off x="3605349" y="640079"/>
            <a:ext cx="8222857" cy="5069687"/>
          </a:xfrm>
          <a:custGeom>
            <a:avLst/>
            <a:gdLst>
              <a:gd name="connsiteX0" fmla="*/ 165100 w 10439439"/>
              <a:gd name="connsiteY0" fmla="*/ 153072 h 4934357"/>
              <a:gd name="connsiteX1" fmla="*/ 711200 w 10439439"/>
              <a:gd name="connsiteY1" fmla="*/ 13372 h 4934357"/>
              <a:gd name="connsiteX2" fmla="*/ 2006600 w 10439439"/>
              <a:gd name="connsiteY2" fmla="*/ 76872 h 4934357"/>
              <a:gd name="connsiteX3" fmla="*/ 4165600 w 10439439"/>
              <a:gd name="connsiteY3" fmla="*/ 672 h 4934357"/>
              <a:gd name="connsiteX4" fmla="*/ 5765800 w 10439439"/>
              <a:gd name="connsiteY4" fmla="*/ 127672 h 4934357"/>
              <a:gd name="connsiteX5" fmla="*/ 7556500 w 10439439"/>
              <a:gd name="connsiteY5" fmla="*/ 672 h 4934357"/>
              <a:gd name="connsiteX6" fmla="*/ 8648700 w 10439439"/>
              <a:gd name="connsiteY6" fmla="*/ 76872 h 4934357"/>
              <a:gd name="connsiteX7" fmla="*/ 10134600 w 10439439"/>
              <a:gd name="connsiteY7" fmla="*/ 64172 h 4934357"/>
              <a:gd name="connsiteX8" fmla="*/ 10401300 w 10439439"/>
              <a:gd name="connsiteY8" fmla="*/ 280072 h 4934357"/>
              <a:gd name="connsiteX9" fmla="*/ 10375900 w 10439439"/>
              <a:gd name="connsiteY9" fmla="*/ 1003972 h 4934357"/>
              <a:gd name="connsiteX10" fmla="*/ 10401300 w 10439439"/>
              <a:gd name="connsiteY10" fmla="*/ 1994572 h 4934357"/>
              <a:gd name="connsiteX11" fmla="*/ 10350500 w 10439439"/>
              <a:gd name="connsiteY11" fmla="*/ 2781972 h 4934357"/>
              <a:gd name="connsiteX12" fmla="*/ 10439400 w 10439439"/>
              <a:gd name="connsiteY12" fmla="*/ 3759872 h 4934357"/>
              <a:gd name="connsiteX13" fmla="*/ 10337800 w 10439439"/>
              <a:gd name="connsiteY13" fmla="*/ 4559972 h 4934357"/>
              <a:gd name="connsiteX14" fmla="*/ 10350500 w 10439439"/>
              <a:gd name="connsiteY14" fmla="*/ 4864772 h 4934357"/>
              <a:gd name="connsiteX15" fmla="*/ 9093200 w 10439439"/>
              <a:gd name="connsiteY15" fmla="*/ 4915572 h 4934357"/>
              <a:gd name="connsiteX16" fmla="*/ 8267700 w 10439439"/>
              <a:gd name="connsiteY16" fmla="*/ 4801272 h 4934357"/>
              <a:gd name="connsiteX17" fmla="*/ 6273800 w 10439439"/>
              <a:gd name="connsiteY17" fmla="*/ 4915572 h 4934357"/>
              <a:gd name="connsiteX18" fmla="*/ 4343400 w 10439439"/>
              <a:gd name="connsiteY18" fmla="*/ 4839372 h 4934357"/>
              <a:gd name="connsiteX19" fmla="*/ 1879600 w 10439439"/>
              <a:gd name="connsiteY19" fmla="*/ 4877472 h 4934357"/>
              <a:gd name="connsiteX20" fmla="*/ 520700 w 10439439"/>
              <a:gd name="connsiteY20" fmla="*/ 4928272 h 4934357"/>
              <a:gd name="connsiteX21" fmla="*/ 114300 w 10439439"/>
              <a:gd name="connsiteY21" fmla="*/ 4725072 h 4934357"/>
              <a:gd name="connsiteX22" fmla="*/ 12700 w 10439439"/>
              <a:gd name="connsiteY22" fmla="*/ 4242472 h 4934357"/>
              <a:gd name="connsiteX23" fmla="*/ 63500 w 10439439"/>
              <a:gd name="connsiteY23" fmla="*/ 2820072 h 4934357"/>
              <a:gd name="connsiteX24" fmla="*/ 0 w 10439439"/>
              <a:gd name="connsiteY24" fmla="*/ 1804072 h 4934357"/>
              <a:gd name="connsiteX25" fmla="*/ 63500 w 10439439"/>
              <a:gd name="connsiteY25" fmla="*/ 864272 h 4934357"/>
              <a:gd name="connsiteX26" fmla="*/ 165100 w 10439439"/>
              <a:gd name="connsiteY26" fmla="*/ 153072 h 4934357"/>
              <a:gd name="connsiteX0" fmla="*/ 165100 w 10439439"/>
              <a:gd name="connsiteY0" fmla="*/ 153072 h 4934357"/>
              <a:gd name="connsiteX1" fmla="*/ 711200 w 10439439"/>
              <a:gd name="connsiteY1" fmla="*/ 13372 h 4934357"/>
              <a:gd name="connsiteX2" fmla="*/ 2006600 w 10439439"/>
              <a:gd name="connsiteY2" fmla="*/ 76872 h 4934357"/>
              <a:gd name="connsiteX3" fmla="*/ 4165600 w 10439439"/>
              <a:gd name="connsiteY3" fmla="*/ 672 h 4934357"/>
              <a:gd name="connsiteX4" fmla="*/ 5765800 w 10439439"/>
              <a:gd name="connsiteY4" fmla="*/ 127672 h 4934357"/>
              <a:gd name="connsiteX5" fmla="*/ 7556500 w 10439439"/>
              <a:gd name="connsiteY5" fmla="*/ 672 h 4934357"/>
              <a:gd name="connsiteX6" fmla="*/ 8648700 w 10439439"/>
              <a:gd name="connsiteY6" fmla="*/ 76872 h 4934357"/>
              <a:gd name="connsiteX7" fmla="*/ 10134600 w 10439439"/>
              <a:gd name="connsiteY7" fmla="*/ 64172 h 4934357"/>
              <a:gd name="connsiteX8" fmla="*/ 10375900 w 10439439"/>
              <a:gd name="connsiteY8" fmla="*/ 1003972 h 4934357"/>
              <a:gd name="connsiteX9" fmla="*/ 10401300 w 10439439"/>
              <a:gd name="connsiteY9" fmla="*/ 1994572 h 4934357"/>
              <a:gd name="connsiteX10" fmla="*/ 10350500 w 10439439"/>
              <a:gd name="connsiteY10" fmla="*/ 2781972 h 4934357"/>
              <a:gd name="connsiteX11" fmla="*/ 10439400 w 10439439"/>
              <a:gd name="connsiteY11" fmla="*/ 3759872 h 4934357"/>
              <a:gd name="connsiteX12" fmla="*/ 10337800 w 10439439"/>
              <a:gd name="connsiteY12" fmla="*/ 4559972 h 4934357"/>
              <a:gd name="connsiteX13" fmla="*/ 10350500 w 10439439"/>
              <a:gd name="connsiteY13" fmla="*/ 4864772 h 4934357"/>
              <a:gd name="connsiteX14" fmla="*/ 9093200 w 10439439"/>
              <a:gd name="connsiteY14" fmla="*/ 4915572 h 4934357"/>
              <a:gd name="connsiteX15" fmla="*/ 8267700 w 10439439"/>
              <a:gd name="connsiteY15" fmla="*/ 4801272 h 4934357"/>
              <a:gd name="connsiteX16" fmla="*/ 6273800 w 10439439"/>
              <a:gd name="connsiteY16" fmla="*/ 4915572 h 4934357"/>
              <a:gd name="connsiteX17" fmla="*/ 4343400 w 10439439"/>
              <a:gd name="connsiteY17" fmla="*/ 4839372 h 4934357"/>
              <a:gd name="connsiteX18" fmla="*/ 1879600 w 10439439"/>
              <a:gd name="connsiteY18" fmla="*/ 4877472 h 4934357"/>
              <a:gd name="connsiteX19" fmla="*/ 520700 w 10439439"/>
              <a:gd name="connsiteY19" fmla="*/ 4928272 h 4934357"/>
              <a:gd name="connsiteX20" fmla="*/ 114300 w 10439439"/>
              <a:gd name="connsiteY20" fmla="*/ 4725072 h 4934357"/>
              <a:gd name="connsiteX21" fmla="*/ 12700 w 10439439"/>
              <a:gd name="connsiteY21" fmla="*/ 4242472 h 4934357"/>
              <a:gd name="connsiteX22" fmla="*/ 63500 w 10439439"/>
              <a:gd name="connsiteY22" fmla="*/ 2820072 h 4934357"/>
              <a:gd name="connsiteX23" fmla="*/ 0 w 10439439"/>
              <a:gd name="connsiteY23" fmla="*/ 1804072 h 4934357"/>
              <a:gd name="connsiteX24" fmla="*/ 63500 w 10439439"/>
              <a:gd name="connsiteY24" fmla="*/ 864272 h 4934357"/>
              <a:gd name="connsiteX25" fmla="*/ 165100 w 10439439"/>
              <a:gd name="connsiteY25" fmla="*/ 153072 h 4934357"/>
              <a:gd name="connsiteX0" fmla="*/ 165100 w 10472164"/>
              <a:gd name="connsiteY0" fmla="*/ 153072 h 4934357"/>
              <a:gd name="connsiteX1" fmla="*/ 711200 w 10472164"/>
              <a:gd name="connsiteY1" fmla="*/ 13372 h 4934357"/>
              <a:gd name="connsiteX2" fmla="*/ 2006600 w 10472164"/>
              <a:gd name="connsiteY2" fmla="*/ 76872 h 4934357"/>
              <a:gd name="connsiteX3" fmla="*/ 4165600 w 10472164"/>
              <a:gd name="connsiteY3" fmla="*/ 672 h 4934357"/>
              <a:gd name="connsiteX4" fmla="*/ 5765800 w 10472164"/>
              <a:gd name="connsiteY4" fmla="*/ 127672 h 4934357"/>
              <a:gd name="connsiteX5" fmla="*/ 7556500 w 10472164"/>
              <a:gd name="connsiteY5" fmla="*/ 672 h 4934357"/>
              <a:gd name="connsiteX6" fmla="*/ 8648700 w 10472164"/>
              <a:gd name="connsiteY6" fmla="*/ 76872 h 4934357"/>
              <a:gd name="connsiteX7" fmla="*/ 10134600 w 10472164"/>
              <a:gd name="connsiteY7" fmla="*/ 64172 h 4934357"/>
              <a:gd name="connsiteX8" fmla="*/ 10375900 w 10472164"/>
              <a:gd name="connsiteY8" fmla="*/ 1003972 h 4934357"/>
              <a:gd name="connsiteX9" fmla="*/ 10401300 w 10472164"/>
              <a:gd name="connsiteY9" fmla="*/ 1994572 h 4934357"/>
              <a:gd name="connsiteX10" fmla="*/ 10350500 w 10472164"/>
              <a:gd name="connsiteY10" fmla="*/ 2781972 h 4934357"/>
              <a:gd name="connsiteX11" fmla="*/ 10439400 w 10472164"/>
              <a:gd name="connsiteY11" fmla="*/ 3759872 h 4934357"/>
              <a:gd name="connsiteX12" fmla="*/ 10337800 w 10472164"/>
              <a:gd name="connsiteY12" fmla="*/ 4559972 h 4934357"/>
              <a:gd name="connsiteX13" fmla="*/ 9093200 w 10472164"/>
              <a:gd name="connsiteY13" fmla="*/ 4915572 h 4934357"/>
              <a:gd name="connsiteX14" fmla="*/ 8267700 w 10472164"/>
              <a:gd name="connsiteY14" fmla="*/ 4801272 h 4934357"/>
              <a:gd name="connsiteX15" fmla="*/ 6273800 w 10472164"/>
              <a:gd name="connsiteY15" fmla="*/ 4915572 h 4934357"/>
              <a:gd name="connsiteX16" fmla="*/ 4343400 w 10472164"/>
              <a:gd name="connsiteY16" fmla="*/ 4839372 h 4934357"/>
              <a:gd name="connsiteX17" fmla="*/ 1879600 w 10472164"/>
              <a:gd name="connsiteY17" fmla="*/ 4877472 h 4934357"/>
              <a:gd name="connsiteX18" fmla="*/ 520700 w 10472164"/>
              <a:gd name="connsiteY18" fmla="*/ 4928272 h 4934357"/>
              <a:gd name="connsiteX19" fmla="*/ 114300 w 10472164"/>
              <a:gd name="connsiteY19" fmla="*/ 4725072 h 4934357"/>
              <a:gd name="connsiteX20" fmla="*/ 12700 w 10472164"/>
              <a:gd name="connsiteY20" fmla="*/ 4242472 h 4934357"/>
              <a:gd name="connsiteX21" fmla="*/ 63500 w 10472164"/>
              <a:gd name="connsiteY21" fmla="*/ 2820072 h 4934357"/>
              <a:gd name="connsiteX22" fmla="*/ 0 w 10472164"/>
              <a:gd name="connsiteY22" fmla="*/ 1804072 h 4934357"/>
              <a:gd name="connsiteX23" fmla="*/ 63500 w 10472164"/>
              <a:gd name="connsiteY23" fmla="*/ 864272 h 4934357"/>
              <a:gd name="connsiteX24" fmla="*/ 165100 w 10472164"/>
              <a:gd name="connsiteY24" fmla="*/ 153072 h 4934357"/>
              <a:gd name="connsiteX0" fmla="*/ 165100 w 10441336"/>
              <a:gd name="connsiteY0" fmla="*/ 153072 h 4934357"/>
              <a:gd name="connsiteX1" fmla="*/ 711200 w 10441336"/>
              <a:gd name="connsiteY1" fmla="*/ 13372 h 4934357"/>
              <a:gd name="connsiteX2" fmla="*/ 2006600 w 10441336"/>
              <a:gd name="connsiteY2" fmla="*/ 76872 h 4934357"/>
              <a:gd name="connsiteX3" fmla="*/ 4165600 w 10441336"/>
              <a:gd name="connsiteY3" fmla="*/ 672 h 4934357"/>
              <a:gd name="connsiteX4" fmla="*/ 5765800 w 10441336"/>
              <a:gd name="connsiteY4" fmla="*/ 127672 h 4934357"/>
              <a:gd name="connsiteX5" fmla="*/ 7556500 w 10441336"/>
              <a:gd name="connsiteY5" fmla="*/ 672 h 4934357"/>
              <a:gd name="connsiteX6" fmla="*/ 8648700 w 10441336"/>
              <a:gd name="connsiteY6" fmla="*/ 76872 h 4934357"/>
              <a:gd name="connsiteX7" fmla="*/ 10134600 w 10441336"/>
              <a:gd name="connsiteY7" fmla="*/ 64172 h 4934357"/>
              <a:gd name="connsiteX8" fmla="*/ 10375900 w 10441336"/>
              <a:gd name="connsiteY8" fmla="*/ 1003972 h 4934357"/>
              <a:gd name="connsiteX9" fmla="*/ 10401300 w 10441336"/>
              <a:gd name="connsiteY9" fmla="*/ 1994572 h 4934357"/>
              <a:gd name="connsiteX10" fmla="*/ 10350500 w 10441336"/>
              <a:gd name="connsiteY10" fmla="*/ 2781972 h 4934357"/>
              <a:gd name="connsiteX11" fmla="*/ 10439400 w 10441336"/>
              <a:gd name="connsiteY11" fmla="*/ 3759872 h 4934357"/>
              <a:gd name="connsiteX12" fmla="*/ 10248900 w 10441336"/>
              <a:gd name="connsiteY12" fmla="*/ 4737772 h 4934357"/>
              <a:gd name="connsiteX13" fmla="*/ 9093200 w 10441336"/>
              <a:gd name="connsiteY13" fmla="*/ 4915572 h 4934357"/>
              <a:gd name="connsiteX14" fmla="*/ 8267700 w 10441336"/>
              <a:gd name="connsiteY14" fmla="*/ 4801272 h 4934357"/>
              <a:gd name="connsiteX15" fmla="*/ 6273800 w 10441336"/>
              <a:gd name="connsiteY15" fmla="*/ 4915572 h 4934357"/>
              <a:gd name="connsiteX16" fmla="*/ 4343400 w 10441336"/>
              <a:gd name="connsiteY16" fmla="*/ 4839372 h 4934357"/>
              <a:gd name="connsiteX17" fmla="*/ 1879600 w 10441336"/>
              <a:gd name="connsiteY17" fmla="*/ 4877472 h 4934357"/>
              <a:gd name="connsiteX18" fmla="*/ 520700 w 10441336"/>
              <a:gd name="connsiteY18" fmla="*/ 4928272 h 4934357"/>
              <a:gd name="connsiteX19" fmla="*/ 114300 w 10441336"/>
              <a:gd name="connsiteY19" fmla="*/ 4725072 h 4934357"/>
              <a:gd name="connsiteX20" fmla="*/ 12700 w 10441336"/>
              <a:gd name="connsiteY20" fmla="*/ 4242472 h 4934357"/>
              <a:gd name="connsiteX21" fmla="*/ 63500 w 10441336"/>
              <a:gd name="connsiteY21" fmla="*/ 2820072 h 4934357"/>
              <a:gd name="connsiteX22" fmla="*/ 0 w 10441336"/>
              <a:gd name="connsiteY22" fmla="*/ 1804072 h 4934357"/>
              <a:gd name="connsiteX23" fmla="*/ 63500 w 10441336"/>
              <a:gd name="connsiteY23" fmla="*/ 864272 h 4934357"/>
              <a:gd name="connsiteX24" fmla="*/ 165100 w 10441336"/>
              <a:gd name="connsiteY24" fmla="*/ 153072 h 4934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0441336" h="4934357">
                <a:moveTo>
                  <a:pt x="165100" y="153072"/>
                </a:moveTo>
                <a:cubicBezTo>
                  <a:pt x="273050" y="11255"/>
                  <a:pt x="404283" y="26072"/>
                  <a:pt x="711200" y="13372"/>
                </a:cubicBezTo>
                <a:cubicBezTo>
                  <a:pt x="1018117" y="672"/>
                  <a:pt x="1430867" y="78989"/>
                  <a:pt x="2006600" y="76872"/>
                </a:cubicBezTo>
                <a:cubicBezTo>
                  <a:pt x="2582333" y="74755"/>
                  <a:pt x="3539067" y="-7795"/>
                  <a:pt x="4165600" y="672"/>
                </a:cubicBezTo>
                <a:cubicBezTo>
                  <a:pt x="4792133" y="9139"/>
                  <a:pt x="5200650" y="127672"/>
                  <a:pt x="5765800" y="127672"/>
                </a:cubicBezTo>
                <a:cubicBezTo>
                  <a:pt x="6330950" y="127672"/>
                  <a:pt x="7076017" y="9139"/>
                  <a:pt x="7556500" y="672"/>
                </a:cubicBezTo>
                <a:cubicBezTo>
                  <a:pt x="8036983" y="-7795"/>
                  <a:pt x="8219017" y="66289"/>
                  <a:pt x="8648700" y="76872"/>
                </a:cubicBezTo>
                <a:cubicBezTo>
                  <a:pt x="9078383" y="87455"/>
                  <a:pt x="9846733" y="-90345"/>
                  <a:pt x="10134600" y="64172"/>
                </a:cubicBezTo>
                <a:cubicBezTo>
                  <a:pt x="10422467" y="218689"/>
                  <a:pt x="10331450" y="682239"/>
                  <a:pt x="10375900" y="1003972"/>
                </a:cubicBezTo>
                <a:cubicBezTo>
                  <a:pt x="10420350" y="1325705"/>
                  <a:pt x="10405533" y="1698239"/>
                  <a:pt x="10401300" y="1994572"/>
                </a:cubicBezTo>
                <a:cubicBezTo>
                  <a:pt x="10397067" y="2290905"/>
                  <a:pt x="10344150" y="2487755"/>
                  <a:pt x="10350500" y="2781972"/>
                </a:cubicBezTo>
                <a:cubicBezTo>
                  <a:pt x="10356850" y="3076189"/>
                  <a:pt x="10456333" y="3433905"/>
                  <a:pt x="10439400" y="3759872"/>
                </a:cubicBezTo>
                <a:cubicBezTo>
                  <a:pt x="10422467" y="4085839"/>
                  <a:pt x="10473267" y="4545155"/>
                  <a:pt x="10248900" y="4737772"/>
                </a:cubicBezTo>
                <a:cubicBezTo>
                  <a:pt x="10024533" y="4930389"/>
                  <a:pt x="9423400" y="4904989"/>
                  <a:pt x="9093200" y="4915572"/>
                </a:cubicBezTo>
                <a:cubicBezTo>
                  <a:pt x="8763000" y="4926155"/>
                  <a:pt x="8737600" y="4801272"/>
                  <a:pt x="8267700" y="4801272"/>
                </a:cubicBezTo>
                <a:cubicBezTo>
                  <a:pt x="7797800" y="4801272"/>
                  <a:pt x="6927850" y="4909222"/>
                  <a:pt x="6273800" y="4915572"/>
                </a:cubicBezTo>
                <a:cubicBezTo>
                  <a:pt x="5619750" y="4921922"/>
                  <a:pt x="4343400" y="4839372"/>
                  <a:pt x="4343400" y="4839372"/>
                </a:cubicBezTo>
                <a:lnTo>
                  <a:pt x="1879600" y="4877472"/>
                </a:lnTo>
                <a:cubicBezTo>
                  <a:pt x="1242484" y="4892289"/>
                  <a:pt x="814917" y="4953672"/>
                  <a:pt x="520700" y="4928272"/>
                </a:cubicBezTo>
                <a:cubicBezTo>
                  <a:pt x="226483" y="4902872"/>
                  <a:pt x="198967" y="4839372"/>
                  <a:pt x="114300" y="4725072"/>
                </a:cubicBezTo>
                <a:cubicBezTo>
                  <a:pt x="29633" y="4610772"/>
                  <a:pt x="21167" y="4559972"/>
                  <a:pt x="12700" y="4242472"/>
                </a:cubicBezTo>
                <a:cubicBezTo>
                  <a:pt x="4233" y="3924972"/>
                  <a:pt x="65617" y="3226472"/>
                  <a:pt x="63500" y="2820072"/>
                </a:cubicBezTo>
                <a:cubicBezTo>
                  <a:pt x="61383" y="2413672"/>
                  <a:pt x="0" y="2130039"/>
                  <a:pt x="0" y="1804072"/>
                </a:cubicBezTo>
                <a:cubicBezTo>
                  <a:pt x="0" y="1478105"/>
                  <a:pt x="40217" y="1137322"/>
                  <a:pt x="63500" y="864272"/>
                </a:cubicBezTo>
                <a:cubicBezTo>
                  <a:pt x="86783" y="591222"/>
                  <a:pt x="57150" y="294889"/>
                  <a:pt x="165100" y="153072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EA636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C66BEC06-48EB-4CAF-8EF8-578896CD2A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53985" y="1531701"/>
            <a:ext cx="5325581" cy="5562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61CD169-174F-45B0-9EEB-B5D91E46F46E}"/>
              </a:ext>
            </a:extLst>
          </p:cNvPr>
          <p:cNvSpPr txBox="1"/>
          <p:nvPr/>
        </p:nvSpPr>
        <p:spPr>
          <a:xfrm>
            <a:off x="4304872" y="1674688"/>
            <a:ext cx="727410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800" b="1" dirty="0">
                <a:solidFill>
                  <a:prstClr val="black"/>
                </a:solidFill>
                <a:latin typeface="Calibri" panose="020F0502020204030204"/>
                <a:ea typeface="SimSun" panose="02010600030101010101" pitchFamily="2" charset="-122"/>
                <a:cs typeface="Times New Roman" panose="02020603050405020304" pitchFamily="18" charset="0"/>
              </a:rPr>
              <a:t>Kể tên một số sản phẩm thủ công đã được tạo nên từ các vật liệu tái chế.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62487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3" name="Rectangle 1032">
            <a:extLst>
              <a:ext uri="{FF2B5EF4-FFF2-40B4-BE49-F238E27FC236}">
                <a16:creationId xmlns:a16="http://schemas.microsoft.com/office/drawing/2014/main" id="{11BE3FA7-0D70-4431-814F-D8C40576E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 descr="8+ Ý Tưởng Cách Tái Chế Chai Nhựa Thành Đồ Chơi Cho Bé Độc Đáo | Cleanipedia">
            <a:extLst>
              <a:ext uri="{FF2B5EF4-FFF2-40B4-BE49-F238E27FC236}">
                <a16:creationId xmlns:a16="http://schemas.microsoft.com/office/drawing/2014/main" id="{C818B4AD-32C5-4312-8DF7-67D1209F42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05" r="16479" b="1"/>
          <a:stretch/>
        </p:blipFill>
        <p:spPr bwMode="auto">
          <a:xfrm>
            <a:off x="321731" y="557189"/>
            <a:ext cx="5668684" cy="5743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anoi Academy">
            <a:extLst>
              <a:ext uri="{FF2B5EF4-FFF2-40B4-BE49-F238E27FC236}">
                <a16:creationId xmlns:a16="http://schemas.microsoft.com/office/drawing/2014/main" id="{BCDF2FA9-E700-4ACA-B171-36C8C9AA1D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2" r="18284" b="-2"/>
          <a:stretch/>
        </p:blipFill>
        <p:spPr bwMode="auto">
          <a:xfrm>
            <a:off x="6195375" y="557189"/>
            <a:ext cx="5674893" cy="5743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1005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图片 3" descr="图片包含 事情&#10;&#10;已生成极高可信度的说明">
            <a:extLst>
              <a:ext uri="{FF2B5EF4-FFF2-40B4-BE49-F238E27FC236}">
                <a16:creationId xmlns:a16="http://schemas.microsoft.com/office/drawing/2014/main" id="{8D03D495-B499-4447-A8C0-C1DE57C43C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4017FCD3-0770-4E5C-8695-88876B798C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213" y="374650"/>
            <a:ext cx="8112125" cy="566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4" name="PA_图片 11">
            <a:extLst>
              <a:ext uri="{FF2B5EF4-FFF2-40B4-BE49-F238E27FC236}">
                <a16:creationId xmlns:a16="http://schemas.microsoft.com/office/drawing/2014/main" id="{BB0DFE7B-2AD0-4D17-B5B3-8C6837DECCC1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0" y="-203200"/>
            <a:ext cx="2679700" cy="267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2F75097-4958-448D-B802-17FAA7A493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76069" y="3534260"/>
            <a:ext cx="5834378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3312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138" name="Group 7">
            <a:extLst>
              <a:ext uri="{FF2B5EF4-FFF2-40B4-BE49-F238E27FC236}">
                <a16:creationId xmlns:a16="http://schemas.microsoft.com/office/drawing/2014/main" id="{F9D04392-37BE-4A84-9EB4-44D1ABE2C8F8}"/>
              </a:ext>
            </a:extLst>
          </p:cNvPr>
          <p:cNvGrpSpPr>
            <a:grpSpLocks/>
          </p:cNvGrpSpPr>
          <p:nvPr/>
        </p:nvGrpSpPr>
        <p:grpSpPr bwMode="auto">
          <a:xfrm>
            <a:off x="238125" y="117475"/>
            <a:ext cx="11603038" cy="6797675"/>
            <a:chOff x="191727" y="339213"/>
            <a:chExt cx="11813459" cy="6797978"/>
          </a:xfrm>
        </p:grpSpPr>
        <p:sp>
          <p:nvSpPr>
            <p:cNvPr id="10" name="Rounded Rectangle 3">
              <a:extLst>
                <a:ext uri="{FF2B5EF4-FFF2-40B4-BE49-F238E27FC236}">
                  <a16:creationId xmlns:a16="http://schemas.microsoft.com/office/drawing/2014/main" id="{AAED5539-2C2E-4EB3-8138-F180BECBD007}"/>
                </a:ext>
              </a:extLst>
            </p:cNvPr>
            <p:cNvSpPr/>
            <p:nvPr/>
          </p:nvSpPr>
          <p:spPr>
            <a:xfrm>
              <a:off x="191727" y="501145"/>
              <a:ext cx="11813459" cy="6356633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solidFill>
              <a:schemeClr val="bg1">
                <a:alpha val="63000"/>
              </a:schemeClr>
            </a:solidFill>
            <a:ln w="25400">
              <a:solidFill>
                <a:schemeClr val="accent4">
                  <a:lumMod val="50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ounded Rectangle 3">
              <a:extLst>
                <a:ext uri="{FF2B5EF4-FFF2-40B4-BE49-F238E27FC236}">
                  <a16:creationId xmlns:a16="http://schemas.microsoft.com/office/drawing/2014/main" id="{45E1DA4D-9D0B-4F44-9915-94D5C3F59923}"/>
                </a:ext>
              </a:extLst>
            </p:cNvPr>
            <p:cNvSpPr/>
            <p:nvPr/>
          </p:nvSpPr>
          <p:spPr>
            <a:xfrm>
              <a:off x="191727" y="780558"/>
              <a:ext cx="11389991" cy="6356633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solidFill>
              <a:schemeClr val="bg1">
                <a:alpha val="63000"/>
              </a:schemeClr>
            </a:solidFill>
            <a:ln w="25400">
              <a:noFill/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ounded Rectangle 3">
              <a:extLst>
                <a:ext uri="{FF2B5EF4-FFF2-40B4-BE49-F238E27FC236}">
                  <a16:creationId xmlns:a16="http://schemas.microsoft.com/office/drawing/2014/main" id="{E26189F2-315C-4139-A017-42728116CD5B}"/>
                </a:ext>
              </a:extLst>
            </p:cNvPr>
            <p:cNvSpPr/>
            <p:nvPr/>
          </p:nvSpPr>
          <p:spPr>
            <a:xfrm>
              <a:off x="191727" y="339213"/>
              <a:ext cx="11695469" cy="6755114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noFill/>
            <a:ln w="25400">
              <a:solidFill>
                <a:srgbClr val="7D31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ED2B6287-78F0-4F06-A1EE-73B60CEDA0FA}"/>
              </a:ext>
            </a:extLst>
          </p:cNvPr>
          <p:cNvGrpSpPr>
            <a:grpSpLocks/>
          </p:cNvGrpSpPr>
          <p:nvPr/>
        </p:nvGrpSpPr>
        <p:grpSpPr bwMode="auto">
          <a:xfrm>
            <a:off x="-462336" y="-15875"/>
            <a:ext cx="13654354" cy="1885772"/>
            <a:chOff x="1131479" y="-16274"/>
            <a:chExt cx="10344150" cy="1886651"/>
          </a:xfrm>
        </p:grpSpPr>
        <p:pic>
          <p:nvPicPr>
            <p:cNvPr id="91142" name="Picture 6">
              <a:extLst>
                <a:ext uri="{FF2B5EF4-FFF2-40B4-BE49-F238E27FC236}">
                  <a16:creationId xmlns:a16="http://schemas.microsoft.com/office/drawing/2014/main" id="{2D965406-E6AE-4EBD-A645-9BC114969E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688" r="43164"/>
            <a:stretch>
              <a:fillRect/>
            </a:stretch>
          </p:blipFill>
          <p:spPr bwMode="auto">
            <a:xfrm>
              <a:off x="1131479" y="-16274"/>
              <a:ext cx="10344150" cy="18866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1143" name="TextBox 8">
              <a:extLst>
                <a:ext uri="{FF2B5EF4-FFF2-40B4-BE49-F238E27FC236}">
                  <a16:creationId xmlns:a16="http://schemas.microsoft.com/office/drawing/2014/main" id="{997F4762-D99B-4B80-845C-BD861CBEF77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05588" y="432775"/>
              <a:ext cx="7892377" cy="12008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Em hãy quan sát các sản phẩm thủ công và cho biết chúng được làm từ những vật liệu nào.</a:t>
              </a:r>
              <a:endParaRPr kumimoji="0" lang="en-GB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4EDCADE7-CAE9-4717-879C-552FF5C1A3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2351" y="1938658"/>
            <a:ext cx="9709079" cy="3833321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B56536A-57E4-4552-89B6-0364B9E05B9A}"/>
              </a:ext>
            </a:extLst>
          </p:cNvPr>
          <p:cNvSpPr/>
          <p:nvPr/>
        </p:nvSpPr>
        <p:spPr>
          <a:xfrm>
            <a:off x="1323887" y="5257513"/>
            <a:ext cx="2672760" cy="413821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đất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nặn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6C11A89-C805-45D7-82AA-6E20CFA8A2FE}"/>
              </a:ext>
            </a:extLst>
          </p:cNvPr>
          <p:cNvSpPr/>
          <p:nvPr/>
        </p:nvSpPr>
        <p:spPr>
          <a:xfrm>
            <a:off x="3739794" y="3901323"/>
            <a:ext cx="2054831" cy="629579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giấy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thủ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6BCF3F9-B269-4DBC-AF1A-EEED321E51F4}"/>
              </a:ext>
            </a:extLst>
          </p:cNvPr>
          <p:cNvSpPr/>
          <p:nvPr/>
        </p:nvSpPr>
        <p:spPr>
          <a:xfrm>
            <a:off x="5743255" y="4856821"/>
            <a:ext cx="2609636" cy="732320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bìa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dây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buộc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794DBD5-56F9-4075-90D3-8B5C87EEB6E4}"/>
              </a:ext>
            </a:extLst>
          </p:cNvPr>
          <p:cNvSpPr/>
          <p:nvPr/>
        </p:nvSpPr>
        <p:spPr>
          <a:xfrm>
            <a:off x="8486455" y="4928741"/>
            <a:ext cx="2630183" cy="783691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giấy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thủ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dây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buộc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97053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62" name="Group 7">
            <a:extLst>
              <a:ext uri="{FF2B5EF4-FFF2-40B4-BE49-F238E27FC236}">
                <a16:creationId xmlns:a16="http://schemas.microsoft.com/office/drawing/2014/main" id="{5CA1B01A-8C0E-4D2E-887C-626456199419}"/>
              </a:ext>
            </a:extLst>
          </p:cNvPr>
          <p:cNvGrpSpPr>
            <a:grpSpLocks/>
          </p:cNvGrpSpPr>
          <p:nvPr/>
        </p:nvGrpSpPr>
        <p:grpSpPr bwMode="auto">
          <a:xfrm>
            <a:off x="238125" y="117475"/>
            <a:ext cx="11603038" cy="6797675"/>
            <a:chOff x="191727" y="339213"/>
            <a:chExt cx="11813459" cy="6797978"/>
          </a:xfrm>
        </p:grpSpPr>
        <p:sp>
          <p:nvSpPr>
            <p:cNvPr id="10" name="Rounded Rectangle 3">
              <a:extLst>
                <a:ext uri="{FF2B5EF4-FFF2-40B4-BE49-F238E27FC236}">
                  <a16:creationId xmlns:a16="http://schemas.microsoft.com/office/drawing/2014/main" id="{82DEC834-F0EF-49C5-80FA-D89F09BEE762}"/>
                </a:ext>
              </a:extLst>
            </p:cNvPr>
            <p:cNvSpPr/>
            <p:nvPr/>
          </p:nvSpPr>
          <p:spPr>
            <a:xfrm>
              <a:off x="191727" y="501145"/>
              <a:ext cx="11813459" cy="6356633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solidFill>
              <a:schemeClr val="bg1">
                <a:alpha val="63000"/>
              </a:schemeClr>
            </a:solidFill>
            <a:ln w="25400">
              <a:solidFill>
                <a:schemeClr val="accent4">
                  <a:lumMod val="50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ounded Rectangle 3">
              <a:extLst>
                <a:ext uri="{FF2B5EF4-FFF2-40B4-BE49-F238E27FC236}">
                  <a16:creationId xmlns:a16="http://schemas.microsoft.com/office/drawing/2014/main" id="{2D95C93C-0957-426B-AED8-3E72F98C053F}"/>
                </a:ext>
              </a:extLst>
            </p:cNvPr>
            <p:cNvSpPr/>
            <p:nvPr/>
          </p:nvSpPr>
          <p:spPr>
            <a:xfrm>
              <a:off x="191727" y="780558"/>
              <a:ext cx="11389991" cy="6356633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solidFill>
              <a:schemeClr val="bg1">
                <a:alpha val="63000"/>
              </a:schemeClr>
            </a:solidFill>
            <a:ln w="25400">
              <a:noFill/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ounded Rectangle 3">
              <a:extLst>
                <a:ext uri="{FF2B5EF4-FFF2-40B4-BE49-F238E27FC236}">
                  <a16:creationId xmlns:a16="http://schemas.microsoft.com/office/drawing/2014/main" id="{21BDA373-3923-4480-92A7-BE99AC80EFA3}"/>
                </a:ext>
              </a:extLst>
            </p:cNvPr>
            <p:cNvSpPr/>
            <p:nvPr/>
          </p:nvSpPr>
          <p:spPr>
            <a:xfrm>
              <a:off x="191727" y="339213"/>
              <a:ext cx="11695469" cy="6755114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noFill/>
            <a:ln w="25400">
              <a:solidFill>
                <a:srgbClr val="7D31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8DCD58EE-6EC1-4B07-9288-E5587878A6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233" y="1721081"/>
            <a:ext cx="10201335" cy="1802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8901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62" name="Group 7">
            <a:extLst>
              <a:ext uri="{FF2B5EF4-FFF2-40B4-BE49-F238E27FC236}">
                <a16:creationId xmlns:a16="http://schemas.microsoft.com/office/drawing/2014/main" id="{5CA1B01A-8C0E-4D2E-887C-626456199419}"/>
              </a:ext>
            </a:extLst>
          </p:cNvPr>
          <p:cNvGrpSpPr>
            <a:grpSpLocks/>
          </p:cNvGrpSpPr>
          <p:nvPr/>
        </p:nvGrpSpPr>
        <p:grpSpPr bwMode="auto">
          <a:xfrm>
            <a:off x="238125" y="117475"/>
            <a:ext cx="11603038" cy="6797675"/>
            <a:chOff x="191727" y="339213"/>
            <a:chExt cx="11813459" cy="6797978"/>
          </a:xfrm>
        </p:grpSpPr>
        <p:sp>
          <p:nvSpPr>
            <p:cNvPr id="10" name="Rounded Rectangle 3">
              <a:extLst>
                <a:ext uri="{FF2B5EF4-FFF2-40B4-BE49-F238E27FC236}">
                  <a16:creationId xmlns:a16="http://schemas.microsoft.com/office/drawing/2014/main" id="{82DEC834-F0EF-49C5-80FA-D89F09BEE762}"/>
                </a:ext>
              </a:extLst>
            </p:cNvPr>
            <p:cNvSpPr/>
            <p:nvPr/>
          </p:nvSpPr>
          <p:spPr>
            <a:xfrm>
              <a:off x="191727" y="501145"/>
              <a:ext cx="11813459" cy="6356633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solidFill>
              <a:schemeClr val="bg1">
                <a:alpha val="63000"/>
              </a:schemeClr>
            </a:solidFill>
            <a:ln w="25400">
              <a:solidFill>
                <a:schemeClr val="accent4">
                  <a:lumMod val="50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ounded Rectangle 3">
              <a:extLst>
                <a:ext uri="{FF2B5EF4-FFF2-40B4-BE49-F238E27FC236}">
                  <a16:creationId xmlns:a16="http://schemas.microsoft.com/office/drawing/2014/main" id="{2D95C93C-0957-426B-AED8-3E72F98C053F}"/>
                </a:ext>
              </a:extLst>
            </p:cNvPr>
            <p:cNvSpPr/>
            <p:nvPr/>
          </p:nvSpPr>
          <p:spPr>
            <a:xfrm>
              <a:off x="191727" y="780558"/>
              <a:ext cx="11389991" cy="6356633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solidFill>
              <a:schemeClr val="bg1">
                <a:alpha val="63000"/>
              </a:schemeClr>
            </a:solidFill>
            <a:ln w="25400">
              <a:noFill/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ounded Rectangle 3">
              <a:extLst>
                <a:ext uri="{FF2B5EF4-FFF2-40B4-BE49-F238E27FC236}">
                  <a16:creationId xmlns:a16="http://schemas.microsoft.com/office/drawing/2014/main" id="{21BDA373-3923-4480-92A7-BE99AC80EFA3}"/>
                </a:ext>
              </a:extLst>
            </p:cNvPr>
            <p:cNvSpPr/>
            <p:nvPr/>
          </p:nvSpPr>
          <p:spPr>
            <a:xfrm>
              <a:off x="191727" y="339213"/>
              <a:ext cx="11695469" cy="6755114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noFill/>
            <a:ln w="25400">
              <a:solidFill>
                <a:srgbClr val="7D31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" name="图片 8196" descr="20">
            <a:extLst>
              <a:ext uri="{FF2B5EF4-FFF2-40B4-BE49-F238E27FC236}">
                <a16:creationId xmlns:a16="http://schemas.microsoft.com/office/drawing/2014/main" id="{6C3D5A9A-500E-4B7C-A595-996F057381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3" y="14288"/>
            <a:ext cx="11915775" cy="682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6">
            <a:extLst>
              <a:ext uri="{FF2B5EF4-FFF2-40B4-BE49-F238E27FC236}">
                <a16:creationId xmlns:a16="http://schemas.microsoft.com/office/drawing/2014/main" id="{387A3B51-9A5A-41D8-AB90-0F4813ED67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62563" y="2386013"/>
            <a:ext cx="6454775" cy="1874837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marL="0" marR="0" lvl="0" indent="0" algn="ctr" defTabSz="9747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790" b="1" i="0" u="none" strike="noStrike" kern="1200" cap="all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方正稚艺简体" panose="03000509000000000000" pitchFamily="65" charset="-122"/>
                <a:cs typeface="Times New Roman" panose="02020603050405020304" pitchFamily="18" charset="0"/>
              </a:rPr>
              <a:t>Chia </a:t>
            </a:r>
            <a:r>
              <a:rPr kumimoji="0" lang="en-US" altLang="zh-CN" sz="5790" b="1" i="0" u="none" strike="noStrike" kern="1200" cap="all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方正稚艺简体" panose="03000509000000000000" pitchFamily="65" charset="-122"/>
                <a:cs typeface="Times New Roman" panose="02020603050405020304" pitchFamily="18" charset="0"/>
              </a:rPr>
              <a:t>sẻ</a:t>
            </a:r>
            <a:r>
              <a:rPr kumimoji="0" lang="en-US" altLang="zh-CN" sz="5790" b="1" i="0" u="none" strike="noStrike" kern="1200" cap="all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方正稚艺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790" b="1" i="0" u="none" strike="noStrike" kern="1200" cap="all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方正稚艺简体" panose="03000509000000000000" pitchFamily="65" charset="-122"/>
                <a:cs typeface="Times New Roman" panose="02020603050405020304" pitchFamily="18" charset="0"/>
              </a:rPr>
              <a:t>sau</a:t>
            </a:r>
            <a:r>
              <a:rPr kumimoji="0" lang="en-US" altLang="zh-CN" sz="5790" b="1" i="0" u="none" strike="noStrike" kern="1200" cap="all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方正稚艺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790" b="1" i="0" u="none" strike="noStrike" kern="1200" cap="all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方正稚艺简体" panose="03000509000000000000" pitchFamily="65" charset="-122"/>
                <a:cs typeface="Times New Roman" panose="02020603050405020304" pitchFamily="18" charset="0"/>
              </a:rPr>
              <a:t>tiết</a:t>
            </a:r>
            <a:r>
              <a:rPr kumimoji="0" lang="en-US" altLang="zh-CN" sz="5790" b="1" i="0" u="none" strike="noStrike" kern="1200" cap="all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方正稚艺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790" b="1" i="0" u="none" strike="noStrike" kern="1200" cap="all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方正稚艺简体" panose="03000509000000000000" pitchFamily="65" charset="-122"/>
                <a:cs typeface="Times New Roman" panose="02020603050405020304" pitchFamily="18" charset="0"/>
              </a:rPr>
              <a:t>học</a:t>
            </a:r>
            <a:r>
              <a:rPr kumimoji="0" lang="en-US" altLang="zh-CN" sz="5790" b="1" i="0" u="none" strike="noStrike" kern="1200" cap="all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方正稚艺简体" panose="03000509000000000000" pitchFamily="65" charset="-122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738EAEE-9734-4517-8E0D-FE1FDAECA6CE}"/>
              </a:ext>
            </a:extLst>
          </p:cNvPr>
          <p:cNvGrpSpPr>
            <a:grpSpLocks/>
          </p:cNvGrpSpPr>
          <p:nvPr/>
        </p:nvGrpSpPr>
        <p:grpSpPr bwMode="auto">
          <a:xfrm>
            <a:off x="238125" y="117475"/>
            <a:ext cx="11603038" cy="6797675"/>
            <a:chOff x="191726" y="103240"/>
            <a:chExt cx="11813459" cy="6797978"/>
          </a:xfrm>
        </p:grpSpPr>
        <p:grpSp>
          <p:nvGrpSpPr>
            <p:cNvPr id="70662" name="Group 7">
              <a:extLst>
                <a:ext uri="{FF2B5EF4-FFF2-40B4-BE49-F238E27FC236}">
                  <a16:creationId xmlns:a16="http://schemas.microsoft.com/office/drawing/2014/main" id="{2483F4F8-0D18-48C5-976C-3C1DF0A003B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1726" y="103240"/>
              <a:ext cx="11813459" cy="6797978"/>
              <a:chOff x="191727" y="339213"/>
              <a:chExt cx="11813459" cy="6797978"/>
            </a:xfrm>
          </p:grpSpPr>
          <p:sp>
            <p:nvSpPr>
              <p:cNvPr id="10" name="Rounded Rectangle 3">
                <a:extLst>
                  <a:ext uri="{FF2B5EF4-FFF2-40B4-BE49-F238E27FC236}">
                    <a16:creationId xmlns:a16="http://schemas.microsoft.com/office/drawing/2014/main" id="{0230CC4E-D6C2-44B1-9FF4-C85F1BA095A7}"/>
                  </a:ext>
                </a:extLst>
              </p:cNvPr>
              <p:cNvSpPr/>
              <p:nvPr/>
            </p:nvSpPr>
            <p:spPr>
              <a:xfrm>
                <a:off x="191727" y="501145"/>
                <a:ext cx="11813459" cy="6356633"/>
              </a:xfrm>
              <a:custGeom>
                <a:avLst/>
                <a:gdLst>
                  <a:gd name="connsiteX0" fmla="*/ 0 w 9701212"/>
                  <a:gd name="connsiteY0" fmla="*/ 788210 h 4729163"/>
                  <a:gd name="connsiteX1" fmla="*/ 788210 w 9701212"/>
                  <a:gd name="connsiteY1" fmla="*/ 0 h 4729163"/>
                  <a:gd name="connsiteX2" fmla="*/ 8913002 w 9701212"/>
                  <a:gd name="connsiteY2" fmla="*/ 0 h 4729163"/>
                  <a:gd name="connsiteX3" fmla="*/ 9701212 w 9701212"/>
                  <a:gd name="connsiteY3" fmla="*/ 788210 h 4729163"/>
                  <a:gd name="connsiteX4" fmla="*/ 9701212 w 9701212"/>
                  <a:gd name="connsiteY4" fmla="*/ 3940953 h 4729163"/>
                  <a:gd name="connsiteX5" fmla="*/ 8913002 w 9701212"/>
                  <a:gd name="connsiteY5" fmla="*/ 4729163 h 4729163"/>
                  <a:gd name="connsiteX6" fmla="*/ 788210 w 9701212"/>
                  <a:gd name="connsiteY6" fmla="*/ 4729163 h 4729163"/>
                  <a:gd name="connsiteX7" fmla="*/ 0 w 9701212"/>
                  <a:gd name="connsiteY7" fmla="*/ 3940953 h 4729163"/>
                  <a:gd name="connsiteX8" fmla="*/ 0 w 9701212"/>
                  <a:gd name="connsiteY8" fmla="*/ 788210 h 4729163"/>
                  <a:gd name="connsiteX0" fmla="*/ 0 w 9701212"/>
                  <a:gd name="connsiteY0" fmla="*/ 931084 h 4872037"/>
                  <a:gd name="connsiteX1" fmla="*/ 788210 w 9701212"/>
                  <a:gd name="connsiteY1" fmla="*/ 142874 h 4872037"/>
                  <a:gd name="connsiteX2" fmla="*/ 4457700 w 9701212"/>
                  <a:gd name="connsiteY2" fmla="*/ 0 h 4872037"/>
                  <a:gd name="connsiteX3" fmla="*/ 8913002 w 9701212"/>
                  <a:gd name="connsiteY3" fmla="*/ 142874 h 4872037"/>
                  <a:gd name="connsiteX4" fmla="*/ 9701212 w 9701212"/>
                  <a:gd name="connsiteY4" fmla="*/ 931084 h 4872037"/>
                  <a:gd name="connsiteX5" fmla="*/ 9701212 w 9701212"/>
                  <a:gd name="connsiteY5" fmla="*/ 4083827 h 4872037"/>
                  <a:gd name="connsiteX6" fmla="*/ 8913002 w 9701212"/>
                  <a:gd name="connsiteY6" fmla="*/ 4872037 h 4872037"/>
                  <a:gd name="connsiteX7" fmla="*/ 788210 w 9701212"/>
                  <a:gd name="connsiteY7" fmla="*/ 4872037 h 4872037"/>
                  <a:gd name="connsiteX8" fmla="*/ 0 w 9701212"/>
                  <a:gd name="connsiteY8" fmla="*/ 4083827 h 4872037"/>
                  <a:gd name="connsiteX9" fmla="*/ 0 w 9701212"/>
                  <a:gd name="connsiteY9" fmla="*/ 931084 h 4872037"/>
                  <a:gd name="connsiteX0" fmla="*/ 185738 w 9886950"/>
                  <a:gd name="connsiteY0" fmla="*/ 931084 h 4872037"/>
                  <a:gd name="connsiteX1" fmla="*/ 973948 w 9886950"/>
                  <a:gd name="connsiteY1" fmla="*/ 142874 h 4872037"/>
                  <a:gd name="connsiteX2" fmla="*/ 4643438 w 9886950"/>
                  <a:gd name="connsiteY2" fmla="*/ 0 h 4872037"/>
                  <a:gd name="connsiteX3" fmla="*/ 9098740 w 9886950"/>
                  <a:gd name="connsiteY3" fmla="*/ 142874 h 4872037"/>
                  <a:gd name="connsiteX4" fmla="*/ 9886950 w 9886950"/>
                  <a:gd name="connsiteY4" fmla="*/ 931084 h 4872037"/>
                  <a:gd name="connsiteX5" fmla="*/ 9886950 w 9886950"/>
                  <a:gd name="connsiteY5" fmla="*/ 4083827 h 4872037"/>
                  <a:gd name="connsiteX6" fmla="*/ 9098740 w 9886950"/>
                  <a:gd name="connsiteY6" fmla="*/ 4872037 h 4872037"/>
                  <a:gd name="connsiteX7" fmla="*/ 973948 w 9886950"/>
                  <a:gd name="connsiteY7" fmla="*/ 4872037 h 4872037"/>
                  <a:gd name="connsiteX8" fmla="*/ 185738 w 9886950"/>
                  <a:gd name="connsiteY8" fmla="*/ 4083827 h 4872037"/>
                  <a:gd name="connsiteX9" fmla="*/ 0 w 9886950"/>
                  <a:gd name="connsiteY9" fmla="*/ 2214563 h 4872037"/>
                  <a:gd name="connsiteX10" fmla="*/ 185738 w 9886950"/>
                  <a:gd name="connsiteY10" fmla="*/ 931084 h 4872037"/>
                  <a:gd name="connsiteX0" fmla="*/ 185738 w 9886950"/>
                  <a:gd name="connsiteY0" fmla="*/ 931084 h 5057775"/>
                  <a:gd name="connsiteX1" fmla="*/ 973948 w 9886950"/>
                  <a:gd name="connsiteY1" fmla="*/ 142874 h 5057775"/>
                  <a:gd name="connsiteX2" fmla="*/ 4643438 w 9886950"/>
                  <a:gd name="connsiteY2" fmla="*/ 0 h 5057775"/>
                  <a:gd name="connsiteX3" fmla="*/ 9098740 w 9886950"/>
                  <a:gd name="connsiteY3" fmla="*/ 142874 h 5057775"/>
                  <a:gd name="connsiteX4" fmla="*/ 9886950 w 9886950"/>
                  <a:gd name="connsiteY4" fmla="*/ 931084 h 5057775"/>
                  <a:gd name="connsiteX5" fmla="*/ 9886950 w 9886950"/>
                  <a:gd name="connsiteY5" fmla="*/ 4083827 h 5057775"/>
                  <a:gd name="connsiteX6" fmla="*/ 9098740 w 9886950"/>
                  <a:gd name="connsiteY6" fmla="*/ 4872037 h 5057775"/>
                  <a:gd name="connsiteX7" fmla="*/ 4757738 w 9886950"/>
                  <a:gd name="connsiteY7" fmla="*/ 5057775 h 5057775"/>
                  <a:gd name="connsiteX8" fmla="*/ 973948 w 9886950"/>
                  <a:gd name="connsiteY8" fmla="*/ 4872037 h 5057775"/>
                  <a:gd name="connsiteX9" fmla="*/ 185738 w 9886950"/>
                  <a:gd name="connsiteY9" fmla="*/ 4083827 h 5057775"/>
                  <a:gd name="connsiteX10" fmla="*/ 0 w 9886950"/>
                  <a:gd name="connsiteY10" fmla="*/ 2214563 h 5057775"/>
                  <a:gd name="connsiteX11" fmla="*/ 185738 w 9886950"/>
                  <a:gd name="connsiteY11" fmla="*/ 931084 h 5057775"/>
                  <a:gd name="connsiteX0" fmla="*/ 185738 w 10101263"/>
                  <a:gd name="connsiteY0" fmla="*/ 931084 h 5057775"/>
                  <a:gd name="connsiteX1" fmla="*/ 973948 w 10101263"/>
                  <a:gd name="connsiteY1" fmla="*/ 142874 h 5057775"/>
                  <a:gd name="connsiteX2" fmla="*/ 4643438 w 10101263"/>
                  <a:gd name="connsiteY2" fmla="*/ 0 h 5057775"/>
                  <a:gd name="connsiteX3" fmla="*/ 9098740 w 10101263"/>
                  <a:gd name="connsiteY3" fmla="*/ 142874 h 5057775"/>
                  <a:gd name="connsiteX4" fmla="*/ 9886950 w 10101263"/>
                  <a:gd name="connsiteY4" fmla="*/ 931084 h 5057775"/>
                  <a:gd name="connsiteX5" fmla="*/ 10101263 w 10101263"/>
                  <a:gd name="connsiteY5" fmla="*/ 1814513 h 5057775"/>
                  <a:gd name="connsiteX6" fmla="*/ 9886950 w 10101263"/>
                  <a:gd name="connsiteY6" fmla="*/ 4083827 h 5057775"/>
                  <a:gd name="connsiteX7" fmla="*/ 9098740 w 10101263"/>
                  <a:gd name="connsiteY7" fmla="*/ 4872037 h 5057775"/>
                  <a:gd name="connsiteX8" fmla="*/ 4757738 w 10101263"/>
                  <a:gd name="connsiteY8" fmla="*/ 5057775 h 5057775"/>
                  <a:gd name="connsiteX9" fmla="*/ 973948 w 10101263"/>
                  <a:gd name="connsiteY9" fmla="*/ 4872037 h 5057775"/>
                  <a:gd name="connsiteX10" fmla="*/ 185738 w 10101263"/>
                  <a:gd name="connsiteY10" fmla="*/ 4083827 h 5057775"/>
                  <a:gd name="connsiteX11" fmla="*/ 0 w 10101263"/>
                  <a:gd name="connsiteY11" fmla="*/ 2214563 h 5057775"/>
                  <a:gd name="connsiteX12" fmla="*/ 185738 w 10101263"/>
                  <a:gd name="connsiteY12" fmla="*/ 931084 h 5057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101263" h="5057775">
                    <a:moveTo>
                      <a:pt x="185738" y="931084"/>
                    </a:moveTo>
                    <a:cubicBezTo>
                      <a:pt x="185738" y="495768"/>
                      <a:pt x="538632" y="142874"/>
                      <a:pt x="973948" y="142874"/>
                    </a:cubicBezTo>
                    <a:cubicBezTo>
                      <a:pt x="2135199" y="133349"/>
                      <a:pt x="3482187" y="9525"/>
                      <a:pt x="4643438" y="0"/>
                    </a:cubicBezTo>
                    <a:cubicBezTo>
                      <a:pt x="6190451" y="9525"/>
                      <a:pt x="7551727" y="133349"/>
                      <a:pt x="9098740" y="142874"/>
                    </a:cubicBezTo>
                    <a:cubicBezTo>
                      <a:pt x="9534056" y="142874"/>
                      <a:pt x="9886950" y="495768"/>
                      <a:pt x="9886950" y="931084"/>
                    </a:cubicBezTo>
                    <a:cubicBezTo>
                      <a:pt x="9886950" y="1216035"/>
                      <a:pt x="10101263" y="1529562"/>
                      <a:pt x="10101263" y="1814513"/>
                    </a:cubicBezTo>
                    <a:lnTo>
                      <a:pt x="9886950" y="4083827"/>
                    </a:lnTo>
                    <a:cubicBezTo>
                      <a:pt x="9886950" y="4519143"/>
                      <a:pt x="9534056" y="4872037"/>
                      <a:pt x="9098740" y="4872037"/>
                    </a:cubicBezTo>
                    <a:cubicBezTo>
                      <a:pt x="7604114" y="4872037"/>
                      <a:pt x="6252364" y="5057775"/>
                      <a:pt x="4757738" y="5057775"/>
                    </a:cubicBezTo>
                    <a:lnTo>
                      <a:pt x="973948" y="4872037"/>
                    </a:lnTo>
                    <a:cubicBezTo>
                      <a:pt x="538632" y="4872037"/>
                      <a:pt x="185738" y="4519143"/>
                      <a:pt x="185738" y="4083827"/>
                    </a:cubicBezTo>
                    <a:cubicBezTo>
                      <a:pt x="180975" y="3460739"/>
                      <a:pt x="4763" y="2837651"/>
                      <a:pt x="0" y="2214563"/>
                    </a:cubicBezTo>
                    <a:lnTo>
                      <a:pt x="185738" y="931084"/>
                    </a:lnTo>
                    <a:close/>
                  </a:path>
                </a:pathLst>
              </a:custGeom>
              <a:solidFill>
                <a:schemeClr val="bg1">
                  <a:alpha val="63000"/>
                </a:schemeClr>
              </a:solidFill>
              <a:ln w="25400">
                <a:solidFill>
                  <a:schemeClr val="accent4">
                    <a:lumMod val="50000"/>
                  </a:schemeClr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Rounded Rectangle 3">
                <a:extLst>
                  <a:ext uri="{FF2B5EF4-FFF2-40B4-BE49-F238E27FC236}">
                    <a16:creationId xmlns:a16="http://schemas.microsoft.com/office/drawing/2014/main" id="{EE60CC0A-794C-40D7-ABE3-3583072F2ADA}"/>
                  </a:ext>
                </a:extLst>
              </p:cNvPr>
              <p:cNvSpPr/>
              <p:nvPr/>
            </p:nvSpPr>
            <p:spPr>
              <a:xfrm>
                <a:off x="191727" y="780558"/>
                <a:ext cx="11389991" cy="6356633"/>
              </a:xfrm>
              <a:custGeom>
                <a:avLst/>
                <a:gdLst>
                  <a:gd name="connsiteX0" fmla="*/ 0 w 9701212"/>
                  <a:gd name="connsiteY0" fmla="*/ 788210 h 4729163"/>
                  <a:gd name="connsiteX1" fmla="*/ 788210 w 9701212"/>
                  <a:gd name="connsiteY1" fmla="*/ 0 h 4729163"/>
                  <a:gd name="connsiteX2" fmla="*/ 8913002 w 9701212"/>
                  <a:gd name="connsiteY2" fmla="*/ 0 h 4729163"/>
                  <a:gd name="connsiteX3" fmla="*/ 9701212 w 9701212"/>
                  <a:gd name="connsiteY3" fmla="*/ 788210 h 4729163"/>
                  <a:gd name="connsiteX4" fmla="*/ 9701212 w 9701212"/>
                  <a:gd name="connsiteY4" fmla="*/ 3940953 h 4729163"/>
                  <a:gd name="connsiteX5" fmla="*/ 8913002 w 9701212"/>
                  <a:gd name="connsiteY5" fmla="*/ 4729163 h 4729163"/>
                  <a:gd name="connsiteX6" fmla="*/ 788210 w 9701212"/>
                  <a:gd name="connsiteY6" fmla="*/ 4729163 h 4729163"/>
                  <a:gd name="connsiteX7" fmla="*/ 0 w 9701212"/>
                  <a:gd name="connsiteY7" fmla="*/ 3940953 h 4729163"/>
                  <a:gd name="connsiteX8" fmla="*/ 0 w 9701212"/>
                  <a:gd name="connsiteY8" fmla="*/ 788210 h 4729163"/>
                  <a:gd name="connsiteX0" fmla="*/ 0 w 9701212"/>
                  <a:gd name="connsiteY0" fmla="*/ 931084 h 4872037"/>
                  <a:gd name="connsiteX1" fmla="*/ 788210 w 9701212"/>
                  <a:gd name="connsiteY1" fmla="*/ 142874 h 4872037"/>
                  <a:gd name="connsiteX2" fmla="*/ 4457700 w 9701212"/>
                  <a:gd name="connsiteY2" fmla="*/ 0 h 4872037"/>
                  <a:gd name="connsiteX3" fmla="*/ 8913002 w 9701212"/>
                  <a:gd name="connsiteY3" fmla="*/ 142874 h 4872037"/>
                  <a:gd name="connsiteX4" fmla="*/ 9701212 w 9701212"/>
                  <a:gd name="connsiteY4" fmla="*/ 931084 h 4872037"/>
                  <a:gd name="connsiteX5" fmla="*/ 9701212 w 9701212"/>
                  <a:gd name="connsiteY5" fmla="*/ 4083827 h 4872037"/>
                  <a:gd name="connsiteX6" fmla="*/ 8913002 w 9701212"/>
                  <a:gd name="connsiteY6" fmla="*/ 4872037 h 4872037"/>
                  <a:gd name="connsiteX7" fmla="*/ 788210 w 9701212"/>
                  <a:gd name="connsiteY7" fmla="*/ 4872037 h 4872037"/>
                  <a:gd name="connsiteX8" fmla="*/ 0 w 9701212"/>
                  <a:gd name="connsiteY8" fmla="*/ 4083827 h 4872037"/>
                  <a:gd name="connsiteX9" fmla="*/ 0 w 9701212"/>
                  <a:gd name="connsiteY9" fmla="*/ 931084 h 4872037"/>
                  <a:gd name="connsiteX0" fmla="*/ 185738 w 9886950"/>
                  <a:gd name="connsiteY0" fmla="*/ 931084 h 4872037"/>
                  <a:gd name="connsiteX1" fmla="*/ 973948 w 9886950"/>
                  <a:gd name="connsiteY1" fmla="*/ 142874 h 4872037"/>
                  <a:gd name="connsiteX2" fmla="*/ 4643438 w 9886950"/>
                  <a:gd name="connsiteY2" fmla="*/ 0 h 4872037"/>
                  <a:gd name="connsiteX3" fmla="*/ 9098740 w 9886950"/>
                  <a:gd name="connsiteY3" fmla="*/ 142874 h 4872037"/>
                  <a:gd name="connsiteX4" fmla="*/ 9886950 w 9886950"/>
                  <a:gd name="connsiteY4" fmla="*/ 931084 h 4872037"/>
                  <a:gd name="connsiteX5" fmla="*/ 9886950 w 9886950"/>
                  <a:gd name="connsiteY5" fmla="*/ 4083827 h 4872037"/>
                  <a:gd name="connsiteX6" fmla="*/ 9098740 w 9886950"/>
                  <a:gd name="connsiteY6" fmla="*/ 4872037 h 4872037"/>
                  <a:gd name="connsiteX7" fmla="*/ 973948 w 9886950"/>
                  <a:gd name="connsiteY7" fmla="*/ 4872037 h 4872037"/>
                  <a:gd name="connsiteX8" fmla="*/ 185738 w 9886950"/>
                  <a:gd name="connsiteY8" fmla="*/ 4083827 h 4872037"/>
                  <a:gd name="connsiteX9" fmla="*/ 0 w 9886950"/>
                  <a:gd name="connsiteY9" fmla="*/ 2214563 h 4872037"/>
                  <a:gd name="connsiteX10" fmla="*/ 185738 w 9886950"/>
                  <a:gd name="connsiteY10" fmla="*/ 931084 h 4872037"/>
                  <a:gd name="connsiteX0" fmla="*/ 185738 w 9886950"/>
                  <a:gd name="connsiteY0" fmla="*/ 931084 h 5057775"/>
                  <a:gd name="connsiteX1" fmla="*/ 973948 w 9886950"/>
                  <a:gd name="connsiteY1" fmla="*/ 142874 h 5057775"/>
                  <a:gd name="connsiteX2" fmla="*/ 4643438 w 9886950"/>
                  <a:gd name="connsiteY2" fmla="*/ 0 h 5057775"/>
                  <a:gd name="connsiteX3" fmla="*/ 9098740 w 9886950"/>
                  <a:gd name="connsiteY3" fmla="*/ 142874 h 5057775"/>
                  <a:gd name="connsiteX4" fmla="*/ 9886950 w 9886950"/>
                  <a:gd name="connsiteY4" fmla="*/ 931084 h 5057775"/>
                  <a:gd name="connsiteX5" fmla="*/ 9886950 w 9886950"/>
                  <a:gd name="connsiteY5" fmla="*/ 4083827 h 5057775"/>
                  <a:gd name="connsiteX6" fmla="*/ 9098740 w 9886950"/>
                  <a:gd name="connsiteY6" fmla="*/ 4872037 h 5057775"/>
                  <a:gd name="connsiteX7" fmla="*/ 4757738 w 9886950"/>
                  <a:gd name="connsiteY7" fmla="*/ 5057775 h 5057775"/>
                  <a:gd name="connsiteX8" fmla="*/ 973948 w 9886950"/>
                  <a:gd name="connsiteY8" fmla="*/ 4872037 h 5057775"/>
                  <a:gd name="connsiteX9" fmla="*/ 185738 w 9886950"/>
                  <a:gd name="connsiteY9" fmla="*/ 4083827 h 5057775"/>
                  <a:gd name="connsiteX10" fmla="*/ 0 w 9886950"/>
                  <a:gd name="connsiteY10" fmla="*/ 2214563 h 5057775"/>
                  <a:gd name="connsiteX11" fmla="*/ 185738 w 9886950"/>
                  <a:gd name="connsiteY11" fmla="*/ 931084 h 5057775"/>
                  <a:gd name="connsiteX0" fmla="*/ 185738 w 10101263"/>
                  <a:gd name="connsiteY0" fmla="*/ 931084 h 5057775"/>
                  <a:gd name="connsiteX1" fmla="*/ 973948 w 10101263"/>
                  <a:gd name="connsiteY1" fmla="*/ 142874 h 5057775"/>
                  <a:gd name="connsiteX2" fmla="*/ 4643438 w 10101263"/>
                  <a:gd name="connsiteY2" fmla="*/ 0 h 5057775"/>
                  <a:gd name="connsiteX3" fmla="*/ 9098740 w 10101263"/>
                  <a:gd name="connsiteY3" fmla="*/ 142874 h 5057775"/>
                  <a:gd name="connsiteX4" fmla="*/ 9886950 w 10101263"/>
                  <a:gd name="connsiteY4" fmla="*/ 931084 h 5057775"/>
                  <a:gd name="connsiteX5" fmla="*/ 10101263 w 10101263"/>
                  <a:gd name="connsiteY5" fmla="*/ 1814513 h 5057775"/>
                  <a:gd name="connsiteX6" fmla="*/ 9886950 w 10101263"/>
                  <a:gd name="connsiteY6" fmla="*/ 4083827 h 5057775"/>
                  <a:gd name="connsiteX7" fmla="*/ 9098740 w 10101263"/>
                  <a:gd name="connsiteY7" fmla="*/ 4872037 h 5057775"/>
                  <a:gd name="connsiteX8" fmla="*/ 4757738 w 10101263"/>
                  <a:gd name="connsiteY8" fmla="*/ 5057775 h 5057775"/>
                  <a:gd name="connsiteX9" fmla="*/ 973948 w 10101263"/>
                  <a:gd name="connsiteY9" fmla="*/ 4872037 h 5057775"/>
                  <a:gd name="connsiteX10" fmla="*/ 185738 w 10101263"/>
                  <a:gd name="connsiteY10" fmla="*/ 4083827 h 5057775"/>
                  <a:gd name="connsiteX11" fmla="*/ 0 w 10101263"/>
                  <a:gd name="connsiteY11" fmla="*/ 2214563 h 5057775"/>
                  <a:gd name="connsiteX12" fmla="*/ 185738 w 10101263"/>
                  <a:gd name="connsiteY12" fmla="*/ 931084 h 5057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101263" h="5057775">
                    <a:moveTo>
                      <a:pt x="185738" y="931084"/>
                    </a:moveTo>
                    <a:cubicBezTo>
                      <a:pt x="185738" y="495768"/>
                      <a:pt x="538632" y="142874"/>
                      <a:pt x="973948" y="142874"/>
                    </a:cubicBezTo>
                    <a:cubicBezTo>
                      <a:pt x="2135199" y="133349"/>
                      <a:pt x="3482187" y="9525"/>
                      <a:pt x="4643438" y="0"/>
                    </a:cubicBezTo>
                    <a:cubicBezTo>
                      <a:pt x="6190451" y="9525"/>
                      <a:pt x="7551727" y="133349"/>
                      <a:pt x="9098740" y="142874"/>
                    </a:cubicBezTo>
                    <a:cubicBezTo>
                      <a:pt x="9534056" y="142874"/>
                      <a:pt x="9886950" y="495768"/>
                      <a:pt x="9886950" y="931084"/>
                    </a:cubicBezTo>
                    <a:cubicBezTo>
                      <a:pt x="9886950" y="1216035"/>
                      <a:pt x="10101263" y="1529562"/>
                      <a:pt x="10101263" y="1814513"/>
                    </a:cubicBezTo>
                    <a:lnTo>
                      <a:pt x="9886950" y="4083827"/>
                    </a:lnTo>
                    <a:cubicBezTo>
                      <a:pt x="9886950" y="4519143"/>
                      <a:pt x="9534056" y="4872037"/>
                      <a:pt x="9098740" y="4872037"/>
                    </a:cubicBezTo>
                    <a:cubicBezTo>
                      <a:pt x="7604114" y="4872037"/>
                      <a:pt x="6252364" y="5057775"/>
                      <a:pt x="4757738" y="5057775"/>
                    </a:cubicBezTo>
                    <a:lnTo>
                      <a:pt x="973948" y="4872037"/>
                    </a:lnTo>
                    <a:cubicBezTo>
                      <a:pt x="538632" y="4872037"/>
                      <a:pt x="185738" y="4519143"/>
                      <a:pt x="185738" y="4083827"/>
                    </a:cubicBezTo>
                    <a:cubicBezTo>
                      <a:pt x="180975" y="3460739"/>
                      <a:pt x="4763" y="2837651"/>
                      <a:pt x="0" y="2214563"/>
                    </a:cubicBezTo>
                    <a:lnTo>
                      <a:pt x="185738" y="931084"/>
                    </a:lnTo>
                    <a:close/>
                  </a:path>
                </a:pathLst>
              </a:custGeom>
              <a:solidFill>
                <a:schemeClr val="bg1">
                  <a:alpha val="63000"/>
                </a:schemeClr>
              </a:solidFill>
              <a:ln w="25400">
                <a:noFill/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Rounded Rectangle 3">
                <a:extLst>
                  <a:ext uri="{FF2B5EF4-FFF2-40B4-BE49-F238E27FC236}">
                    <a16:creationId xmlns:a16="http://schemas.microsoft.com/office/drawing/2014/main" id="{6E448E4A-EB1B-4194-8F77-C470CE0E5CBB}"/>
                  </a:ext>
                </a:extLst>
              </p:cNvPr>
              <p:cNvSpPr/>
              <p:nvPr/>
            </p:nvSpPr>
            <p:spPr>
              <a:xfrm>
                <a:off x="191727" y="339213"/>
                <a:ext cx="11695469" cy="6755114"/>
              </a:xfrm>
              <a:custGeom>
                <a:avLst/>
                <a:gdLst>
                  <a:gd name="connsiteX0" fmla="*/ 0 w 9701212"/>
                  <a:gd name="connsiteY0" fmla="*/ 788210 h 4729163"/>
                  <a:gd name="connsiteX1" fmla="*/ 788210 w 9701212"/>
                  <a:gd name="connsiteY1" fmla="*/ 0 h 4729163"/>
                  <a:gd name="connsiteX2" fmla="*/ 8913002 w 9701212"/>
                  <a:gd name="connsiteY2" fmla="*/ 0 h 4729163"/>
                  <a:gd name="connsiteX3" fmla="*/ 9701212 w 9701212"/>
                  <a:gd name="connsiteY3" fmla="*/ 788210 h 4729163"/>
                  <a:gd name="connsiteX4" fmla="*/ 9701212 w 9701212"/>
                  <a:gd name="connsiteY4" fmla="*/ 3940953 h 4729163"/>
                  <a:gd name="connsiteX5" fmla="*/ 8913002 w 9701212"/>
                  <a:gd name="connsiteY5" fmla="*/ 4729163 h 4729163"/>
                  <a:gd name="connsiteX6" fmla="*/ 788210 w 9701212"/>
                  <a:gd name="connsiteY6" fmla="*/ 4729163 h 4729163"/>
                  <a:gd name="connsiteX7" fmla="*/ 0 w 9701212"/>
                  <a:gd name="connsiteY7" fmla="*/ 3940953 h 4729163"/>
                  <a:gd name="connsiteX8" fmla="*/ 0 w 9701212"/>
                  <a:gd name="connsiteY8" fmla="*/ 788210 h 4729163"/>
                  <a:gd name="connsiteX0" fmla="*/ 0 w 9701212"/>
                  <a:gd name="connsiteY0" fmla="*/ 931084 h 4872037"/>
                  <a:gd name="connsiteX1" fmla="*/ 788210 w 9701212"/>
                  <a:gd name="connsiteY1" fmla="*/ 142874 h 4872037"/>
                  <a:gd name="connsiteX2" fmla="*/ 4457700 w 9701212"/>
                  <a:gd name="connsiteY2" fmla="*/ 0 h 4872037"/>
                  <a:gd name="connsiteX3" fmla="*/ 8913002 w 9701212"/>
                  <a:gd name="connsiteY3" fmla="*/ 142874 h 4872037"/>
                  <a:gd name="connsiteX4" fmla="*/ 9701212 w 9701212"/>
                  <a:gd name="connsiteY4" fmla="*/ 931084 h 4872037"/>
                  <a:gd name="connsiteX5" fmla="*/ 9701212 w 9701212"/>
                  <a:gd name="connsiteY5" fmla="*/ 4083827 h 4872037"/>
                  <a:gd name="connsiteX6" fmla="*/ 8913002 w 9701212"/>
                  <a:gd name="connsiteY6" fmla="*/ 4872037 h 4872037"/>
                  <a:gd name="connsiteX7" fmla="*/ 788210 w 9701212"/>
                  <a:gd name="connsiteY7" fmla="*/ 4872037 h 4872037"/>
                  <a:gd name="connsiteX8" fmla="*/ 0 w 9701212"/>
                  <a:gd name="connsiteY8" fmla="*/ 4083827 h 4872037"/>
                  <a:gd name="connsiteX9" fmla="*/ 0 w 9701212"/>
                  <a:gd name="connsiteY9" fmla="*/ 931084 h 4872037"/>
                  <a:gd name="connsiteX0" fmla="*/ 185738 w 9886950"/>
                  <a:gd name="connsiteY0" fmla="*/ 931084 h 4872037"/>
                  <a:gd name="connsiteX1" fmla="*/ 973948 w 9886950"/>
                  <a:gd name="connsiteY1" fmla="*/ 142874 h 4872037"/>
                  <a:gd name="connsiteX2" fmla="*/ 4643438 w 9886950"/>
                  <a:gd name="connsiteY2" fmla="*/ 0 h 4872037"/>
                  <a:gd name="connsiteX3" fmla="*/ 9098740 w 9886950"/>
                  <a:gd name="connsiteY3" fmla="*/ 142874 h 4872037"/>
                  <a:gd name="connsiteX4" fmla="*/ 9886950 w 9886950"/>
                  <a:gd name="connsiteY4" fmla="*/ 931084 h 4872037"/>
                  <a:gd name="connsiteX5" fmla="*/ 9886950 w 9886950"/>
                  <a:gd name="connsiteY5" fmla="*/ 4083827 h 4872037"/>
                  <a:gd name="connsiteX6" fmla="*/ 9098740 w 9886950"/>
                  <a:gd name="connsiteY6" fmla="*/ 4872037 h 4872037"/>
                  <a:gd name="connsiteX7" fmla="*/ 973948 w 9886950"/>
                  <a:gd name="connsiteY7" fmla="*/ 4872037 h 4872037"/>
                  <a:gd name="connsiteX8" fmla="*/ 185738 w 9886950"/>
                  <a:gd name="connsiteY8" fmla="*/ 4083827 h 4872037"/>
                  <a:gd name="connsiteX9" fmla="*/ 0 w 9886950"/>
                  <a:gd name="connsiteY9" fmla="*/ 2214563 h 4872037"/>
                  <a:gd name="connsiteX10" fmla="*/ 185738 w 9886950"/>
                  <a:gd name="connsiteY10" fmla="*/ 931084 h 4872037"/>
                  <a:gd name="connsiteX0" fmla="*/ 185738 w 9886950"/>
                  <a:gd name="connsiteY0" fmla="*/ 931084 h 5057775"/>
                  <a:gd name="connsiteX1" fmla="*/ 973948 w 9886950"/>
                  <a:gd name="connsiteY1" fmla="*/ 142874 h 5057775"/>
                  <a:gd name="connsiteX2" fmla="*/ 4643438 w 9886950"/>
                  <a:gd name="connsiteY2" fmla="*/ 0 h 5057775"/>
                  <a:gd name="connsiteX3" fmla="*/ 9098740 w 9886950"/>
                  <a:gd name="connsiteY3" fmla="*/ 142874 h 5057775"/>
                  <a:gd name="connsiteX4" fmla="*/ 9886950 w 9886950"/>
                  <a:gd name="connsiteY4" fmla="*/ 931084 h 5057775"/>
                  <a:gd name="connsiteX5" fmla="*/ 9886950 w 9886950"/>
                  <a:gd name="connsiteY5" fmla="*/ 4083827 h 5057775"/>
                  <a:gd name="connsiteX6" fmla="*/ 9098740 w 9886950"/>
                  <a:gd name="connsiteY6" fmla="*/ 4872037 h 5057775"/>
                  <a:gd name="connsiteX7" fmla="*/ 4757738 w 9886950"/>
                  <a:gd name="connsiteY7" fmla="*/ 5057775 h 5057775"/>
                  <a:gd name="connsiteX8" fmla="*/ 973948 w 9886950"/>
                  <a:gd name="connsiteY8" fmla="*/ 4872037 h 5057775"/>
                  <a:gd name="connsiteX9" fmla="*/ 185738 w 9886950"/>
                  <a:gd name="connsiteY9" fmla="*/ 4083827 h 5057775"/>
                  <a:gd name="connsiteX10" fmla="*/ 0 w 9886950"/>
                  <a:gd name="connsiteY10" fmla="*/ 2214563 h 5057775"/>
                  <a:gd name="connsiteX11" fmla="*/ 185738 w 9886950"/>
                  <a:gd name="connsiteY11" fmla="*/ 931084 h 5057775"/>
                  <a:gd name="connsiteX0" fmla="*/ 185738 w 10101263"/>
                  <a:gd name="connsiteY0" fmla="*/ 931084 h 5057775"/>
                  <a:gd name="connsiteX1" fmla="*/ 973948 w 10101263"/>
                  <a:gd name="connsiteY1" fmla="*/ 142874 h 5057775"/>
                  <a:gd name="connsiteX2" fmla="*/ 4643438 w 10101263"/>
                  <a:gd name="connsiteY2" fmla="*/ 0 h 5057775"/>
                  <a:gd name="connsiteX3" fmla="*/ 9098740 w 10101263"/>
                  <a:gd name="connsiteY3" fmla="*/ 142874 h 5057775"/>
                  <a:gd name="connsiteX4" fmla="*/ 9886950 w 10101263"/>
                  <a:gd name="connsiteY4" fmla="*/ 931084 h 5057775"/>
                  <a:gd name="connsiteX5" fmla="*/ 10101263 w 10101263"/>
                  <a:gd name="connsiteY5" fmla="*/ 1814513 h 5057775"/>
                  <a:gd name="connsiteX6" fmla="*/ 9886950 w 10101263"/>
                  <a:gd name="connsiteY6" fmla="*/ 4083827 h 5057775"/>
                  <a:gd name="connsiteX7" fmla="*/ 9098740 w 10101263"/>
                  <a:gd name="connsiteY7" fmla="*/ 4872037 h 5057775"/>
                  <a:gd name="connsiteX8" fmla="*/ 4757738 w 10101263"/>
                  <a:gd name="connsiteY8" fmla="*/ 5057775 h 5057775"/>
                  <a:gd name="connsiteX9" fmla="*/ 973948 w 10101263"/>
                  <a:gd name="connsiteY9" fmla="*/ 4872037 h 5057775"/>
                  <a:gd name="connsiteX10" fmla="*/ 185738 w 10101263"/>
                  <a:gd name="connsiteY10" fmla="*/ 4083827 h 5057775"/>
                  <a:gd name="connsiteX11" fmla="*/ 0 w 10101263"/>
                  <a:gd name="connsiteY11" fmla="*/ 2214563 h 5057775"/>
                  <a:gd name="connsiteX12" fmla="*/ 185738 w 10101263"/>
                  <a:gd name="connsiteY12" fmla="*/ 931084 h 5057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101263" h="5057775">
                    <a:moveTo>
                      <a:pt x="185738" y="931084"/>
                    </a:moveTo>
                    <a:cubicBezTo>
                      <a:pt x="185738" y="495768"/>
                      <a:pt x="538632" y="142874"/>
                      <a:pt x="973948" y="142874"/>
                    </a:cubicBezTo>
                    <a:cubicBezTo>
                      <a:pt x="2135199" y="133349"/>
                      <a:pt x="3482187" y="9525"/>
                      <a:pt x="4643438" y="0"/>
                    </a:cubicBezTo>
                    <a:cubicBezTo>
                      <a:pt x="6190451" y="9525"/>
                      <a:pt x="7551727" y="133349"/>
                      <a:pt x="9098740" y="142874"/>
                    </a:cubicBezTo>
                    <a:cubicBezTo>
                      <a:pt x="9534056" y="142874"/>
                      <a:pt x="9886950" y="495768"/>
                      <a:pt x="9886950" y="931084"/>
                    </a:cubicBezTo>
                    <a:cubicBezTo>
                      <a:pt x="9886950" y="1216035"/>
                      <a:pt x="10101263" y="1529562"/>
                      <a:pt x="10101263" y="1814513"/>
                    </a:cubicBezTo>
                    <a:lnTo>
                      <a:pt x="9886950" y="4083827"/>
                    </a:lnTo>
                    <a:cubicBezTo>
                      <a:pt x="9886950" y="4519143"/>
                      <a:pt x="9534056" y="4872037"/>
                      <a:pt x="9098740" y="4872037"/>
                    </a:cubicBezTo>
                    <a:cubicBezTo>
                      <a:pt x="7604114" y="4872037"/>
                      <a:pt x="6252364" y="5057775"/>
                      <a:pt x="4757738" y="5057775"/>
                    </a:cubicBezTo>
                    <a:lnTo>
                      <a:pt x="973948" y="4872037"/>
                    </a:lnTo>
                    <a:cubicBezTo>
                      <a:pt x="538632" y="4872037"/>
                      <a:pt x="185738" y="4519143"/>
                      <a:pt x="185738" y="4083827"/>
                    </a:cubicBezTo>
                    <a:cubicBezTo>
                      <a:pt x="180975" y="3460739"/>
                      <a:pt x="4763" y="2837651"/>
                      <a:pt x="0" y="2214563"/>
                    </a:cubicBezTo>
                    <a:lnTo>
                      <a:pt x="185738" y="931084"/>
                    </a:lnTo>
                    <a:close/>
                  </a:path>
                </a:pathLst>
              </a:custGeom>
              <a:noFill/>
              <a:ln w="25400">
                <a:solidFill>
                  <a:srgbClr val="7D3100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70663" name="Rectangle 8">
              <a:extLst>
                <a:ext uri="{FF2B5EF4-FFF2-40B4-BE49-F238E27FC236}">
                  <a16:creationId xmlns:a16="http://schemas.microsoft.com/office/drawing/2014/main" id="{D1A9B83B-417B-4C86-AC37-493A4F0790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2009" y="1942581"/>
              <a:ext cx="10454907" cy="2707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indent="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228600" algn="just" defTabSz="914400" rtl="0" eaLnBrk="0" fontAlgn="base" latinLnBrk="0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- Kể được tên một số vật liệu, dụng cụ đơn giản để làm thủ công</a:t>
              </a:r>
            </a:p>
            <a:p>
              <a:pPr marL="0" marR="0" lvl="0" indent="228600" algn="just" defTabSz="914400" rtl="0" eaLnBrk="0" fontAlgn="base" latinLnBrk="0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- Lựa chọn được vật liệu làm thủ công phù hợp, đúng yêu cầu.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EA16CFF-DAD8-4105-9F0F-C576D839CEA1}"/>
              </a:ext>
            </a:extLst>
          </p:cNvPr>
          <p:cNvGrpSpPr>
            <a:grpSpLocks/>
          </p:cNvGrpSpPr>
          <p:nvPr/>
        </p:nvGrpSpPr>
        <p:grpSpPr bwMode="auto">
          <a:xfrm>
            <a:off x="2748462" y="608976"/>
            <a:ext cx="7418387" cy="944562"/>
            <a:chOff x="2271251" y="17518"/>
            <a:chExt cx="7418438" cy="943898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32ED7546-020E-417A-BC6D-8E0567EEE4C4}"/>
                </a:ext>
              </a:extLst>
            </p:cNvPr>
            <p:cNvGrpSpPr/>
            <p:nvPr/>
          </p:nvGrpSpPr>
          <p:grpSpPr>
            <a:xfrm>
              <a:off x="2271251" y="17518"/>
              <a:ext cx="7418438" cy="943898"/>
              <a:chOff x="806" y="464576"/>
              <a:chExt cx="12004380" cy="6754760"/>
            </a:xfrm>
            <a:solidFill>
              <a:schemeClr val="bg1"/>
            </a:solidFill>
          </p:grpSpPr>
          <p:sp>
            <p:nvSpPr>
              <p:cNvPr id="16" name="Rounded Rectangle 3">
                <a:extLst>
                  <a:ext uri="{FF2B5EF4-FFF2-40B4-BE49-F238E27FC236}">
                    <a16:creationId xmlns:a16="http://schemas.microsoft.com/office/drawing/2014/main" id="{261EF7F3-5C9C-46E1-84C1-8984DF340BC5}"/>
                  </a:ext>
                </a:extLst>
              </p:cNvPr>
              <p:cNvSpPr/>
              <p:nvPr/>
            </p:nvSpPr>
            <p:spPr>
              <a:xfrm>
                <a:off x="191729" y="501444"/>
                <a:ext cx="11813457" cy="6356555"/>
              </a:xfrm>
              <a:custGeom>
                <a:avLst/>
                <a:gdLst>
                  <a:gd name="connsiteX0" fmla="*/ 0 w 9701212"/>
                  <a:gd name="connsiteY0" fmla="*/ 788210 h 4729163"/>
                  <a:gd name="connsiteX1" fmla="*/ 788210 w 9701212"/>
                  <a:gd name="connsiteY1" fmla="*/ 0 h 4729163"/>
                  <a:gd name="connsiteX2" fmla="*/ 8913002 w 9701212"/>
                  <a:gd name="connsiteY2" fmla="*/ 0 h 4729163"/>
                  <a:gd name="connsiteX3" fmla="*/ 9701212 w 9701212"/>
                  <a:gd name="connsiteY3" fmla="*/ 788210 h 4729163"/>
                  <a:gd name="connsiteX4" fmla="*/ 9701212 w 9701212"/>
                  <a:gd name="connsiteY4" fmla="*/ 3940953 h 4729163"/>
                  <a:gd name="connsiteX5" fmla="*/ 8913002 w 9701212"/>
                  <a:gd name="connsiteY5" fmla="*/ 4729163 h 4729163"/>
                  <a:gd name="connsiteX6" fmla="*/ 788210 w 9701212"/>
                  <a:gd name="connsiteY6" fmla="*/ 4729163 h 4729163"/>
                  <a:gd name="connsiteX7" fmla="*/ 0 w 9701212"/>
                  <a:gd name="connsiteY7" fmla="*/ 3940953 h 4729163"/>
                  <a:gd name="connsiteX8" fmla="*/ 0 w 9701212"/>
                  <a:gd name="connsiteY8" fmla="*/ 788210 h 4729163"/>
                  <a:gd name="connsiteX0" fmla="*/ 0 w 9701212"/>
                  <a:gd name="connsiteY0" fmla="*/ 931084 h 4872037"/>
                  <a:gd name="connsiteX1" fmla="*/ 788210 w 9701212"/>
                  <a:gd name="connsiteY1" fmla="*/ 142874 h 4872037"/>
                  <a:gd name="connsiteX2" fmla="*/ 4457700 w 9701212"/>
                  <a:gd name="connsiteY2" fmla="*/ 0 h 4872037"/>
                  <a:gd name="connsiteX3" fmla="*/ 8913002 w 9701212"/>
                  <a:gd name="connsiteY3" fmla="*/ 142874 h 4872037"/>
                  <a:gd name="connsiteX4" fmla="*/ 9701212 w 9701212"/>
                  <a:gd name="connsiteY4" fmla="*/ 931084 h 4872037"/>
                  <a:gd name="connsiteX5" fmla="*/ 9701212 w 9701212"/>
                  <a:gd name="connsiteY5" fmla="*/ 4083827 h 4872037"/>
                  <a:gd name="connsiteX6" fmla="*/ 8913002 w 9701212"/>
                  <a:gd name="connsiteY6" fmla="*/ 4872037 h 4872037"/>
                  <a:gd name="connsiteX7" fmla="*/ 788210 w 9701212"/>
                  <a:gd name="connsiteY7" fmla="*/ 4872037 h 4872037"/>
                  <a:gd name="connsiteX8" fmla="*/ 0 w 9701212"/>
                  <a:gd name="connsiteY8" fmla="*/ 4083827 h 4872037"/>
                  <a:gd name="connsiteX9" fmla="*/ 0 w 9701212"/>
                  <a:gd name="connsiteY9" fmla="*/ 931084 h 4872037"/>
                  <a:gd name="connsiteX0" fmla="*/ 185738 w 9886950"/>
                  <a:gd name="connsiteY0" fmla="*/ 931084 h 4872037"/>
                  <a:gd name="connsiteX1" fmla="*/ 973948 w 9886950"/>
                  <a:gd name="connsiteY1" fmla="*/ 142874 h 4872037"/>
                  <a:gd name="connsiteX2" fmla="*/ 4643438 w 9886950"/>
                  <a:gd name="connsiteY2" fmla="*/ 0 h 4872037"/>
                  <a:gd name="connsiteX3" fmla="*/ 9098740 w 9886950"/>
                  <a:gd name="connsiteY3" fmla="*/ 142874 h 4872037"/>
                  <a:gd name="connsiteX4" fmla="*/ 9886950 w 9886950"/>
                  <a:gd name="connsiteY4" fmla="*/ 931084 h 4872037"/>
                  <a:gd name="connsiteX5" fmla="*/ 9886950 w 9886950"/>
                  <a:gd name="connsiteY5" fmla="*/ 4083827 h 4872037"/>
                  <a:gd name="connsiteX6" fmla="*/ 9098740 w 9886950"/>
                  <a:gd name="connsiteY6" fmla="*/ 4872037 h 4872037"/>
                  <a:gd name="connsiteX7" fmla="*/ 973948 w 9886950"/>
                  <a:gd name="connsiteY7" fmla="*/ 4872037 h 4872037"/>
                  <a:gd name="connsiteX8" fmla="*/ 185738 w 9886950"/>
                  <a:gd name="connsiteY8" fmla="*/ 4083827 h 4872037"/>
                  <a:gd name="connsiteX9" fmla="*/ 0 w 9886950"/>
                  <a:gd name="connsiteY9" fmla="*/ 2214563 h 4872037"/>
                  <a:gd name="connsiteX10" fmla="*/ 185738 w 9886950"/>
                  <a:gd name="connsiteY10" fmla="*/ 931084 h 4872037"/>
                  <a:gd name="connsiteX0" fmla="*/ 185738 w 9886950"/>
                  <a:gd name="connsiteY0" fmla="*/ 931084 h 5057775"/>
                  <a:gd name="connsiteX1" fmla="*/ 973948 w 9886950"/>
                  <a:gd name="connsiteY1" fmla="*/ 142874 h 5057775"/>
                  <a:gd name="connsiteX2" fmla="*/ 4643438 w 9886950"/>
                  <a:gd name="connsiteY2" fmla="*/ 0 h 5057775"/>
                  <a:gd name="connsiteX3" fmla="*/ 9098740 w 9886950"/>
                  <a:gd name="connsiteY3" fmla="*/ 142874 h 5057775"/>
                  <a:gd name="connsiteX4" fmla="*/ 9886950 w 9886950"/>
                  <a:gd name="connsiteY4" fmla="*/ 931084 h 5057775"/>
                  <a:gd name="connsiteX5" fmla="*/ 9886950 w 9886950"/>
                  <a:gd name="connsiteY5" fmla="*/ 4083827 h 5057775"/>
                  <a:gd name="connsiteX6" fmla="*/ 9098740 w 9886950"/>
                  <a:gd name="connsiteY6" fmla="*/ 4872037 h 5057775"/>
                  <a:gd name="connsiteX7" fmla="*/ 4757738 w 9886950"/>
                  <a:gd name="connsiteY7" fmla="*/ 5057775 h 5057775"/>
                  <a:gd name="connsiteX8" fmla="*/ 973948 w 9886950"/>
                  <a:gd name="connsiteY8" fmla="*/ 4872037 h 5057775"/>
                  <a:gd name="connsiteX9" fmla="*/ 185738 w 9886950"/>
                  <a:gd name="connsiteY9" fmla="*/ 4083827 h 5057775"/>
                  <a:gd name="connsiteX10" fmla="*/ 0 w 9886950"/>
                  <a:gd name="connsiteY10" fmla="*/ 2214563 h 5057775"/>
                  <a:gd name="connsiteX11" fmla="*/ 185738 w 9886950"/>
                  <a:gd name="connsiteY11" fmla="*/ 931084 h 5057775"/>
                  <a:gd name="connsiteX0" fmla="*/ 185738 w 10101263"/>
                  <a:gd name="connsiteY0" fmla="*/ 931084 h 5057775"/>
                  <a:gd name="connsiteX1" fmla="*/ 973948 w 10101263"/>
                  <a:gd name="connsiteY1" fmla="*/ 142874 h 5057775"/>
                  <a:gd name="connsiteX2" fmla="*/ 4643438 w 10101263"/>
                  <a:gd name="connsiteY2" fmla="*/ 0 h 5057775"/>
                  <a:gd name="connsiteX3" fmla="*/ 9098740 w 10101263"/>
                  <a:gd name="connsiteY3" fmla="*/ 142874 h 5057775"/>
                  <a:gd name="connsiteX4" fmla="*/ 9886950 w 10101263"/>
                  <a:gd name="connsiteY4" fmla="*/ 931084 h 5057775"/>
                  <a:gd name="connsiteX5" fmla="*/ 10101263 w 10101263"/>
                  <a:gd name="connsiteY5" fmla="*/ 1814513 h 5057775"/>
                  <a:gd name="connsiteX6" fmla="*/ 9886950 w 10101263"/>
                  <a:gd name="connsiteY6" fmla="*/ 4083827 h 5057775"/>
                  <a:gd name="connsiteX7" fmla="*/ 9098740 w 10101263"/>
                  <a:gd name="connsiteY7" fmla="*/ 4872037 h 5057775"/>
                  <a:gd name="connsiteX8" fmla="*/ 4757738 w 10101263"/>
                  <a:gd name="connsiteY8" fmla="*/ 5057775 h 5057775"/>
                  <a:gd name="connsiteX9" fmla="*/ 973948 w 10101263"/>
                  <a:gd name="connsiteY9" fmla="*/ 4872037 h 5057775"/>
                  <a:gd name="connsiteX10" fmla="*/ 185738 w 10101263"/>
                  <a:gd name="connsiteY10" fmla="*/ 4083827 h 5057775"/>
                  <a:gd name="connsiteX11" fmla="*/ 0 w 10101263"/>
                  <a:gd name="connsiteY11" fmla="*/ 2214563 h 5057775"/>
                  <a:gd name="connsiteX12" fmla="*/ 185738 w 10101263"/>
                  <a:gd name="connsiteY12" fmla="*/ 931084 h 5057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101263" h="5057775">
                    <a:moveTo>
                      <a:pt x="185738" y="931084"/>
                    </a:moveTo>
                    <a:cubicBezTo>
                      <a:pt x="185738" y="495768"/>
                      <a:pt x="538632" y="142874"/>
                      <a:pt x="973948" y="142874"/>
                    </a:cubicBezTo>
                    <a:cubicBezTo>
                      <a:pt x="2135199" y="133349"/>
                      <a:pt x="3482187" y="9525"/>
                      <a:pt x="4643438" y="0"/>
                    </a:cubicBezTo>
                    <a:cubicBezTo>
                      <a:pt x="6190451" y="9525"/>
                      <a:pt x="7551727" y="133349"/>
                      <a:pt x="9098740" y="142874"/>
                    </a:cubicBezTo>
                    <a:cubicBezTo>
                      <a:pt x="9534056" y="142874"/>
                      <a:pt x="9886950" y="495768"/>
                      <a:pt x="9886950" y="931084"/>
                    </a:cubicBezTo>
                    <a:cubicBezTo>
                      <a:pt x="9886950" y="1216035"/>
                      <a:pt x="10101263" y="1529562"/>
                      <a:pt x="10101263" y="1814513"/>
                    </a:cubicBezTo>
                    <a:lnTo>
                      <a:pt x="9886950" y="4083827"/>
                    </a:lnTo>
                    <a:cubicBezTo>
                      <a:pt x="9886950" y="4519143"/>
                      <a:pt x="9534056" y="4872037"/>
                      <a:pt x="9098740" y="4872037"/>
                    </a:cubicBezTo>
                    <a:cubicBezTo>
                      <a:pt x="7604114" y="4872037"/>
                      <a:pt x="6252364" y="5057775"/>
                      <a:pt x="4757738" y="5057775"/>
                    </a:cubicBezTo>
                    <a:lnTo>
                      <a:pt x="973948" y="4872037"/>
                    </a:lnTo>
                    <a:cubicBezTo>
                      <a:pt x="538632" y="4872037"/>
                      <a:pt x="185738" y="4519143"/>
                      <a:pt x="185738" y="4083827"/>
                    </a:cubicBezTo>
                    <a:cubicBezTo>
                      <a:pt x="180975" y="3460739"/>
                      <a:pt x="4763" y="2837651"/>
                      <a:pt x="0" y="2214563"/>
                    </a:cubicBezTo>
                    <a:lnTo>
                      <a:pt x="185738" y="931084"/>
                    </a:lnTo>
                    <a:close/>
                  </a:path>
                </a:pathLst>
              </a:custGeom>
              <a:grpFill/>
              <a:ln w="25400">
                <a:solidFill>
                  <a:schemeClr val="accent4">
                    <a:lumMod val="50000"/>
                  </a:schemeClr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Rounded Rectangle 3">
                <a:extLst>
                  <a:ext uri="{FF2B5EF4-FFF2-40B4-BE49-F238E27FC236}">
                    <a16:creationId xmlns:a16="http://schemas.microsoft.com/office/drawing/2014/main" id="{1622A040-87E4-4238-91D8-26C810445341}"/>
                  </a:ext>
                </a:extLst>
              </p:cNvPr>
              <p:cNvSpPr/>
              <p:nvPr/>
            </p:nvSpPr>
            <p:spPr>
              <a:xfrm>
                <a:off x="191728" y="663676"/>
                <a:ext cx="11813457" cy="6356555"/>
              </a:xfrm>
              <a:custGeom>
                <a:avLst/>
                <a:gdLst>
                  <a:gd name="connsiteX0" fmla="*/ 0 w 9701212"/>
                  <a:gd name="connsiteY0" fmla="*/ 788210 h 4729163"/>
                  <a:gd name="connsiteX1" fmla="*/ 788210 w 9701212"/>
                  <a:gd name="connsiteY1" fmla="*/ 0 h 4729163"/>
                  <a:gd name="connsiteX2" fmla="*/ 8913002 w 9701212"/>
                  <a:gd name="connsiteY2" fmla="*/ 0 h 4729163"/>
                  <a:gd name="connsiteX3" fmla="*/ 9701212 w 9701212"/>
                  <a:gd name="connsiteY3" fmla="*/ 788210 h 4729163"/>
                  <a:gd name="connsiteX4" fmla="*/ 9701212 w 9701212"/>
                  <a:gd name="connsiteY4" fmla="*/ 3940953 h 4729163"/>
                  <a:gd name="connsiteX5" fmla="*/ 8913002 w 9701212"/>
                  <a:gd name="connsiteY5" fmla="*/ 4729163 h 4729163"/>
                  <a:gd name="connsiteX6" fmla="*/ 788210 w 9701212"/>
                  <a:gd name="connsiteY6" fmla="*/ 4729163 h 4729163"/>
                  <a:gd name="connsiteX7" fmla="*/ 0 w 9701212"/>
                  <a:gd name="connsiteY7" fmla="*/ 3940953 h 4729163"/>
                  <a:gd name="connsiteX8" fmla="*/ 0 w 9701212"/>
                  <a:gd name="connsiteY8" fmla="*/ 788210 h 4729163"/>
                  <a:gd name="connsiteX0" fmla="*/ 0 w 9701212"/>
                  <a:gd name="connsiteY0" fmla="*/ 931084 h 4872037"/>
                  <a:gd name="connsiteX1" fmla="*/ 788210 w 9701212"/>
                  <a:gd name="connsiteY1" fmla="*/ 142874 h 4872037"/>
                  <a:gd name="connsiteX2" fmla="*/ 4457700 w 9701212"/>
                  <a:gd name="connsiteY2" fmla="*/ 0 h 4872037"/>
                  <a:gd name="connsiteX3" fmla="*/ 8913002 w 9701212"/>
                  <a:gd name="connsiteY3" fmla="*/ 142874 h 4872037"/>
                  <a:gd name="connsiteX4" fmla="*/ 9701212 w 9701212"/>
                  <a:gd name="connsiteY4" fmla="*/ 931084 h 4872037"/>
                  <a:gd name="connsiteX5" fmla="*/ 9701212 w 9701212"/>
                  <a:gd name="connsiteY5" fmla="*/ 4083827 h 4872037"/>
                  <a:gd name="connsiteX6" fmla="*/ 8913002 w 9701212"/>
                  <a:gd name="connsiteY6" fmla="*/ 4872037 h 4872037"/>
                  <a:gd name="connsiteX7" fmla="*/ 788210 w 9701212"/>
                  <a:gd name="connsiteY7" fmla="*/ 4872037 h 4872037"/>
                  <a:gd name="connsiteX8" fmla="*/ 0 w 9701212"/>
                  <a:gd name="connsiteY8" fmla="*/ 4083827 h 4872037"/>
                  <a:gd name="connsiteX9" fmla="*/ 0 w 9701212"/>
                  <a:gd name="connsiteY9" fmla="*/ 931084 h 4872037"/>
                  <a:gd name="connsiteX0" fmla="*/ 185738 w 9886950"/>
                  <a:gd name="connsiteY0" fmla="*/ 931084 h 4872037"/>
                  <a:gd name="connsiteX1" fmla="*/ 973948 w 9886950"/>
                  <a:gd name="connsiteY1" fmla="*/ 142874 h 4872037"/>
                  <a:gd name="connsiteX2" fmla="*/ 4643438 w 9886950"/>
                  <a:gd name="connsiteY2" fmla="*/ 0 h 4872037"/>
                  <a:gd name="connsiteX3" fmla="*/ 9098740 w 9886950"/>
                  <a:gd name="connsiteY3" fmla="*/ 142874 h 4872037"/>
                  <a:gd name="connsiteX4" fmla="*/ 9886950 w 9886950"/>
                  <a:gd name="connsiteY4" fmla="*/ 931084 h 4872037"/>
                  <a:gd name="connsiteX5" fmla="*/ 9886950 w 9886950"/>
                  <a:gd name="connsiteY5" fmla="*/ 4083827 h 4872037"/>
                  <a:gd name="connsiteX6" fmla="*/ 9098740 w 9886950"/>
                  <a:gd name="connsiteY6" fmla="*/ 4872037 h 4872037"/>
                  <a:gd name="connsiteX7" fmla="*/ 973948 w 9886950"/>
                  <a:gd name="connsiteY7" fmla="*/ 4872037 h 4872037"/>
                  <a:gd name="connsiteX8" fmla="*/ 185738 w 9886950"/>
                  <a:gd name="connsiteY8" fmla="*/ 4083827 h 4872037"/>
                  <a:gd name="connsiteX9" fmla="*/ 0 w 9886950"/>
                  <a:gd name="connsiteY9" fmla="*/ 2214563 h 4872037"/>
                  <a:gd name="connsiteX10" fmla="*/ 185738 w 9886950"/>
                  <a:gd name="connsiteY10" fmla="*/ 931084 h 4872037"/>
                  <a:gd name="connsiteX0" fmla="*/ 185738 w 9886950"/>
                  <a:gd name="connsiteY0" fmla="*/ 931084 h 5057775"/>
                  <a:gd name="connsiteX1" fmla="*/ 973948 w 9886950"/>
                  <a:gd name="connsiteY1" fmla="*/ 142874 h 5057775"/>
                  <a:gd name="connsiteX2" fmla="*/ 4643438 w 9886950"/>
                  <a:gd name="connsiteY2" fmla="*/ 0 h 5057775"/>
                  <a:gd name="connsiteX3" fmla="*/ 9098740 w 9886950"/>
                  <a:gd name="connsiteY3" fmla="*/ 142874 h 5057775"/>
                  <a:gd name="connsiteX4" fmla="*/ 9886950 w 9886950"/>
                  <a:gd name="connsiteY4" fmla="*/ 931084 h 5057775"/>
                  <a:gd name="connsiteX5" fmla="*/ 9886950 w 9886950"/>
                  <a:gd name="connsiteY5" fmla="*/ 4083827 h 5057775"/>
                  <a:gd name="connsiteX6" fmla="*/ 9098740 w 9886950"/>
                  <a:gd name="connsiteY6" fmla="*/ 4872037 h 5057775"/>
                  <a:gd name="connsiteX7" fmla="*/ 4757738 w 9886950"/>
                  <a:gd name="connsiteY7" fmla="*/ 5057775 h 5057775"/>
                  <a:gd name="connsiteX8" fmla="*/ 973948 w 9886950"/>
                  <a:gd name="connsiteY8" fmla="*/ 4872037 h 5057775"/>
                  <a:gd name="connsiteX9" fmla="*/ 185738 w 9886950"/>
                  <a:gd name="connsiteY9" fmla="*/ 4083827 h 5057775"/>
                  <a:gd name="connsiteX10" fmla="*/ 0 w 9886950"/>
                  <a:gd name="connsiteY10" fmla="*/ 2214563 h 5057775"/>
                  <a:gd name="connsiteX11" fmla="*/ 185738 w 9886950"/>
                  <a:gd name="connsiteY11" fmla="*/ 931084 h 5057775"/>
                  <a:gd name="connsiteX0" fmla="*/ 185738 w 10101263"/>
                  <a:gd name="connsiteY0" fmla="*/ 931084 h 5057775"/>
                  <a:gd name="connsiteX1" fmla="*/ 973948 w 10101263"/>
                  <a:gd name="connsiteY1" fmla="*/ 142874 h 5057775"/>
                  <a:gd name="connsiteX2" fmla="*/ 4643438 w 10101263"/>
                  <a:gd name="connsiteY2" fmla="*/ 0 h 5057775"/>
                  <a:gd name="connsiteX3" fmla="*/ 9098740 w 10101263"/>
                  <a:gd name="connsiteY3" fmla="*/ 142874 h 5057775"/>
                  <a:gd name="connsiteX4" fmla="*/ 9886950 w 10101263"/>
                  <a:gd name="connsiteY4" fmla="*/ 931084 h 5057775"/>
                  <a:gd name="connsiteX5" fmla="*/ 10101263 w 10101263"/>
                  <a:gd name="connsiteY5" fmla="*/ 1814513 h 5057775"/>
                  <a:gd name="connsiteX6" fmla="*/ 9886950 w 10101263"/>
                  <a:gd name="connsiteY6" fmla="*/ 4083827 h 5057775"/>
                  <a:gd name="connsiteX7" fmla="*/ 9098740 w 10101263"/>
                  <a:gd name="connsiteY7" fmla="*/ 4872037 h 5057775"/>
                  <a:gd name="connsiteX8" fmla="*/ 4757738 w 10101263"/>
                  <a:gd name="connsiteY8" fmla="*/ 5057775 h 5057775"/>
                  <a:gd name="connsiteX9" fmla="*/ 973948 w 10101263"/>
                  <a:gd name="connsiteY9" fmla="*/ 4872037 h 5057775"/>
                  <a:gd name="connsiteX10" fmla="*/ 185738 w 10101263"/>
                  <a:gd name="connsiteY10" fmla="*/ 4083827 h 5057775"/>
                  <a:gd name="connsiteX11" fmla="*/ 0 w 10101263"/>
                  <a:gd name="connsiteY11" fmla="*/ 2214563 h 5057775"/>
                  <a:gd name="connsiteX12" fmla="*/ 185738 w 10101263"/>
                  <a:gd name="connsiteY12" fmla="*/ 931084 h 5057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101263" h="5057775">
                    <a:moveTo>
                      <a:pt x="185738" y="931084"/>
                    </a:moveTo>
                    <a:cubicBezTo>
                      <a:pt x="185738" y="495768"/>
                      <a:pt x="538632" y="142874"/>
                      <a:pt x="973948" y="142874"/>
                    </a:cubicBezTo>
                    <a:cubicBezTo>
                      <a:pt x="2135199" y="133349"/>
                      <a:pt x="3482187" y="9525"/>
                      <a:pt x="4643438" y="0"/>
                    </a:cubicBezTo>
                    <a:cubicBezTo>
                      <a:pt x="6190451" y="9525"/>
                      <a:pt x="7551727" y="133349"/>
                      <a:pt x="9098740" y="142874"/>
                    </a:cubicBezTo>
                    <a:cubicBezTo>
                      <a:pt x="9534056" y="142874"/>
                      <a:pt x="9886950" y="495768"/>
                      <a:pt x="9886950" y="931084"/>
                    </a:cubicBezTo>
                    <a:cubicBezTo>
                      <a:pt x="9886950" y="1216035"/>
                      <a:pt x="10101263" y="1529562"/>
                      <a:pt x="10101263" y="1814513"/>
                    </a:cubicBezTo>
                    <a:lnTo>
                      <a:pt x="9886950" y="4083827"/>
                    </a:lnTo>
                    <a:cubicBezTo>
                      <a:pt x="9886950" y="4519143"/>
                      <a:pt x="9534056" y="4872037"/>
                      <a:pt x="9098740" y="4872037"/>
                    </a:cubicBezTo>
                    <a:cubicBezTo>
                      <a:pt x="7604114" y="4872037"/>
                      <a:pt x="6252364" y="5057775"/>
                      <a:pt x="4757738" y="5057775"/>
                    </a:cubicBezTo>
                    <a:lnTo>
                      <a:pt x="973948" y="4872037"/>
                    </a:lnTo>
                    <a:cubicBezTo>
                      <a:pt x="538632" y="4872037"/>
                      <a:pt x="185738" y="4519143"/>
                      <a:pt x="185738" y="4083827"/>
                    </a:cubicBezTo>
                    <a:cubicBezTo>
                      <a:pt x="180975" y="3460739"/>
                      <a:pt x="4763" y="2837651"/>
                      <a:pt x="0" y="2214563"/>
                    </a:cubicBezTo>
                    <a:lnTo>
                      <a:pt x="185738" y="931084"/>
                    </a:lnTo>
                    <a:close/>
                  </a:path>
                </a:pathLst>
              </a:custGeom>
              <a:grpFill/>
              <a:ln w="25400">
                <a:noFill/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Rounded Rectangle 3">
                <a:extLst>
                  <a:ext uri="{FF2B5EF4-FFF2-40B4-BE49-F238E27FC236}">
                    <a16:creationId xmlns:a16="http://schemas.microsoft.com/office/drawing/2014/main" id="{FA1F3C9F-394B-4A4F-BE83-D22E8F54199E}"/>
                  </a:ext>
                </a:extLst>
              </p:cNvPr>
              <p:cNvSpPr/>
              <p:nvPr/>
            </p:nvSpPr>
            <p:spPr>
              <a:xfrm>
                <a:off x="806" y="464576"/>
                <a:ext cx="11695473" cy="6754760"/>
              </a:xfrm>
              <a:custGeom>
                <a:avLst/>
                <a:gdLst>
                  <a:gd name="connsiteX0" fmla="*/ 0 w 9701212"/>
                  <a:gd name="connsiteY0" fmla="*/ 788210 h 4729163"/>
                  <a:gd name="connsiteX1" fmla="*/ 788210 w 9701212"/>
                  <a:gd name="connsiteY1" fmla="*/ 0 h 4729163"/>
                  <a:gd name="connsiteX2" fmla="*/ 8913002 w 9701212"/>
                  <a:gd name="connsiteY2" fmla="*/ 0 h 4729163"/>
                  <a:gd name="connsiteX3" fmla="*/ 9701212 w 9701212"/>
                  <a:gd name="connsiteY3" fmla="*/ 788210 h 4729163"/>
                  <a:gd name="connsiteX4" fmla="*/ 9701212 w 9701212"/>
                  <a:gd name="connsiteY4" fmla="*/ 3940953 h 4729163"/>
                  <a:gd name="connsiteX5" fmla="*/ 8913002 w 9701212"/>
                  <a:gd name="connsiteY5" fmla="*/ 4729163 h 4729163"/>
                  <a:gd name="connsiteX6" fmla="*/ 788210 w 9701212"/>
                  <a:gd name="connsiteY6" fmla="*/ 4729163 h 4729163"/>
                  <a:gd name="connsiteX7" fmla="*/ 0 w 9701212"/>
                  <a:gd name="connsiteY7" fmla="*/ 3940953 h 4729163"/>
                  <a:gd name="connsiteX8" fmla="*/ 0 w 9701212"/>
                  <a:gd name="connsiteY8" fmla="*/ 788210 h 4729163"/>
                  <a:gd name="connsiteX0" fmla="*/ 0 w 9701212"/>
                  <a:gd name="connsiteY0" fmla="*/ 931084 h 4872037"/>
                  <a:gd name="connsiteX1" fmla="*/ 788210 w 9701212"/>
                  <a:gd name="connsiteY1" fmla="*/ 142874 h 4872037"/>
                  <a:gd name="connsiteX2" fmla="*/ 4457700 w 9701212"/>
                  <a:gd name="connsiteY2" fmla="*/ 0 h 4872037"/>
                  <a:gd name="connsiteX3" fmla="*/ 8913002 w 9701212"/>
                  <a:gd name="connsiteY3" fmla="*/ 142874 h 4872037"/>
                  <a:gd name="connsiteX4" fmla="*/ 9701212 w 9701212"/>
                  <a:gd name="connsiteY4" fmla="*/ 931084 h 4872037"/>
                  <a:gd name="connsiteX5" fmla="*/ 9701212 w 9701212"/>
                  <a:gd name="connsiteY5" fmla="*/ 4083827 h 4872037"/>
                  <a:gd name="connsiteX6" fmla="*/ 8913002 w 9701212"/>
                  <a:gd name="connsiteY6" fmla="*/ 4872037 h 4872037"/>
                  <a:gd name="connsiteX7" fmla="*/ 788210 w 9701212"/>
                  <a:gd name="connsiteY7" fmla="*/ 4872037 h 4872037"/>
                  <a:gd name="connsiteX8" fmla="*/ 0 w 9701212"/>
                  <a:gd name="connsiteY8" fmla="*/ 4083827 h 4872037"/>
                  <a:gd name="connsiteX9" fmla="*/ 0 w 9701212"/>
                  <a:gd name="connsiteY9" fmla="*/ 931084 h 4872037"/>
                  <a:gd name="connsiteX0" fmla="*/ 185738 w 9886950"/>
                  <a:gd name="connsiteY0" fmla="*/ 931084 h 4872037"/>
                  <a:gd name="connsiteX1" fmla="*/ 973948 w 9886950"/>
                  <a:gd name="connsiteY1" fmla="*/ 142874 h 4872037"/>
                  <a:gd name="connsiteX2" fmla="*/ 4643438 w 9886950"/>
                  <a:gd name="connsiteY2" fmla="*/ 0 h 4872037"/>
                  <a:gd name="connsiteX3" fmla="*/ 9098740 w 9886950"/>
                  <a:gd name="connsiteY3" fmla="*/ 142874 h 4872037"/>
                  <a:gd name="connsiteX4" fmla="*/ 9886950 w 9886950"/>
                  <a:gd name="connsiteY4" fmla="*/ 931084 h 4872037"/>
                  <a:gd name="connsiteX5" fmla="*/ 9886950 w 9886950"/>
                  <a:gd name="connsiteY5" fmla="*/ 4083827 h 4872037"/>
                  <a:gd name="connsiteX6" fmla="*/ 9098740 w 9886950"/>
                  <a:gd name="connsiteY6" fmla="*/ 4872037 h 4872037"/>
                  <a:gd name="connsiteX7" fmla="*/ 973948 w 9886950"/>
                  <a:gd name="connsiteY7" fmla="*/ 4872037 h 4872037"/>
                  <a:gd name="connsiteX8" fmla="*/ 185738 w 9886950"/>
                  <a:gd name="connsiteY8" fmla="*/ 4083827 h 4872037"/>
                  <a:gd name="connsiteX9" fmla="*/ 0 w 9886950"/>
                  <a:gd name="connsiteY9" fmla="*/ 2214563 h 4872037"/>
                  <a:gd name="connsiteX10" fmla="*/ 185738 w 9886950"/>
                  <a:gd name="connsiteY10" fmla="*/ 931084 h 4872037"/>
                  <a:gd name="connsiteX0" fmla="*/ 185738 w 9886950"/>
                  <a:gd name="connsiteY0" fmla="*/ 931084 h 5057775"/>
                  <a:gd name="connsiteX1" fmla="*/ 973948 w 9886950"/>
                  <a:gd name="connsiteY1" fmla="*/ 142874 h 5057775"/>
                  <a:gd name="connsiteX2" fmla="*/ 4643438 w 9886950"/>
                  <a:gd name="connsiteY2" fmla="*/ 0 h 5057775"/>
                  <a:gd name="connsiteX3" fmla="*/ 9098740 w 9886950"/>
                  <a:gd name="connsiteY3" fmla="*/ 142874 h 5057775"/>
                  <a:gd name="connsiteX4" fmla="*/ 9886950 w 9886950"/>
                  <a:gd name="connsiteY4" fmla="*/ 931084 h 5057775"/>
                  <a:gd name="connsiteX5" fmla="*/ 9886950 w 9886950"/>
                  <a:gd name="connsiteY5" fmla="*/ 4083827 h 5057775"/>
                  <a:gd name="connsiteX6" fmla="*/ 9098740 w 9886950"/>
                  <a:gd name="connsiteY6" fmla="*/ 4872037 h 5057775"/>
                  <a:gd name="connsiteX7" fmla="*/ 4757738 w 9886950"/>
                  <a:gd name="connsiteY7" fmla="*/ 5057775 h 5057775"/>
                  <a:gd name="connsiteX8" fmla="*/ 973948 w 9886950"/>
                  <a:gd name="connsiteY8" fmla="*/ 4872037 h 5057775"/>
                  <a:gd name="connsiteX9" fmla="*/ 185738 w 9886950"/>
                  <a:gd name="connsiteY9" fmla="*/ 4083827 h 5057775"/>
                  <a:gd name="connsiteX10" fmla="*/ 0 w 9886950"/>
                  <a:gd name="connsiteY10" fmla="*/ 2214563 h 5057775"/>
                  <a:gd name="connsiteX11" fmla="*/ 185738 w 9886950"/>
                  <a:gd name="connsiteY11" fmla="*/ 931084 h 5057775"/>
                  <a:gd name="connsiteX0" fmla="*/ 185738 w 10101263"/>
                  <a:gd name="connsiteY0" fmla="*/ 931084 h 5057775"/>
                  <a:gd name="connsiteX1" fmla="*/ 973948 w 10101263"/>
                  <a:gd name="connsiteY1" fmla="*/ 142874 h 5057775"/>
                  <a:gd name="connsiteX2" fmla="*/ 4643438 w 10101263"/>
                  <a:gd name="connsiteY2" fmla="*/ 0 h 5057775"/>
                  <a:gd name="connsiteX3" fmla="*/ 9098740 w 10101263"/>
                  <a:gd name="connsiteY3" fmla="*/ 142874 h 5057775"/>
                  <a:gd name="connsiteX4" fmla="*/ 9886950 w 10101263"/>
                  <a:gd name="connsiteY4" fmla="*/ 931084 h 5057775"/>
                  <a:gd name="connsiteX5" fmla="*/ 10101263 w 10101263"/>
                  <a:gd name="connsiteY5" fmla="*/ 1814513 h 5057775"/>
                  <a:gd name="connsiteX6" fmla="*/ 9886950 w 10101263"/>
                  <a:gd name="connsiteY6" fmla="*/ 4083827 h 5057775"/>
                  <a:gd name="connsiteX7" fmla="*/ 9098740 w 10101263"/>
                  <a:gd name="connsiteY7" fmla="*/ 4872037 h 5057775"/>
                  <a:gd name="connsiteX8" fmla="*/ 4757738 w 10101263"/>
                  <a:gd name="connsiteY8" fmla="*/ 5057775 h 5057775"/>
                  <a:gd name="connsiteX9" fmla="*/ 973948 w 10101263"/>
                  <a:gd name="connsiteY9" fmla="*/ 4872037 h 5057775"/>
                  <a:gd name="connsiteX10" fmla="*/ 185738 w 10101263"/>
                  <a:gd name="connsiteY10" fmla="*/ 4083827 h 5057775"/>
                  <a:gd name="connsiteX11" fmla="*/ 0 w 10101263"/>
                  <a:gd name="connsiteY11" fmla="*/ 2214563 h 5057775"/>
                  <a:gd name="connsiteX12" fmla="*/ 185738 w 10101263"/>
                  <a:gd name="connsiteY12" fmla="*/ 931084 h 5057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101263" h="5057775">
                    <a:moveTo>
                      <a:pt x="185738" y="931084"/>
                    </a:moveTo>
                    <a:cubicBezTo>
                      <a:pt x="185738" y="495768"/>
                      <a:pt x="538632" y="142874"/>
                      <a:pt x="973948" y="142874"/>
                    </a:cubicBezTo>
                    <a:cubicBezTo>
                      <a:pt x="2135199" y="133349"/>
                      <a:pt x="3482187" y="9525"/>
                      <a:pt x="4643438" y="0"/>
                    </a:cubicBezTo>
                    <a:cubicBezTo>
                      <a:pt x="6190451" y="9525"/>
                      <a:pt x="7551727" y="133349"/>
                      <a:pt x="9098740" y="142874"/>
                    </a:cubicBezTo>
                    <a:cubicBezTo>
                      <a:pt x="9534056" y="142874"/>
                      <a:pt x="9886950" y="495768"/>
                      <a:pt x="9886950" y="931084"/>
                    </a:cubicBezTo>
                    <a:cubicBezTo>
                      <a:pt x="9886950" y="1216035"/>
                      <a:pt x="10101263" y="1529562"/>
                      <a:pt x="10101263" y="1814513"/>
                    </a:cubicBezTo>
                    <a:lnTo>
                      <a:pt x="9886950" y="4083827"/>
                    </a:lnTo>
                    <a:cubicBezTo>
                      <a:pt x="9886950" y="4519143"/>
                      <a:pt x="9534056" y="4872037"/>
                      <a:pt x="9098740" y="4872037"/>
                    </a:cubicBezTo>
                    <a:cubicBezTo>
                      <a:pt x="7604114" y="4872037"/>
                      <a:pt x="6252364" y="5057775"/>
                      <a:pt x="4757738" y="5057775"/>
                    </a:cubicBezTo>
                    <a:lnTo>
                      <a:pt x="973948" y="4872037"/>
                    </a:lnTo>
                    <a:cubicBezTo>
                      <a:pt x="538632" y="4872037"/>
                      <a:pt x="185738" y="4519143"/>
                      <a:pt x="185738" y="4083827"/>
                    </a:cubicBezTo>
                    <a:cubicBezTo>
                      <a:pt x="180975" y="3460739"/>
                      <a:pt x="4763" y="2837651"/>
                      <a:pt x="0" y="2214563"/>
                    </a:cubicBezTo>
                    <a:lnTo>
                      <a:pt x="185738" y="931084"/>
                    </a:lnTo>
                    <a:close/>
                  </a:path>
                </a:pathLst>
              </a:custGeom>
              <a:grpFill/>
              <a:ln w="25400">
                <a:solidFill>
                  <a:srgbClr val="7D3100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70661" name="Picture 14">
              <a:extLst>
                <a:ext uri="{FF2B5EF4-FFF2-40B4-BE49-F238E27FC236}">
                  <a16:creationId xmlns:a16="http://schemas.microsoft.com/office/drawing/2014/main" id="{730F897A-0F26-4A8F-ACCC-EA5344290E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1435" y="58337"/>
              <a:ext cx="4187172" cy="8169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733432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186" name="Group 7">
            <a:extLst>
              <a:ext uri="{FF2B5EF4-FFF2-40B4-BE49-F238E27FC236}">
                <a16:creationId xmlns:a16="http://schemas.microsoft.com/office/drawing/2014/main" id="{B9D99E53-4D03-4559-B5B7-F7F4440C3D53}"/>
              </a:ext>
            </a:extLst>
          </p:cNvPr>
          <p:cNvGrpSpPr>
            <a:grpSpLocks/>
          </p:cNvGrpSpPr>
          <p:nvPr/>
        </p:nvGrpSpPr>
        <p:grpSpPr bwMode="auto">
          <a:xfrm>
            <a:off x="238125" y="117475"/>
            <a:ext cx="11603038" cy="6797675"/>
            <a:chOff x="191727" y="339213"/>
            <a:chExt cx="11813459" cy="6797978"/>
          </a:xfrm>
        </p:grpSpPr>
        <p:sp>
          <p:nvSpPr>
            <p:cNvPr id="10" name="Rounded Rectangle 3">
              <a:extLst>
                <a:ext uri="{FF2B5EF4-FFF2-40B4-BE49-F238E27FC236}">
                  <a16:creationId xmlns:a16="http://schemas.microsoft.com/office/drawing/2014/main" id="{433C338A-8B20-4CB2-A149-EA255018C7C3}"/>
                </a:ext>
              </a:extLst>
            </p:cNvPr>
            <p:cNvSpPr/>
            <p:nvPr/>
          </p:nvSpPr>
          <p:spPr>
            <a:xfrm>
              <a:off x="191727" y="501145"/>
              <a:ext cx="11813459" cy="6356633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solidFill>
              <a:schemeClr val="bg1">
                <a:alpha val="63000"/>
              </a:schemeClr>
            </a:solidFill>
            <a:ln w="25400">
              <a:solidFill>
                <a:schemeClr val="accent4">
                  <a:lumMod val="50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ounded Rectangle 3">
              <a:extLst>
                <a:ext uri="{FF2B5EF4-FFF2-40B4-BE49-F238E27FC236}">
                  <a16:creationId xmlns:a16="http://schemas.microsoft.com/office/drawing/2014/main" id="{C3F2C3EC-B9BE-4E29-AD5E-94FD618F09EB}"/>
                </a:ext>
              </a:extLst>
            </p:cNvPr>
            <p:cNvSpPr/>
            <p:nvPr/>
          </p:nvSpPr>
          <p:spPr>
            <a:xfrm>
              <a:off x="191727" y="780558"/>
              <a:ext cx="11389991" cy="6356633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solidFill>
              <a:schemeClr val="bg1">
                <a:alpha val="63000"/>
              </a:schemeClr>
            </a:solidFill>
            <a:ln w="25400">
              <a:noFill/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ounded Rectangle 3">
              <a:extLst>
                <a:ext uri="{FF2B5EF4-FFF2-40B4-BE49-F238E27FC236}">
                  <a16:creationId xmlns:a16="http://schemas.microsoft.com/office/drawing/2014/main" id="{AB171F84-4B64-4A4D-A424-3438BFBA043E}"/>
                </a:ext>
              </a:extLst>
            </p:cNvPr>
            <p:cNvSpPr/>
            <p:nvPr/>
          </p:nvSpPr>
          <p:spPr>
            <a:xfrm>
              <a:off x="191727" y="339213"/>
              <a:ext cx="11695469" cy="6755114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noFill/>
            <a:ln w="25400">
              <a:solidFill>
                <a:srgbClr val="7D31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3187" name="Freeform 10">
            <a:extLst>
              <a:ext uri="{FF2B5EF4-FFF2-40B4-BE49-F238E27FC236}">
                <a16:creationId xmlns:a16="http://schemas.microsoft.com/office/drawing/2014/main" id="{3E1AB5A1-0D8C-406F-9BA4-EE1EDC6C1EB2}"/>
              </a:ext>
            </a:extLst>
          </p:cNvPr>
          <p:cNvGrpSpPr>
            <a:grpSpLocks/>
          </p:cNvGrpSpPr>
          <p:nvPr/>
        </p:nvGrpSpPr>
        <p:grpSpPr bwMode="auto">
          <a:xfrm>
            <a:off x="977900" y="5118100"/>
            <a:ext cx="3848100" cy="1193800"/>
            <a:chOff x="616" y="3224"/>
            <a:chExt cx="2424" cy="752"/>
          </a:xfrm>
        </p:grpSpPr>
        <p:pic>
          <p:nvPicPr>
            <p:cNvPr id="93223" name="Freeform 10">
              <a:extLst>
                <a:ext uri="{FF2B5EF4-FFF2-40B4-BE49-F238E27FC236}">
                  <a16:creationId xmlns:a16="http://schemas.microsoft.com/office/drawing/2014/main" id="{97ADE422-21DF-4FEC-9BFB-94F3D6744243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6" y="3224"/>
              <a:ext cx="2424" cy="7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3224" name="Text Box 3">
              <a:extLst>
                <a:ext uri="{FF2B5EF4-FFF2-40B4-BE49-F238E27FC236}">
                  <a16:creationId xmlns:a16="http://schemas.microsoft.com/office/drawing/2014/main" id="{5B0751B7-54F7-4B59-BB8E-43232EA6763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1" y="3225"/>
              <a:ext cx="2412" cy="7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defTabSz="9128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9128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9128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9128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9128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28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휴먼매직체"/>
              </a:endParaRPr>
            </a:p>
          </p:txBody>
        </p:sp>
      </p:grpSp>
      <p:grpSp>
        <p:nvGrpSpPr>
          <p:cNvPr id="93188" name="Group 4">
            <a:extLst>
              <a:ext uri="{FF2B5EF4-FFF2-40B4-BE49-F238E27FC236}">
                <a16:creationId xmlns:a16="http://schemas.microsoft.com/office/drawing/2014/main" id="{B22FDC62-34AF-4D68-A206-8F8A5E7A005C}"/>
              </a:ext>
            </a:extLst>
          </p:cNvPr>
          <p:cNvGrpSpPr>
            <a:grpSpLocks/>
          </p:cNvGrpSpPr>
          <p:nvPr/>
        </p:nvGrpSpPr>
        <p:grpSpPr bwMode="auto">
          <a:xfrm>
            <a:off x="1616075" y="3321050"/>
            <a:ext cx="2581275" cy="3354388"/>
            <a:chOff x="3491880" y="3356992"/>
            <a:chExt cx="2160240" cy="2808312"/>
          </a:xfrm>
        </p:grpSpPr>
        <p:pic>
          <p:nvPicPr>
            <p:cNvPr id="93221" name="Rounded Rectangle 2">
              <a:extLst>
                <a:ext uri="{FF2B5EF4-FFF2-40B4-BE49-F238E27FC236}">
                  <a16:creationId xmlns:a16="http://schemas.microsoft.com/office/drawing/2014/main" id="{CF857892-96E5-47B6-B5EE-4202C94393C0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7743" y="4361764"/>
              <a:ext cx="3571172" cy="12865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56BFC21E-B9E3-42C9-A5FE-3EFD66305878}"/>
                </a:ext>
              </a:extLst>
            </p:cNvPr>
            <p:cNvSpPr/>
            <p:nvPr/>
          </p:nvSpPr>
          <p:spPr>
            <a:xfrm>
              <a:off x="4392644" y="5415712"/>
              <a:ext cx="360040" cy="7176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</p:grpSp>
      <p:grpSp>
        <p:nvGrpSpPr>
          <p:cNvPr id="93189" name="Freeform 7">
            <a:extLst>
              <a:ext uri="{FF2B5EF4-FFF2-40B4-BE49-F238E27FC236}">
                <a16:creationId xmlns:a16="http://schemas.microsoft.com/office/drawing/2014/main" id="{1F8EB99F-5E4C-49C7-9BC3-3C1C73D71DA1}"/>
              </a:ext>
            </a:extLst>
          </p:cNvPr>
          <p:cNvGrpSpPr>
            <a:grpSpLocks/>
          </p:cNvGrpSpPr>
          <p:nvPr/>
        </p:nvGrpSpPr>
        <p:grpSpPr bwMode="auto">
          <a:xfrm>
            <a:off x="444500" y="2527300"/>
            <a:ext cx="5207000" cy="3238500"/>
            <a:chOff x="280" y="1592"/>
            <a:chExt cx="3280" cy="2040"/>
          </a:xfrm>
        </p:grpSpPr>
        <p:pic>
          <p:nvPicPr>
            <p:cNvPr id="93219" name="Freeform 7">
              <a:extLst>
                <a:ext uri="{FF2B5EF4-FFF2-40B4-BE49-F238E27FC236}">
                  <a16:creationId xmlns:a16="http://schemas.microsoft.com/office/drawing/2014/main" id="{A1D1FC27-86AD-4762-B222-91CA9AECF58F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" y="1592"/>
              <a:ext cx="3280" cy="20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3220" name="Text Box 7">
              <a:extLst>
                <a:ext uri="{FF2B5EF4-FFF2-40B4-BE49-F238E27FC236}">
                  <a16:creationId xmlns:a16="http://schemas.microsoft.com/office/drawing/2014/main" id="{4C9D3DAC-F0CE-4DAB-9714-AEF6841CC5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2" y="1592"/>
              <a:ext cx="3278" cy="20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defTabSz="9128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9128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9128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9128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9128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28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휴먼매직체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06CC296-697D-4FB5-96E2-DD0433FA3168}"/>
              </a:ext>
            </a:extLst>
          </p:cNvPr>
          <p:cNvGrpSpPr/>
          <p:nvPr/>
        </p:nvGrpSpPr>
        <p:grpSpPr>
          <a:xfrm rot="490439" flipH="1">
            <a:off x="5153605" y="1248269"/>
            <a:ext cx="1514451" cy="1716282"/>
            <a:chOff x="5365048" y="479821"/>
            <a:chExt cx="8036930" cy="9108010"/>
          </a:xfrm>
          <a:solidFill>
            <a:srgbClr val="FF7B2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DCCC858-A987-40C9-BDE7-D699764C9600}"/>
                </a:ext>
              </a:extLst>
            </p:cNvPr>
            <p:cNvSpPr/>
            <p:nvPr/>
          </p:nvSpPr>
          <p:spPr>
            <a:xfrm>
              <a:off x="11674969" y="8268753"/>
              <a:ext cx="1052700" cy="1319078"/>
            </a:xfrm>
            <a:custGeom>
              <a:avLst/>
              <a:gdLst>
                <a:gd name="connsiteX0" fmla="*/ 0 w 266700"/>
                <a:gd name="connsiteY0" fmla="*/ 0 h 438150"/>
                <a:gd name="connsiteX1" fmla="*/ 19050 w 266700"/>
                <a:gd name="connsiteY1" fmla="*/ 438150 h 438150"/>
                <a:gd name="connsiteX2" fmla="*/ 266700 w 266700"/>
                <a:gd name="connsiteY2" fmla="*/ 76200 h 438150"/>
                <a:gd name="connsiteX3" fmla="*/ 0 w 266700"/>
                <a:gd name="connsiteY3" fmla="*/ 0 h 438150"/>
                <a:gd name="connsiteX0" fmla="*/ 0 w 366579"/>
                <a:gd name="connsiteY0" fmla="*/ 0 h 459339"/>
                <a:gd name="connsiteX1" fmla="*/ 366579 w 366579"/>
                <a:gd name="connsiteY1" fmla="*/ 459339 h 459339"/>
                <a:gd name="connsiteX2" fmla="*/ 266700 w 366579"/>
                <a:gd name="connsiteY2" fmla="*/ 76200 h 459339"/>
                <a:gd name="connsiteX3" fmla="*/ 0 w 366579"/>
                <a:gd name="connsiteY3" fmla="*/ 0 h 459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6579" h="459339">
                  <a:moveTo>
                    <a:pt x="0" y="0"/>
                  </a:moveTo>
                  <a:lnTo>
                    <a:pt x="366579" y="459339"/>
                  </a:lnTo>
                  <a:lnTo>
                    <a:pt x="266700" y="7620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8172F7E5-6119-49B6-BE88-D6AB669A9AA0}"/>
                </a:ext>
              </a:extLst>
            </p:cNvPr>
            <p:cNvSpPr/>
            <p:nvPr/>
          </p:nvSpPr>
          <p:spPr>
            <a:xfrm>
              <a:off x="9084335" y="7039961"/>
              <a:ext cx="3333521" cy="1613816"/>
            </a:xfrm>
            <a:custGeom>
              <a:avLst/>
              <a:gdLst>
                <a:gd name="connsiteX0" fmla="*/ 1219200 w 1219200"/>
                <a:gd name="connsiteY0" fmla="*/ 561975 h 561975"/>
                <a:gd name="connsiteX1" fmla="*/ 438150 w 1219200"/>
                <a:gd name="connsiteY1" fmla="*/ 0 h 561975"/>
                <a:gd name="connsiteX2" fmla="*/ 0 w 1219200"/>
                <a:gd name="connsiteY2" fmla="*/ 361950 h 561975"/>
                <a:gd name="connsiteX3" fmla="*/ 1219200 w 1219200"/>
                <a:gd name="connsiteY3" fmla="*/ 561975 h 561975"/>
                <a:gd name="connsiteX0" fmla="*/ 1158170 w 1158170"/>
                <a:gd name="connsiteY0" fmla="*/ 561975 h 561975"/>
                <a:gd name="connsiteX1" fmla="*/ 377120 w 1158170"/>
                <a:gd name="connsiteY1" fmla="*/ 0 h 561975"/>
                <a:gd name="connsiteX2" fmla="*/ 0 w 1158170"/>
                <a:gd name="connsiteY2" fmla="*/ 375217 h 561975"/>
                <a:gd name="connsiteX3" fmla="*/ 1158170 w 1158170"/>
                <a:gd name="connsiteY3" fmla="*/ 561975 h 561975"/>
                <a:gd name="connsiteX0" fmla="*/ 1160823 w 1160823"/>
                <a:gd name="connsiteY0" fmla="*/ 561975 h 561975"/>
                <a:gd name="connsiteX1" fmla="*/ 379773 w 1160823"/>
                <a:gd name="connsiteY1" fmla="*/ 0 h 561975"/>
                <a:gd name="connsiteX2" fmla="*/ 0 w 1160823"/>
                <a:gd name="connsiteY2" fmla="*/ 367257 h 561975"/>
                <a:gd name="connsiteX3" fmla="*/ 1160823 w 1160823"/>
                <a:gd name="connsiteY3" fmla="*/ 56197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0823" h="561975">
                  <a:moveTo>
                    <a:pt x="1160823" y="561975"/>
                  </a:moveTo>
                  <a:lnTo>
                    <a:pt x="379773" y="0"/>
                  </a:lnTo>
                  <a:lnTo>
                    <a:pt x="0" y="367257"/>
                  </a:lnTo>
                  <a:lnTo>
                    <a:pt x="1160823" y="561975"/>
                  </a:lnTo>
                  <a:close/>
                </a:path>
              </a:pathLst>
            </a:custGeom>
            <a:solidFill>
              <a:srgbClr val="FF66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8DBDECF6-73F3-40C1-9C33-A17C3D7041FF}"/>
                </a:ext>
              </a:extLst>
            </p:cNvPr>
            <p:cNvSpPr/>
            <p:nvPr/>
          </p:nvSpPr>
          <p:spPr>
            <a:xfrm>
              <a:off x="5365048" y="5540922"/>
              <a:ext cx="1132617" cy="452885"/>
            </a:xfrm>
            <a:custGeom>
              <a:avLst/>
              <a:gdLst>
                <a:gd name="connsiteX0" fmla="*/ 133350 w 276225"/>
                <a:gd name="connsiteY0" fmla="*/ 0 h 200025"/>
                <a:gd name="connsiteX1" fmla="*/ 0 w 276225"/>
                <a:gd name="connsiteY1" fmla="*/ 200025 h 200025"/>
                <a:gd name="connsiteX2" fmla="*/ 276225 w 276225"/>
                <a:gd name="connsiteY2" fmla="*/ 152400 h 200025"/>
                <a:gd name="connsiteX3" fmla="*/ 133350 w 276225"/>
                <a:gd name="connsiteY3" fmla="*/ 0 h 200025"/>
                <a:gd name="connsiteX0" fmla="*/ 157232 w 276225"/>
                <a:gd name="connsiteY0" fmla="*/ 0 h 205332"/>
                <a:gd name="connsiteX1" fmla="*/ 0 w 276225"/>
                <a:gd name="connsiteY1" fmla="*/ 205332 h 205332"/>
                <a:gd name="connsiteX2" fmla="*/ 276225 w 276225"/>
                <a:gd name="connsiteY2" fmla="*/ 157707 h 205332"/>
                <a:gd name="connsiteX3" fmla="*/ 157232 w 276225"/>
                <a:gd name="connsiteY3" fmla="*/ 0 h 205332"/>
                <a:gd name="connsiteX0" fmla="*/ 275415 w 394408"/>
                <a:gd name="connsiteY0" fmla="*/ 0 h 157707"/>
                <a:gd name="connsiteX1" fmla="*/ 0 w 394408"/>
                <a:gd name="connsiteY1" fmla="*/ 150097 h 157707"/>
                <a:gd name="connsiteX2" fmla="*/ 394408 w 394408"/>
                <a:gd name="connsiteY2" fmla="*/ 157707 h 157707"/>
                <a:gd name="connsiteX3" fmla="*/ 275415 w 394408"/>
                <a:gd name="connsiteY3" fmla="*/ 0 h 157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4408" h="157707">
                  <a:moveTo>
                    <a:pt x="275415" y="0"/>
                  </a:moveTo>
                  <a:lnTo>
                    <a:pt x="0" y="150097"/>
                  </a:lnTo>
                  <a:lnTo>
                    <a:pt x="394408" y="157707"/>
                  </a:lnTo>
                  <a:lnTo>
                    <a:pt x="275415" y="0"/>
                  </a:lnTo>
                  <a:close/>
                </a:path>
              </a:pathLst>
            </a:custGeom>
            <a:grp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D6F6ED7-1460-48CE-8ED4-80C7B8081F6F}"/>
                </a:ext>
              </a:extLst>
            </p:cNvPr>
            <p:cNvSpPr/>
            <p:nvPr/>
          </p:nvSpPr>
          <p:spPr>
            <a:xfrm>
              <a:off x="6149698" y="5215816"/>
              <a:ext cx="1586463" cy="2373441"/>
            </a:xfrm>
            <a:custGeom>
              <a:avLst/>
              <a:gdLst>
                <a:gd name="connsiteX0" fmla="*/ 552450 w 552450"/>
                <a:gd name="connsiteY0" fmla="*/ 0 h 847725"/>
                <a:gd name="connsiteX1" fmla="*/ 0 w 552450"/>
                <a:gd name="connsiteY1" fmla="*/ 114300 h 847725"/>
                <a:gd name="connsiteX2" fmla="*/ 523875 w 552450"/>
                <a:gd name="connsiteY2" fmla="*/ 847725 h 847725"/>
                <a:gd name="connsiteX3" fmla="*/ 552450 w 552450"/>
                <a:gd name="connsiteY3" fmla="*/ 0 h 847725"/>
                <a:gd name="connsiteX0" fmla="*/ 552450 w 552450"/>
                <a:gd name="connsiteY0" fmla="*/ 0 h 826497"/>
                <a:gd name="connsiteX1" fmla="*/ 0 w 552450"/>
                <a:gd name="connsiteY1" fmla="*/ 114300 h 826497"/>
                <a:gd name="connsiteX2" fmla="*/ 502647 w 552450"/>
                <a:gd name="connsiteY2" fmla="*/ 826497 h 826497"/>
                <a:gd name="connsiteX3" fmla="*/ 552450 w 552450"/>
                <a:gd name="connsiteY3" fmla="*/ 0 h 826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2450" h="826497">
                  <a:moveTo>
                    <a:pt x="552450" y="0"/>
                  </a:moveTo>
                  <a:lnTo>
                    <a:pt x="0" y="114300"/>
                  </a:lnTo>
                  <a:lnTo>
                    <a:pt x="502647" y="826497"/>
                  </a:lnTo>
                  <a:lnTo>
                    <a:pt x="552450" y="0"/>
                  </a:lnTo>
                  <a:close/>
                </a:path>
              </a:pathLst>
            </a:custGeom>
            <a:solidFill>
              <a:srgbClr val="FF66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064522A5-4C50-4367-BE95-E047D2C6812E}"/>
                </a:ext>
              </a:extLst>
            </p:cNvPr>
            <p:cNvSpPr/>
            <p:nvPr/>
          </p:nvSpPr>
          <p:spPr>
            <a:xfrm>
              <a:off x="9871174" y="2566277"/>
              <a:ext cx="3530804" cy="3853064"/>
            </a:xfrm>
            <a:custGeom>
              <a:avLst/>
              <a:gdLst>
                <a:gd name="connsiteX0" fmla="*/ 1019175 w 1019175"/>
                <a:gd name="connsiteY0" fmla="*/ 0 h 1390650"/>
                <a:gd name="connsiteX1" fmla="*/ 0 w 1019175"/>
                <a:gd name="connsiteY1" fmla="*/ 295275 h 1390650"/>
                <a:gd name="connsiteX2" fmla="*/ 19050 w 1019175"/>
                <a:gd name="connsiteY2" fmla="*/ 1390650 h 1390650"/>
                <a:gd name="connsiteX3" fmla="*/ 1019175 w 1019175"/>
                <a:gd name="connsiteY3" fmla="*/ 0 h 1390650"/>
                <a:gd name="connsiteX0" fmla="*/ 1113905 w 1113905"/>
                <a:gd name="connsiteY0" fmla="*/ 0 h 1390650"/>
                <a:gd name="connsiteX1" fmla="*/ 0 w 1113905"/>
                <a:gd name="connsiteY1" fmla="*/ 643150 h 1390650"/>
                <a:gd name="connsiteX2" fmla="*/ 113780 w 1113905"/>
                <a:gd name="connsiteY2" fmla="*/ 1390650 h 1390650"/>
                <a:gd name="connsiteX3" fmla="*/ 1113905 w 1113905"/>
                <a:gd name="connsiteY3" fmla="*/ 0 h 1390650"/>
                <a:gd name="connsiteX0" fmla="*/ 1229522 w 1229522"/>
                <a:gd name="connsiteY0" fmla="*/ 0 h 1341742"/>
                <a:gd name="connsiteX1" fmla="*/ 0 w 1229522"/>
                <a:gd name="connsiteY1" fmla="*/ 594242 h 1341742"/>
                <a:gd name="connsiteX2" fmla="*/ 113780 w 1229522"/>
                <a:gd name="connsiteY2" fmla="*/ 1341742 h 1341742"/>
                <a:gd name="connsiteX3" fmla="*/ 1229522 w 1229522"/>
                <a:gd name="connsiteY3" fmla="*/ 0 h 1341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29522" h="1341742">
                  <a:moveTo>
                    <a:pt x="1229522" y="0"/>
                  </a:moveTo>
                  <a:lnTo>
                    <a:pt x="0" y="594242"/>
                  </a:lnTo>
                  <a:lnTo>
                    <a:pt x="113780" y="1341742"/>
                  </a:lnTo>
                  <a:lnTo>
                    <a:pt x="1229522" y="0"/>
                  </a:lnTo>
                  <a:close/>
                </a:path>
              </a:pathLst>
            </a:custGeom>
            <a:solidFill>
              <a:srgbClr val="FF66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6114C60-A493-4897-A6E8-731EC79800B7}"/>
                </a:ext>
              </a:extLst>
            </p:cNvPr>
            <p:cNvSpPr/>
            <p:nvPr/>
          </p:nvSpPr>
          <p:spPr>
            <a:xfrm>
              <a:off x="7585440" y="3324702"/>
              <a:ext cx="2667179" cy="4626397"/>
            </a:xfrm>
            <a:custGeom>
              <a:avLst/>
              <a:gdLst>
                <a:gd name="connsiteX0" fmla="*/ 528637 w 928687"/>
                <a:gd name="connsiteY0" fmla="*/ 1628775 h 1628775"/>
                <a:gd name="connsiteX1" fmla="*/ 0 w 928687"/>
                <a:gd name="connsiteY1" fmla="*/ 1500188 h 1628775"/>
                <a:gd name="connsiteX2" fmla="*/ 71437 w 928687"/>
                <a:gd name="connsiteY2" fmla="*/ 0 h 1628775"/>
                <a:gd name="connsiteX3" fmla="*/ 928687 w 928687"/>
                <a:gd name="connsiteY3" fmla="*/ 1271588 h 1628775"/>
                <a:gd name="connsiteX4" fmla="*/ 528637 w 928687"/>
                <a:gd name="connsiteY4" fmla="*/ 1628775 h 1628775"/>
                <a:gd name="connsiteX0" fmla="*/ 542925 w 942975"/>
                <a:gd name="connsiteY0" fmla="*/ 1304925 h 1304925"/>
                <a:gd name="connsiteX1" fmla="*/ 14288 w 942975"/>
                <a:gd name="connsiteY1" fmla="*/ 1176338 h 1304925"/>
                <a:gd name="connsiteX2" fmla="*/ 0 w 942975"/>
                <a:gd name="connsiteY2" fmla="*/ 0 h 1304925"/>
                <a:gd name="connsiteX3" fmla="*/ 942975 w 942975"/>
                <a:gd name="connsiteY3" fmla="*/ 947738 h 1304925"/>
                <a:gd name="connsiteX4" fmla="*/ 542925 w 942975"/>
                <a:gd name="connsiteY4" fmla="*/ 1304925 h 1304925"/>
                <a:gd name="connsiteX0" fmla="*/ 528637 w 928687"/>
                <a:gd name="connsiteY0" fmla="*/ 1581150 h 1581150"/>
                <a:gd name="connsiteX1" fmla="*/ 0 w 928687"/>
                <a:gd name="connsiteY1" fmla="*/ 1452563 h 1581150"/>
                <a:gd name="connsiteX2" fmla="*/ 61912 w 928687"/>
                <a:gd name="connsiteY2" fmla="*/ 0 h 1581150"/>
                <a:gd name="connsiteX3" fmla="*/ 928687 w 928687"/>
                <a:gd name="connsiteY3" fmla="*/ 1223963 h 1581150"/>
                <a:gd name="connsiteX4" fmla="*/ 528637 w 928687"/>
                <a:gd name="connsiteY4" fmla="*/ 1581150 h 1581150"/>
                <a:gd name="connsiteX0" fmla="*/ 528637 w 928687"/>
                <a:gd name="connsiteY0" fmla="*/ 1619250 h 1619250"/>
                <a:gd name="connsiteX1" fmla="*/ 0 w 928687"/>
                <a:gd name="connsiteY1" fmla="*/ 1490663 h 1619250"/>
                <a:gd name="connsiteX2" fmla="*/ 42862 w 928687"/>
                <a:gd name="connsiteY2" fmla="*/ 0 h 1619250"/>
                <a:gd name="connsiteX3" fmla="*/ 928687 w 928687"/>
                <a:gd name="connsiteY3" fmla="*/ 1262063 h 1619250"/>
                <a:gd name="connsiteX4" fmla="*/ 528637 w 928687"/>
                <a:gd name="connsiteY4" fmla="*/ 1619250 h 1619250"/>
                <a:gd name="connsiteX0" fmla="*/ 528637 w 928687"/>
                <a:gd name="connsiteY0" fmla="*/ 1614196 h 1614196"/>
                <a:gd name="connsiteX1" fmla="*/ 0 w 928687"/>
                <a:gd name="connsiteY1" fmla="*/ 1485609 h 1614196"/>
                <a:gd name="connsiteX2" fmla="*/ 47916 w 928687"/>
                <a:gd name="connsiteY2" fmla="*/ 0 h 1614196"/>
                <a:gd name="connsiteX3" fmla="*/ 928687 w 928687"/>
                <a:gd name="connsiteY3" fmla="*/ 1257009 h 1614196"/>
                <a:gd name="connsiteX4" fmla="*/ 528637 w 928687"/>
                <a:gd name="connsiteY4" fmla="*/ 1614196 h 1614196"/>
                <a:gd name="connsiteX0" fmla="*/ 528637 w 928687"/>
                <a:gd name="connsiteY0" fmla="*/ 1442351 h 1442351"/>
                <a:gd name="connsiteX1" fmla="*/ 0 w 928687"/>
                <a:gd name="connsiteY1" fmla="*/ 1313764 h 1442351"/>
                <a:gd name="connsiteX2" fmla="*/ 2427 w 928687"/>
                <a:gd name="connsiteY2" fmla="*/ 0 h 1442351"/>
                <a:gd name="connsiteX3" fmla="*/ 928687 w 928687"/>
                <a:gd name="connsiteY3" fmla="*/ 1085164 h 1442351"/>
                <a:gd name="connsiteX4" fmla="*/ 528637 w 928687"/>
                <a:gd name="connsiteY4" fmla="*/ 1442351 h 1442351"/>
                <a:gd name="connsiteX0" fmla="*/ 528637 w 928687"/>
                <a:gd name="connsiteY0" fmla="*/ 1624305 h 1624305"/>
                <a:gd name="connsiteX1" fmla="*/ 0 w 928687"/>
                <a:gd name="connsiteY1" fmla="*/ 1495718 h 1624305"/>
                <a:gd name="connsiteX2" fmla="*/ 47916 w 928687"/>
                <a:gd name="connsiteY2" fmla="*/ 0 h 1624305"/>
                <a:gd name="connsiteX3" fmla="*/ 928687 w 928687"/>
                <a:gd name="connsiteY3" fmla="*/ 1267118 h 1624305"/>
                <a:gd name="connsiteX4" fmla="*/ 528637 w 928687"/>
                <a:gd name="connsiteY4" fmla="*/ 1624305 h 1624305"/>
                <a:gd name="connsiteX0" fmla="*/ 528637 w 928687"/>
                <a:gd name="connsiteY0" fmla="*/ 1616345 h 1616345"/>
                <a:gd name="connsiteX1" fmla="*/ 0 w 928687"/>
                <a:gd name="connsiteY1" fmla="*/ 1487758 h 1616345"/>
                <a:gd name="connsiteX2" fmla="*/ 53223 w 928687"/>
                <a:gd name="connsiteY2" fmla="*/ 0 h 1616345"/>
                <a:gd name="connsiteX3" fmla="*/ 928687 w 928687"/>
                <a:gd name="connsiteY3" fmla="*/ 1259158 h 1616345"/>
                <a:gd name="connsiteX4" fmla="*/ 528637 w 928687"/>
                <a:gd name="connsiteY4" fmla="*/ 1616345 h 1616345"/>
                <a:gd name="connsiteX0" fmla="*/ 528637 w 928687"/>
                <a:gd name="connsiteY0" fmla="*/ 1618998 h 1618998"/>
                <a:gd name="connsiteX1" fmla="*/ 0 w 928687"/>
                <a:gd name="connsiteY1" fmla="*/ 1490411 h 1618998"/>
                <a:gd name="connsiteX2" fmla="*/ 55877 w 928687"/>
                <a:gd name="connsiteY2" fmla="*/ 0 h 1618998"/>
                <a:gd name="connsiteX3" fmla="*/ 928687 w 928687"/>
                <a:gd name="connsiteY3" fmla="*/ 1261811 h 1618998"/>
                <a:gd name="connsiteX4" fmla="*/ 528637 w 928687"/>
                <a:gd name="connsiteY4" fmla="*/ 1618998 h 1618998"/>
                <a:gd name="connsiteX0" fmla="*/ 528637 w 928687"/>
                <a:gd name="connsiteY0" fmla="*/ 1611038 h 1611038"/>
                <a:gd name="connsiteX1" fmla="*/ 0 w 928687"/>
                <a:gd name="connsiteY1" fmla="*/ 1482451 h 1611038"/>
                <a:gd name="connsiteX2" fmla="*/ 50570 w 928687"/>
                <a:gd name="connsiteY2" fmla="*/ 0 h 1611038"/>
                <a:gd name="connsiteX3" fmla="*/ 928687 w 928687"/>
                <a:gd name="connsiteY3" fmla="*/ 1253851 h 1611038"/>
                <a:gd name="connsiteX4" fmla="*/ 528637 w 928687"/>
                <a:gd name="connsiteY4" fmla="*/ 1611038 h 1611038"/>
                <a:gd name="connsiteX0" fmla="*/ 536444 w 936494"/>
                <a:gd name="connsiteY0" fmla="*/ 1597771 h 1597771"/>
                <a:gd name="connsiteX1" fmla="*/ 7807 w 936494"/>
                <a:gd name="connsiteY1" fmla="*/ 1469184 h 1597771"/>
                <a:gd name="connsiteX2" fmla="*/ 0 w 936494"/>
                <a:gd name="connsiteY2" fmla="*/ 0 h 1597771"/>
                <a:gd name="connsiteX3" fmla="*/ 936494 w 936494"/>
                <a:gd name="connsiteY3" fmla="*/ 1240584 h 1597771"/>
                <a:gd name="connsiteX4" fmla="*/ 536444 w 936494"/>
                <a:gd name="connsiteY4" fmla="*/ 1597771 h 1597771"/>
                <a:gd name="connsiteX0" fmla="*/ 528735 w 928785"/>
                <a:gd name="connsiteY0" fmla="*/ 1611038 h 1611038"/>
                <a:gd name="connsiteX1" fmla="*/ 98 w 928785"/>
                <a:gd name="connsiteY1" fmla="*/ 1482451 h 1611038"/>
                <a:gd name="connsiteX2" fmla="*/ 45361 w 928785"/>
                <a:gd name="connsiteY2" fmla="*/ 0 h 1611038"/>
                <a:gd name="connsiteX3" fmla="*/ 928785 w 928785"/>
                <a:gd name="connsiteY3" fmla="*/ 1253851 h 1611038"/>
                <a:gd name="connsiteX4" fmla="*/ 528735 w 928785"/>
                <a:gd name="connsiteY4" fmla="*/ 1611038 h 1611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8785" h="1611038">
                  <a:moveTo>
                    <a:pt x="528735" y="1611038"/>
                  </a:moveTo>
                  <a:lnTo>
                    <a:pt x="98" y="1482451"/>
                  </a:lnTo>
                  <a:cubicBezTo>
                    <a:pt x="-2504" y="992723"/>
                    <a:pt x="47963" y="489728"/>
                    <a:pt x="45361" y="0"/>
                  </a:cubicBezTo>
                  <a:lnTo>
                    <a:pt x="928785" y="1253851"/>
                  </a:lnTo>
                  <a:lnTo>
                    <a:pt x="528735" y="1611038"/>
                  </a:lnTo>
                  <a:close/>
                </a:path>
              </a:pathLst>
            </a:custGeom>
            <a:solidFill>
              <a:srgbClr val="FF964F"/>
            </a:solidFill>
            <a:ln w="12700"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AA14EB89-F0A7-42C8-8F4D-F8DB3C58E820}"/>
                </a:ext>
              </a:extLst>
            </p:cNvPr>
            <p:cNvSpPr/>
            <p:nvPr/>
          </p:nvSpPr>
          <p:spPr>
            <a:xfrm>
              <a:off x="7708808" y="479821"/>
              <a:ext cx="2543813" cy="6474124"/>
            </a:xfrm>
            <a:custGeom>
              <a:avLst/>
              <a:gdLst>
                <a:gd name="connsiteX0" fmla="*/ 0 w 885825"/>
                <a:gd name="connsiteY0" fmla="*/ 914400 h 2171700"/>
                <a:gd name="connsiteX1" fmla="*/ 871538 w 885825"/>
                <a:gd name="connsiteY1" fmla="*/ 0 h 2171700"/>
                <a:gd name="connsiteX2" fmla="*/ 885825 w 885825"/>
                <a:gd name="connsiteY2" fmla="*/ 2171700 h 2171700"/>
                <a:gd name="connsiteX3" fmla="*/ 0 w 885825"/>
                <a:gd name="connsiteY3" fmla="*/ 914400 h 2171700"/>
                <a:gd name="connsiteX0" fmla="*/ 0 w 885825"/>
                <a:gd name="connsiteY0" fmla="*/ 997167 h 2254467"/>
                <a:gd name="connsiteX1" fmla="*/ 675879 w 885825"/>
                <a:gd name="connsiteY1" fmla="*/ 0 h 2254467"/>
                <a:gd name="connsiteX2" fmla="*/ 885825 w 885825"/>
                <a:gd name="connsiteY2" fmla="*/ 2254467 h 2254467"/>
                <a:gd name="connsiteX3" fmla="*/ 0 w 885825"/>
                <a:gd name="connsiteY3" fmla="*/ 997167 h 2254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85825" h="2254467">
                  <a:moveTo>
                    <a:pt x="0" y="997167"/>
                  </a:moveTo>
                  <a:lnTo>
                    <a:pt x="675879" y="0"/>
                  </a:lnTo>
                  <a:cubicBezTo>
                    <a:pt x="680641" y="723900"/>
                    <a:pt x="881063" y="1530567"/>
                    <a:pt x="885825" y="2254467"/>
                  </a:cubicBezTo>
                  <a:lnTo>
                    <a:pt x="0" y="997167"/>
                  </a:lnTo>
                  <a:close/>
                </a:path>
              </a:pathLst>
            </a:custGeom>
            <a:solidFill>
              <a:srgbClr val="FF7B2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93191" name="Group 14">
            <a:extLst>
              <a:ext uri="{FF2B5EF4-FFF2-40B4-BE49-F238E27FC236}">
                <a16:creationId xmlns:a16="http://schemas.microsoft.com/office/drawing/2014/main" id="{91F01164-DF0A-49DA-B4B8-AE7CBEDACF02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100" y="2781300"/>
            <a:ext cx="3810000" cy="283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angle 16">
            <a:extLst>
              <a:ext uri="{FF2B5EF4-FFF2-40B4-BE49-F238E27FC236}">
                <a16:creationId xmlns:a16="http://schemas.microsoft.com/office/drawing/2014/main" id="{7427E9DE-B368-4AB0-97F0-B3CC99DF7E63}"/>
              </a:ext>
            </a:extLst>
          </p:cNvPr>
          <p:cNvSpPr/>
          <p:nvPr/>
        </p:nvSpPr>
        <p:spPr>
          <a:xfrm>
            <a:off x="3576638" y="3978275"/>
            <a:ext cx="219075" cy="139700"/>
          </a:xfrm>
          <a:custGeom>
            <a:avLst/>
            <a:gdLst/>
            <a:ahLst/>
            <a:cxnLst/>
            <a:rect l="l" t="t" r="r" b="b"/>
            <a:pathLst>
              <a:path w="3240006" h="2129375">
                <a:moveTo>
                  <a:pt x="1916836" y="454558"/>
                </a:moveTo>
                <a:cubicBezTo>
                  <a:pt x="2018418" y="454558"/>
                  <a:pt x="2100766" y="536906"/>
                  <a:pt x="2100766" y="638488"/>
                </a:cubicBezTo>
                <a:cubicBezTo>
                  <a:pt x="2100766" y="740070"/>
                  <a:pt x="2018418" y="822418"/>
                  <a:pt x="1916836" y="822418"/>
                </a:cubicBezTo>
                <a:cubicBezTo>
                  <a:pt x="1815254" y="822418"/>
                  <a:pt x="1732906" y="740070"/>
                  <a:pt x="1732906" y="638488"/>
                </a:cubicBezTo>
                <a:cubicBezTo>
                  <a:pt x="1732906" y="536906"/>
                  <a:pt x="1815254" y="454558"/>
                  <a:pt x="1916836" y="454558"/>
                </a:cubicBezTo>
                <a:close/>
                <a:moveTo>
                  <a:pt x="1197545" y="272737"/>
                </a:moveTo>
                <a:lnTo>
                  <a:pt x="1861974" y="1458536"/>
                </a:lnTo>
                <a:lnTo>
                  <a:pt x="2263096" y="848801"/>
                </a:lnTo>
                <a:lnTo>
                  <a:pt x="2919562" y="1846679"/>
                </a:lnTo>
                <a:lnTo>
                  <a:pt x="2079459" y="1846679"/>
                </a:lnTo>
                <a:lnTo>
                  <a:pt x="1606629" y="1846679"/>
                </a:lnTo>
                <a:lnTo>
                  <a:pt x="315630" y="1846679"/>
                </a:lnTo>
                <a:close/>
                <a:moveTo>
                  <a:pt x="180003" y="164687"/>
                </a:moveTo>
                <a:lnTo>
                  <a:pt x="180003" y="1964687"/>
                </a:lnTo>
                <a:lnTo>
                  <a:pt x="3060003" y="1964687"/>
                </a:lnTo>
                <a:lnTo>
                  <a:pt x="3060003" y="164687"/>
                </a:lnTo>
                <a:close/>
                <a:moveTo>
                  <a:pt x="0" y="0"/>
                </a:moveTo>
                <a:lnTo>
                  <a:pt x="3240006" y="0"/>
                </a:lnTo>
                <a:lnTo>
                  <a:pt x="3240006" y="2129375"/>
                </a:lnTo>
                <a:lnTo>
                  <a:pt x="0" y="2129375"/>
                </a:lnTo>
                <a:close/>
              </a:path>
            </a:pathLst>
          </a:custGeom>
          <a:solidFill>
            <a:srgbClr val="FF96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26" name="Oval 21">
            <a:extLst>
              <a:ext uri="{FF2B5EF4-FFF2-40B4-BE49-F238E27FC236}">
                <a16:creationId xmlns:a16="http://schemas.microsoft.com/office/drawing/2014/main" id="{DDF1A8B7-94BA-4131-8453-C44C5AC50E22}"/>
              </a:ext>
            </a:extLst>
          </p:cNvPr>
          <p:cNvSpPr>
            <a:spLocks noChangeAspect="1"/>
          </p:cNvSpPr>
          <p:nvPr/>
        </p:nvSpPr>
        <p:spPr>
          <a:xfrm>
            <a:off x="2528888" y="3756025"/>
            <a:ext cx="230187" cy="233363"/>
          </a:xfrm>
          <a:custGeom>
            <a:avLst/>
            <a:gdLst/>
            <a:ahLst/>
            <a:cxnLst/>
            <a:rect l="l" t="t" r="r" b="b"/>
            <a:pathLst>
              <a:path w="1652142" h="1665940">
                <a:moveTo>
                  <a:pt x="898689" y="548008"/>
                </a:moveTo>
                <a:cubicBezTo>
                  <a:pt x="737950" y="504938"/>
                  <a:pt x="572731" y="600328"/>
                  <a:pt x="529661" y="761066"/>
                </a:cubicBezTo>
                <a:cubicBezTo>
                  <a:pt x="486591" y="921805"/>
                  <a:pt x="581980" y="1087025"/>
                  <a:pt x="742719" y="1130094"/>
                </a:cubicBezTo>
                <a:cubicBezTo>
                  <a:pt x="903458" y="1173164"/>
                  <a:pt x="1068677" y="1077775"/>
                  <a:pt x="1111747" y="917036"/>
                </a:cubicBezTo>
                <a:cubicBezTo>
                  <a:pt x="1154817" y="756297"/>
                  <a:pt x="1059428" y="591077"/>
                  <a:pt x="898689" y="548008"/>
                </a:cubicBezTo>
                <a:close/>
                <a:moveTo>
                  <a:pt x="952303" y="347916"/>
                </a:moveTo>
                <a:cubicBezTo>
                  <a:pt x="1223549" y="420596"/>
                  <a:pt x="1384519" y="699404"/>
                  <a:pt x="1311839" y="970650"/>
                </a:cubicBezTo>
                <a:cubicBezTo>
                  <a:pt x="1239159" y="1241896"/>
                  <a:pt x="960351" y="1402866"/>
                  <a:pt x="689105" y="1330186"/>
                </a:cubicBezTo>
                <a:cubicBezTo>
                  <a:pt x="417859" y="1257506"/>
                  <a:pt x="256889" y="978698"/>
                  <a:pt x="329569" y="707451"/>
                </a:cubicBezTo>
                <a:cubicBezTo>
                  <a:pt x="402249" y="436205"/>
                  <a:pt x="681057" y="275235"/>
                  <a:pt x="952303" y="347916"/>
                </a:cubicBezTo>
                <a:close/>
                <a:moveTo>
                  <a:pt x="971799" y="275155"/>
                </a:moveTo>
                <a:cubicBezTo>
                  <a:pt x="660368" y="191707"/>
                  <a:pt x="340256" y="376524"/>
                  <a:pt x="256808" y="687955"/>
                </a:cubicBezTo>
                <a:cubicBezTo>
                  <a:pt x="173361" y="999387"/>
                  <a:pt x="358178" y="1319499"/>
                  <a:pt x="669609" y="1402947"/>
                </a:cubicBezTo>
                <a:cubicBezTo>
                  <a:pt x="981040" y="1486395"/>
                  <a:pt x="1301152" y="1301577"/>
                  <a:pt x="1384600" y="990146"/>
                </a:cubicBezTo>
                <a:cubicBezTo>
                  <a:pt x="1468047" y="678715"/>
                  <a:pt x="1283230" y="358603"/>
                  <a:pt x="971799" y="275155"/>
                </a:cubicBezTo>
                <a:close/>
                <a:moveTo>
                  <a:pt x="1652142" y="394531"/>
                </a:moveTo>
                <a:lnTo>
                  <a:pt x="1649662" y="403784"/>
                </a:lnTo>
                <a:lnTo>
                  <a:pt x="1647140" y="399895"/>
                </a:lnTo>
                <a:close/>
                <a:moveTo>
                  <a:pt x="1158157" y="65026"/>
                </a:moveTo>
                <a:lnTo>
                  <a:pt x="1154679" y="271718"/>
                </a:lnTo>
                <a:lnTo>
                  <a:pt x="1148331" y="270017"/>
                </a:lnTo>
                <a:cubicBezTo>
                  <a:pt x="1200055" y="299127"/>
                  <a:pt x="1246804" y="334821"/>
                  <a:pt x="1286346" y="377149"/>
                </a:cubicBezTo>
                <a:lnTo>
                  <a:pt x="1470353" y="331395"/>
                </a:lnTo>
                <a:lnTo>
                  <a:pt x="1588305" y="553229"/>
                </a:lnTo>
                <a:lnTo>
                  <a:pt x="1457194" y="671432"/>
                </a:lnTo>
                <a:cubicBezTo>
                  <a:pt x="1473630" y="731297"/>
                  <a:pt x="1481376" y="793983"/>
                  <a:pt x="1478595" y="857704"/>
                </a:cubicBezTo>
                <a:lnTo>
                  <a:pt x="1642362" y="948616"/>
                </a:lnTo>
                <a:lnTo>
                  <a:pt x="1577335" y="1191298"/>
                </a:lnTo>
                <a:lnTo>
                  <a:pt x="1378614" y="1187955"/>
                </a:lnTo>
                <a:cubicBezTo>
                  <a:pt x="1353489" y="1229936"/>
                  <a:pt x="1323048" y="1267799"/>
                  <a:pt x="1288939" y="1301599"/>
                </a:cubicBezTo>
                <a:lnTo>
                  <a:pt x="1354201" y="1471932"/>
                </a:lnTo>
                <a:lnTo>
                  <a:pt x="1148396" y="1616039"/>
                </a:lnTo>
                <a:lnTo>
                  <a:pt x="992294" y="1480516"/>
                </a:lnTo>
                <a:lnTo>
                  <a:pt x="1011291" y="1467215"/>
                </a:lnTo>
                <a:cubicBezTo>
                  <a:pt x="951500" y="1486565"/>
                  <a:pt x="888271" y="1495869"/>
                  <a:pt x="823805" y="1495510"/>
                </a:cubicBezTo>
                <a:lnTo>
                  <a:pt x="729193" y="1665940"/>
                </a:lnTo>
                <a:lnTo>
                  <a:pt x="486511" y="1600914"/>
                </a:lnTo>
                <a:lnTo>
                  <a:pt x="489790" y="1406012"/>
                </a:lnTo>
                <a:cubicBezTo>
                  <a:pt x="438364" y="1376702"/>
                  <a:pt x="391917" y="1340859"/>
                  <a:pt x="352658" y="1298452"/>
                </a:cubicBezTo>
                <a:lnTo>
                  <a:pt x="355803" y="1305197"/>
                </a:lnTo>
                <a:lnTo>
                  <a:pt x="152856" y="1344512"/>
                </a:lnTo>
                <a:lnTo>
                  <a:pt x="46675" y="1116809"/>
                </a:lnTo>
                <a:lnTo>
                  <a:pt x="183929" y="1005520"/>
                </a:lnTo>
                <a:cubicBezTo>
                  <a:pt x="169279" y="951824"/>
                  <a:pt x="161626" y="895865"/>
                  <a:pt x="161615" y="838915"/>
                </a:cubicBezTo>
                <a:lnTo>
                  <a:pt x="0" y="749197"/>
                </a:lnTo>
                <a:lnTo>
                  <a:pt x="65026" y="506515"/>
                </a:lnTo>
                <a:lnTo>
                  <a:pt x="250227" y="509630"/>
                </a:lnTo>
                <a:cubicBezTo>
                  <a:pt x="275353" y="465291"/>
                  <a:pt x="305693" y="424864"/>
                  <a:pt x="340015" y="388679"/>
                </a:cubicBezTo>
                <a:lnTo>
                  <a:pt x="277984" y="197357"/>
                </a:lnTo>
                <a:lnTo>
                  <a:pt x="491050" y="64219"/>
                </a:lnTo>
                <a:lnTo>
                  <a:pt x="639843" y="207726"/>
                </a:lnTo>
                <a:lnTo>
                  <a:pt x="638348" y="208660"/>
                </a:lnTo>
                <a:cubicBezTo>
                  <a:pt x="696840" y="190256"/>
                  <a:pt x="758594" y="181748"/>
                  <a:pt x="821488" y="182440"/>
                </a:cubicBezTo>
                <a:lnTo>
                  <a:pt x="815140" y="180739"/>
                </a:lnTo>
                <a:lnTo>
                  <a:pt x="915476" y="0"/>
                </a:lnTo>
                <a:close/>
              </a:path>
            </a:pathLst>
          </a:custGeom>
          <a:solidFill>
            <a:srgbClr val="FF7B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27" name="Donut 8">
            <a:extLst>
              <a:ext uri="{FF2B5EF4-FFF2-40B4-BE49-F238E27FC236}">
                <a16:creationId xmlns:a16="http://schemas.microsoft.com/office/drawing/2014/main" id="{18013E41-58AD-4DB0-9BDC-9F15F5A3DA1F}"/>
              </a:ext>
            </a:extLst>
          </p:cNvPr>
          <p:cNvSpPr/>
          <p:nvPr/>
        </p:nvSpPr>
        <p:spPr>
          <a:xfrm>
            <a:off x="3633788" y="3051175"/>
            <a:ext cx="222250" cy="266700"/>
          </a:xfrm>
          <a:custGeom>
            <a:avLst/>
            <a:gdLst/>
            <a:ahLst/>
            <a:cxnLst/>
            <a:rect l="l" t="t" r="r" b="b"/>
            <a:pathLst>
              <a:path w="2688046" h="3213079">
                <a:moveTo>
                  <a:pt x="1056023" y="556744"/>
                </a:moveTo>
                <a:lnTo>
                  <a:pt x="1056023" y="906412"/>
                </a:lnTo>
                <a:cubicBezTo>
                  <a:pt x="641240" y="1029807"/>
                  <a:pt x="338989" y="1414134"/>
                  <a:pt x="338989" y="1869056"/>
                </a:cubicBezTo>
                <a:cubicBezTo>
                  <a:pt x="338989" y="2424121"/>
                  <a:pt x="788958" y="2874090"/>
                  <a:pt x="1344023" y="2874090"/>
                </a:cubicBezTo>
                <a:cubicBezTo>
                  <a:pt x="1899088" y="2874090"/>
                  <a:pt x="2349057" y="2424121"/>
                  <a:pt x="2349057" y="1869056"/>
                </a:cubicBezTo>
                <a:cubicBezTo>
                  <a:pt x="2349057" y="1414134"/>
                  <a:pt x="2046806" y="1029807"/>
                  <a:pt x="1632023" y="906412"/>
                </a:cubicBezTo>
                <a:lnTo>
                  <a:pt x="1632023" y="556744"/>
                </a:lnTo>
                <a:cubicBezTo>
                  <a:pt x="2235992" y="687900"/>
                  <a:pt x="2688046" y="1225687"/>
                  <a:pt x="2688046" y="1869056"/>
                </a:cubicBezTo>
                <a:cubicBezTo>
                  <a:pt x="2688046" y="2611339"/>
                  <a:pt x="2086306" y="3213079"/>
                  <a:pt x="1344023" y="3213079"/>
                </a:cubicBezTo>
                <a:cubicBezTo>
                  <a:pt x="601740" y="3213079"/>
                  <a:pt x="0" y="2611339"/>
                  <a:pt x="0" y="1869056"/>
                </a:cubicBezTo>
                <a:cubicBezTo>
                  <a:pt x="0" y="1225687"/>
                  <a:pt x="452054" y="687900"/>
                  <a:pt x="1056023" y="556744"/>
                </a:cubicBezTo>
                <a:close/>
                <a:moveTo>
                  <a:pt x="1344023" y="0"/>
                </a:moveTo>
                <a:cubicBezTo>
                  <a:pt x="1443445" y="0"/>
                  <a:pt x="1524043" y="80598"/>
                  <a:pt x="1524043" y="180020"/>
                </a:cubicBezTo>
                <a:lnTo>
                  <a:pt x="1524043" y="1413058"/>
                </a:lnTo>
                <a:cubicBezTo>
                  <a:pt x="1524043" y="1512480"/>
                  <a:pt x="1443445" y="1593078"/>
                  <a:pt x="1344023" y="1593078"/>
                </a:cubicBezTo>
                <a:cubicBezTo>
                  <a:pt x="1244601" y="1593078"/>
                  <a:pt x="1164003" y="1512480"/>
                  <a:pt x="1164003" y="1413058"/>
                </a:cubicBezTo>
                <a:lnTo>
                  <a:pt x="1164003" y="180020"/>
                </a:lnTo>
                <a:cubicBezTo>
                  <a:pt x="1164003" y="80598"/>
                  <a:pt x="1244601" y="0"/>
                  <a:pt x="1344023" y="0"/>
                </a:cubicBezTo>
                <a:close/>
              </a:path>
            </a:pathLst>
          </a:custGeom>
          <a:solidFill>
            <a:schemeClr val="accent1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28" name="Teardrop 6">
            <a:extLst>
              <a:ext uri="{FF2B5EF4-FFF2-40B4-BE49-F238E27FC236}">
                <a16:creationId xmlns:a16="http://schemas.microsoft.com/office/drawing/2014/main" id="{09FA1610-37AD-454D-9E59-449DF4427A46}"/>
              </a:ext>
            </a:extLst>
          </p:cNvPr>
          <p:cNvSpPr/>
          <p:nvPr/>
        </p:nvSpPr>
        <p:spPr>
          <a:xfrm rot="8100000">
            <a:off x="2146300" y="5000625"/>
            <a:ext cx="227013" cy="219075"/>
          </a:xfrm>
          <a:custGeom>
            <a:avLst/>
            <a:gdLst/>
            <a:ahLst/>
            <a:cxnLst/>
            <a:rect l="l" t="t" r="r" b="b"/>
            <a:pathLst>
              <a:path w="2483832" h="2483835">
                <a:moveTo>
                  <a:pt x="657616" y="1826218"/>
                </a:moveTo>
                <a:cubicBezTo>
                  <a:pt x="806520" y="1975122"/>
                  <a:pt x="1047940" y="1975122"/>
                  <a:pt x="1196844" y="1826218"/>
                </a:cubicBezTo>
                <a:cubicBezTo>
                  <a:pt x="1345748" y="1677314"/>
                  <a:pt x="1345748" y="1435894"/>
                  <a:pt x="1196844" y="1286990"/>
                </a:cubicBezTo>
                <a:cubicBezTo>
                  <a:pt x="1047940" y="1138086"/>
                  <a:pt x="806520" y="1138086"/>
                  <a:pt x="657616" y="1286990"/>
                </a:cubicBezTo>
                <a:cubicBezTo>
                  <a:pt x="508712" y="1435894"/>
                  <a:pt x="508712" y="1677314"/>
                  <a:pt x="657616" y="1826218"/>
                </a:cubicBezTo>
                <a:close/>
                <a:moveTo>
                  <a:pt x="293335" y="2190500"/>
                </a:moveTo>
                <a:cubicBezTo>
                  <a:pt x="112098" y="2009262"/>
                  <a:pt x="0" y="1758885"/>
                  <a:pt x="0" y="1482325"/>
                </a:cubicBezTo>
                <a:cubicBezTo>
                  <a:pt x="0" y="929206"/>
                  <a:pt x="459290" y="590078"/>
                  <a:pt x="1001509" y="480815"/>
                </a:cubicBezTo>
                <a:cubicBezTo>
                  <a:pt x="1569704" y="366317"/>
                  <a:pt x="1861757" y="259925"/>
                  <a:pt x="2483832" y="0"/>
                </a:cubicBezTo>
                <a:cubicBezTo>
                  <a:pt x="2230640" y="682694"/>
                  <a:pt x="2130986" y="873716"/>
                  <a:pt x="2003018" y="1482325"/>
                </a:cubicBezTo>
                <a:cubicBezTo>
                  <a:pt x="1901990" y="2042180"/>
                  <a:pt x="1554627" y="2483835"/>
                  <a:pt x="1001509" y="2483835"/>
                </a:cubicBezTo>
                <a:cubicBezTo>
                  <a:pt x="724950" y="2483835"/>
                  <a:pt x="474573" y="2371737"/>
                  <a:pt x="293335" y="2190500"/>
                </a:cubicBezTo>
                <a:close/>
              </a:path>
            </a:pathLst>
          </a:custGeom>
          <a:solidFill>
            <a:srgbClr val="FF7B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29" name="Rounded Rectangle 7">
            <a:extLst>
              <a:ext uri="{FF2B5EF4-FFF2-40B4-BE49-F238E27FC236}">
                <a16:creationId xmlns:a16="http://schemas.microsoft.com/office/drawing/2014/main" id="{FE5CE374-A968-4069-9546-F3D30E4E4F0C}"/>
              </a:ext>
            </a:extLst>
          </p:cNvPr>
          <p:cNvSpPr/>
          <p:nvPr/>
        </p:nvSpPr>
        <p:spPr>
          <a:xfrm>
            <a:off x="2881313" y="4559300"/>
            <a:ext cx="263525" cy="220663"/>
          </a:xfrm>
          <a:custGeom>
            <a:avLst/>
            <a:gdLst/>
            <a:ahLst/>
            <a:cxnLst/>
            <a:rect l="l" t="t" r="r" b="b"/>
            <a:pathLst>
              <a:path w="3240006" h="2796091">
                <a:moveTo>
                  <a:pt x="686867" y="612319"/>
                </a:moveTo>
                <a:cubicBezTo>
                  <a:pt x="611281" y="612319"/>
                  <a:pt x="550007" y="673593"/>
                  <a:pt x="550007" y="749179"/>
                </a:cubicBezTo>
                <a:cubicBezTo>
                  <a:pt x="550007" y="824765"/>
                  <a:pt x="611281" y="886039"/>
                  <a:pt x="686867" y="886039"/>
                </a:cubicBezTo>
                <a:cubicBezTo>
                  <a:pt x="762453" y="886039"/>
                  <a:pt x="823727" y="824765"/>
                  <a:pt x="823727" y="749179"/>
                </a:cubicBezTo>
                <a:cubicBezTo>
                  <a:pt x="823727" y="673593"/>
                  <a:pt x="762453" y="612319"/>
                  <a:pt x="686867" y="612319"/>
                </a:cubicBezTo>
                <a:close/>
                <a:moveTo>
                  <a:pt x="1587500" y="281447"/>
                </a:moveTo>
                <a:cubicBezTo>
                  <a:pt x="1432061" y="281447"/>
                  <a:pt x="1306053" y="407455"/>
                  <a:pt x="1306053" y="562894"/>
                </a:cubicBezTo>
                <a:cubicBezTo>
                  <a:pt x="1306053" y="718333"/>
                  <a:pt x="1432061" y="844341"/>
                  <a:pt x="1587500" y="844341"/>
                </a:cubicBezTo>
                <a:cubicBezTo>
                  <a:pt x="1742939" y="844341"/>
                  <a:pt x="1868947" y="718333"/>
                  <a:pt x="1868947" y="562894"/>
                </a:cubicBezTo>
                <a:cubicBezTo>
                  <a:pt x="1868947" y="407455"/>
                  <a:pt x="1742939" y="281447"/>
                  <a:pt x="1587500" y="281447"/>
                </a:cubicBezTo>
                <a:close/>
                <a:moveTo>
                  <a:pt x="1587500" y="0"/>
                </a:moveTo>
                <a:cubicBezTo>
                  <a:pt x="1898378" y="0"/>
                  <a:pt x="2150394" y="252016"/>
                  <a:pt x="2150394" y="562894"/>
                </a:cubicBezTo>
                <a:cubicBezTo>
                  <a:pt x="2150394" y="786167"/>
                  <a:pt x="2020401" y="979078"/>
                  <a:pt x="1831095" y="1068260"/>
                </a:cubicBezTo>
                <a:lnTo>
                  <a:pt x="2215710" y="1068260"/>
                </a:lnTo>
                <a:cubicBezTo>
                  <a:pt x="2374756" y="1068260"/>
                  <a:pt x="2503688" y="1197192"/>
                  <a:pt x="2503688" y="1356238"/>
                </a:cubicBezTo>
                <a:lnTo>
                  <a:pt x="2503688" y="1474975"/>
                </a:lnTo>
                <a:lnTo>
                  <a:pt x="2656086" y="1474975"/>
                </a:lnTo>
                <a:cubicBezTo>
                  <a:pt x="2692420" y="1474975"/>
                  <a:pt x="2722815" y="1500405"/>
                  <a:pt x="2728975" y="1534767"/>
                </a:cubicBezTo>
                <a:lnTo>
                  <a:pt x="3240006" y="1109804"/>
                </a:lnTo>
                <a:lnTo>
                  <a:pt x="3240006" y="2754548"/>
                </a:lnTo>
                <a:lnTo>
                  <a:pt x="2728975" y="2329585"/>
                </a:lnTo>
                <a:cubicBezTo>
                  <a:pt x="2722815" y="2363946"/>
                  <a:pt x="2692420" y="2389375"/>
                  <a:pt x="2656086" y="2389375"/>
                </a:cubicBezTo>
                <a:lnTo>
                  <a:pt x="2503688" y="2389375"/>
                </a:lnTo>
                <a:lnTo>
                  <a:pt x="2503688" y="2508113"/>
                </a:lnTo>
                <a:cubicBezTo>
                  <a:pt x="2503688" y="2667159"/>
                  <a:pt x="2374756" y="2796091"/>
                  <a:pt x="2215710" y="2796091"/>
                </a:cubicBezTo>
                <a:lnTo>
                  <a:pt x="287978" y="2796091"/>
                </a:lnTo>
                <a:cubicBezTo>
                  <a:pt x="128932" y="2796091"/>
                  <a:pt x="0" y="2667159"/>
                  <a:pt x="0" y="2508113"/>
                </a:cubicBezTo>
                <a:lnTo>
                  <a:pt x="0" y="1356238"/>
                </a:lnTo>
                <a:cubicBezTo>
                  <a:pt x="0" y="1197192"/>
                  <a:pt x="128932" y="1068260"/>
                  <a:pt x="287978" y="1068260"/>
                </a:cubicBezTo>
                <a:lnTo>
                  <a:pt x="544513" y="1068260"/>
                </a:lnTo>
                <a:cubicBezTo>
                  <a:pt x="422089" y="1014226"/>
                  <a:pt x="336949" y="891645"/>
                  <a:pt x="336949" y="749179"/>
                </a:cubicBezTo>
                <a:cubicBezTo>
                  <a:pt x="336949" y="555925"/>
                  <a:pt x="493613" y="399261"/>
                  <a:pt x="686867" y="399261"/>
                </a:cubicBezTo>
                <a:cubicBezTo>
                  <a:pt x="880121" y="399261"/>
                  <a:pt x="1036785" y="555925"/>
                  <a:pt x="1036785" y="749179"/>
                </a:cubicBezTo>
                <a:cubicBezTo>
                  <a:pt x="1036785" y="891645"/>
                  <a:pt x="951645" y="1014226"/>
                  <a:pt x="829222" y="1068260"/>
                </a:cubicBezTo>
                <a:lnTo>
                  <a:pt x="1343906" y="1068260"/>
                </a:lnTo>
                <a:cubicBezTo>
                  <a:pt x="1154600" y="979078"/>
                  <a:pt x="1024606" y="786167"/>
                  <a:pt x="1024606" y="562894"/>
                </a:cubicBezTo>
                <a:cubicBezTo>
                  <a:pt x="1024606" y="252016"/>
                  <a:pt x="1276622" y="0"/>
                  <a:pt x="1587500" y="0"/>
                </a:cubicBezTo>
                <a:close/>
              </a:path>
            </a:pathLst>
          </a:cu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30" name="Rectangle 16">
            <a:extLst>
              <a:ext uri="{FF2B5EF4-FFF2-40B4-BE49-F238E27FC236}">
                <a16:creationId xmlns:a16="http://schemas.microsoft.com/office/drawing/2014/main" id="{9DE3BE12-84ED-4FA7-A90A-B52D9030695B}"/>
              </a:ext>
            </a:extLst>
          </p:cNvPr>
          <p:cNvSpPr/>
          <p:nvPr/>
        </p:nvSpPr>
        <p:spPr>
          <a:xfrm rot="2700000">
            <a:off x="2991644" y="3521869"/>
            <a:ext cx="155575" cy="287337"/>
          </a:xfrm>
          <a:custGeom>
            <a:avLst/>
            <a:gdLst/>
            <a:ahLst/>
            <a:cxnLst/>
            <a:rect l="l" t="t" r="r" b="b"/>
            <a:pathLst>
              <a:path w="2232248" h="4001999">
                <a:moveTo>
                  <a:pt x="1116887" y="0"/>
                </a:moveTo>
                <a:cubicBezTo>
                  <a:pt x="1270748" y="4762"/>
                  <a:pt x="1433283" y="120651"/>
                  <a:pt x="1447291" y="308459"/>
                </a:cubicBezTo>
                <a:cubicBezTo>
                  <a:pt x="1483174" y="544979"/>
                  <a:pt x="1283237" y="603082"/>
                  <a:pt x="1339988" y="887363"/>
                </a:cubicBezTo>
                <a:lnTo>
                  <a:pt x="2232248" y="887363"/>
                </a:lnTo>
                <a:lnTo>
                  <a:pt x="2232248" y="1778237"/>
                </a:lnTo>
                <a:cubicBezTo>
                  <a:pt x="1956566" y="1829261"/>
                  <a:pt x="1897086" y="1634366"/>
                  <a:pt x="1663321" y="1669832"/>
                </a:cubicBezTo>
                <a:cubicBezTo>
                  <a:pt x="1475513" y="1683840"/>
                  <a:pt x="1359624" y="1846375"/>
                  <a:pt x="1354862" y="2000236"/>
                </a:cubicBezTo>
                <a:cubicBezTo>
                  <a:pt x="1358037" y="2135389"/>
                  <a:pt x="1477787" y="2334920"/>
                  <a:pt x="1701420" y="2336507"/>
                </a:cubicBezTo>
                <a:cubicBezTo>
                  <a:pt x="1972077" y="2308709"/>
                  <a:pt x="1932339" y="2176007"/>
                  <a:pt x="2232248" y="2187989"/>
                </a:cubicBezTo>
                <a:lnTo>
                  <a:pt x="2232248" y="3119611"/>
                </a:lnTo>
                <a:lnTo>
                  <a:pt x="1303259" y="3119611"/>
                </a:lnTo>
                <a:cubicBezTo>
                  <a:pt x="1289664" y="3424971"/>
                  <a:pt x="1423682" y="3383289"/>
                  <a:pt x="1451633" y="3655441"/>
                </a:cubicBezTo>
                <a:cubicBezTo>
                  <a:pt x="1450046" y="3879074"/>
                  <a:pt x="1250515" y="3998824"/>
                  <a:pt x="1115362" y="4001999"/>
                </a:cubicBezTo>
                <a:cubicBezTo>
                  <a:pt x="961501" y="3997237"/>
                  <a:pt x="798966" y="3881348"/>
                  <a:pt x="784958" y="3693540"/>
                </a:cubicBezTo>
                <a:cubicBezTo>
                  <a:pt x="749282" y="3458385"/>
                  <a:pt x="946712" y="3399594"/>
                  <a:pt x="892811" y="3119611"/>
                </a:cubicBezTo>
                <a:lnTo>
                  <a:pt x="0" y="3119611"/>
                </a:lnTo>
                <a:lnTo>
                  <a:pt x="0" y="2203607"/>
                </a:lnTo>
                <a:cubicBezTo>
                  <a:pt x="285884" y="2145799"/>
                  <a:pt x="343730" y="2346665"/>
                  <a:pt x="580754" y="2310706"/>
                </a:cubicBezTo>
                <a:cubicBezTo>
                  <a:pt x="768562" y="2296698"/>
                  <a:pt x="884451" y="2134163"/>
                  <a:pt x="889213" y="1980302"/>
                </a:cubicBezTo>
                <a:cubicBezTo>
                  <a:pt x="886038" y="1845149"/>
                  <a:pt x="766288" y="1645618"/>
                  <a:pt x="542655" y="1644031"/>
                </a:cubicBezTo>
                <a:cubicBezTo>
                  <a:pt x="268493" y="1672188"/>
                  <a:pt x="312817" y="1807984"/>
                  <a:pt x="0" y="1792208"/>
                </a:cubicBezTo>
                <a:lnTo>
                  <a:pt x="0" y="887363"/>
                </a:lnTo>
                <a:lnTo>
                  <a:pt x="928847" y="887363"/>
                </a:lnTo>
                <a:cubicBezTo>
                  <a:pt x="944034" y="576570"/>
                  <a:pt x="808718" y="620178"/>
                  <a:pt x="780616" y="346558"/>
                </a:cubicBezTo>
                <a:cubicBezTo>
                  <a:pt x="782203" y="122925"/>
                  <a:pt x="981734" y="3175"/>
                  <a:pt x="1116887" y="0"/>
                </a:cubicBezTo>
                <a:close/>
              </a:path>
            </a:pathLst>
          </a:cu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31" name="Rectangle 9">
            <a:extLst>
              <a:ext uri="{FF2B5EF4-FFF2-40B4-BE49-F238E27FC236}">
                <a16:creationId xmlns:a16="http://schemas.microsoft.com/office/drawing/2014/main" id="{46639996-BB06-4F1D-95CE-0B248939AB22}"/>
              </a:ext>
            </a:extLst>
          </p:cNvPr>
          <p:cNvSpPr/>
          <p:nvPr/>
        </p:nvSpPr>
        <p:spPr>
          <a:xfrm>
            <a:off x="3932238" y="4868863"/>
            <a:ext cx="261937" cy="238125"/>
          </a:xfrm>
          <a:custGeom>
            <a:avLst/>
            <a:gdLst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2991331 w 3239999"/>
              <a:gd name="connsiteY3" fmla="*/ 2709748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239999" h="3032924">
                <a:moveTo>
                  <a:pt x="1576606" y="2778202"/>
                </a:moveTo>
                <a:cubicBezTo>
                  <a:pt x="1576606" y="2778795"/>
                  <a:pt x="1663394" y="2792670"/>
                  <a:pt x="1663394" y="2778202"/>
                </a:cubicBezTo>
                <a:lnTo>
                  <a:pt x="1663394" y="2776423"/>
                </a:lnTo>
                <a:cubicBezTo>
                  <a:pt x="2185083" y="2605634"/>
                  <a:pt x="2444552" y="2500589"/>
                  <a:pt x="2991331" y="2709748"/>
                </a:cubicBezTo>
                <a:lnTo>
                  <a:pt x="3000856" y="526981"/>
                </a:lnTo>
                <a:lnTo>
                  <a:pt x="2855082" y="526981"/>
                </a:lnTo>
                <a:cubicBezTo>
                  <a:pt x="2857178" y="1175360"/>
                  <a:pt x="2859273" y="1823738"/>
                  <a:pt x="2861369" y="2472117"/>
                </a:cubicBezTo>
                <a:cubicBezTo>
                  <a:pt x="2483869" y="2318121"/>
                  <a:pt x="2052449" y="2439541"/>
                  <a:pt x="1663394" y="2765302"/>
                </a:cubicBezTo>
                <a:lnTo>
                  <a:pt x="1663394" y="526981"/>
                </a:lnTo>
                <a:lnTo>
                  <a:pt x="1663394" y="430441"/>
                </a:lnTo>
                <a:lnTo>
                  <a:pt x="1663394" y="402054"/>
                </a:lnTo>
                <a:cubicBezTo>
                  <a:pt x="1896442" y="149589"/>
                  <a:pt x="2115835" y="2106"/>
                  <a:pt x="2406065" y="22"/>
                </a:cubicBezTo>
                <a:cubicBezTo>
                  <a:pt x="2537987" y="-925"/>
                  <a:pt x="2684544" y="28169"/>
                  <a:pt x="2853673" y="91100"/>
                </a:cubicBezTo>
                <a:cubicBezTo>
                  <a:pt x="2854039" y="204214"/>
                  <a:pt x="2854404" y="317327"/>
                  <a:pt x="2854770" y="430441"/>
                </a:cubicBezTo>
                <a:lnTo>
                  <a:pt x="3120669" y="428517"/>
                </a:lnTo>
                <a:lnTo>
                  <a:pt x="3120669" y="738345"/>
                </a:lnTo>
                <a:lnTo>
                  <a:pt x="3239999" y="738345"/>
                </a:lnTo>
                <a:lnTo>
                  <a:pt x="3239999" y="3032924"/>
                </a:lnTo>
                <a:lnTo>
                  <a:pt x="0" y="3032924"/>
                </a:lnTo>
                <a:lnTo>
                  <a:pt x="0" y="738345"/>
                </a:lnTo>
                <a:lnTo>
                  <a:pt x="102477" y="738345"/>
                </a:lnTo>
                <a:lnTo>
                  <a:pt x="102477" y="428517"/>
                </a:lnTo>
                <a:lnTo>
                  <a:pt x="385229" y="430441"/>
                </a:lnTo>
                <a:cubicBezTo>
                  <a:pt x="385595" y="317327"/>
                  <a:pt x="385960" y="204214"/>
                  <a:pt x="386326" y="91100"/>
                </a:cubicBezTo>
                <a:cubicBezTo>
                  <a:pt x="555455" y="28169"/>
                  <a:pt x="702013" y="-925"/>
                  <a:pt x="833935" y="22"/>
                </a:cubicBezTo>
                <a:cubicBezTo>
                  <a:pt x="1124164" y="2106"/>
                  <a:pt x="1343558" y="149589"/>
                  <a:pt x="1576606" y="402054"/>
                </a:cubicBezTo>
                <a:lnTo>
                  <a:pt x="1576606" y="430441"/>
                </a:lnTo>
                <a:lnTo>
                  <a:pt x="1576606" y="526981"/>
                </a:lnTo>
                <a:lnTo>
                  <a:pt x="1576606" y="2765302"/>
                </a:lnTo>
                <a:cubicBezTo>
                  <a:pt x="1187550" y="2439541"/>
                  <a:pt x="756130" y="2318121"/>
                  <a:pt x="378630" y="2472117"/>
                </a:cubicBezTo>
                <a:lnTo>
                  <a:pt x="384918" y="526981"/>
                </a:lnTo>
                <a:lnTo>
                  <a:pt x="239143" y="526981"/>
                </a:lnTo>
                <a:lnTo>
                  <a:pt x="229618" y="2690698"/>
                </a:lnTo>
                <a:cubicBezTo>
                  <a:pt x="773243" y="2466244"/>
                  <a:pt x="1081748" y="2626096"/>
                  <a:pt x="1576606" y="2776423"/>
                </a:cubicBezTo>
              </a:path>
            </a:pathLst>
          </a:cu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68608" name="Freeform 19">
            <a:extLst>
              <a:ext uri="{FF2B5EF4-FFF2-40B4-BE49-F238E27FC236}">
                <a16:creationId xmlns:a16="http://schemas.microsoft.com/office/drawing/2014/main" id="{9D34BB6E-B784-4CBE-A121-CD6DF549CCA5}"/>
              </a:ext>
            </a:extLst>
          </p:cNvPr>
          <p:cNvSpPr/>
          <p:nvPr/>
        </p:nvSpPr>
        <p:spPr>
          <a:xfrm>
            <a:off x="2157413" y="4225925"/>
            <a:ext cx="203200" cy="200025"/>
          </a:xfrm>
          <a:custGeom>
            <a:avLst/>
            <a:gdLst/>
            <a:ahLst/>
            <a:cxnLst/>
            <a:rect l="l" t="t" r="r" b="b"/>
            <a:pathLst>
              <a:path w="3214097" h="3162551">
                <a:moveTo>
                  <a:pt x="1014592" y="2306036"/>
                </a:moveTo>
                <a:cubicBezTo>
                  <a:pt x="854868" y="2306036"/>
                  <a:pt x="725386" y="2435518"/>
                  <a:pt x="725386" y="2595242"/>
                </a:cubicBezTo>
                <a:cubicBezTo>
                  <a:pt x="725386" y="2754966"/>
                  <a:pt x="854868" y="2884448"/>
                  <a:pt x="1014592" y="2884448"/>
                </a:cubicBezTo>
                <a:cubicBezTo>
                  <a:pt x="1174316" y="2884448"/>
                  <a:pt x="1303798" y="2754966"/>
                  <a:pt x="1303798" y="2595242"/>
                </a:cubicBezTo>
                <a:cubicBezTo>
                  <a:pt x="1303798" y="2435518"/>
                  <a:pt x="1174316" y="2306036"/>
                  <a:pt x="1014592" y="2306036"/>
                </a:cubicBezTo>
                <a:close/>
                <a:moveTo>
                  <a:pt x="481275" y="1691816"/>
                </a:moveTo>
                <a:cubicBezTo>
                  <a:pt x="321551" y="1691816"/>
                  <a:pt x="192069" y="1821298"/>
                  <a:pt x="192069" y="1981022"/>
                </a:cubicBezTo>
                <a:cubicBezTo>
                  <a:pt x="192069" y="2140746"/>
                  <a:pt x="321551" y="2270228"/>
                  <a:pt x="481275" y="2270228"/>
                </a:cubicBezTo>
                <a:cubicBezTo>
                  <a:pt x="640999" y="2270228"/>
                  <a:pt x="770481" y="2140746"/>
                  <a:pt x="770481" y="1981022"/>
                </a:cubicBezTo>
                <a:cubicBezTo>
                  <a:pt x="770481" y="1821298"/>
                  <a:pt x="640999" y="1691816"/>
                  <a:pt x="481275" y="1691816"/>
                </a:cubicBezTo>
                <a:close/>
                <a:moveTo>
                  <a:pt x="2764751" y="1113404"/>
                </a:moveTo>
                <a:cubicBezTo>
                  <a:pt x="2605027" y="1113404"/>
                  <a:pt x="2475545" y="1242886"/>
                  <a:pt x="2475545" y="1402610"/>
                </a:cubicBezTo>
                <a:cubicBezTo>
                  <a:pt x="2475545" y="1562334"/>
                  <a:pt x="2605027" y="1691816"/>
                  <a:pt x="2764751" y="1691816"/>
                </a:cubicBezTo>
                <a:cubicBezTo>
                  <a:pt x="2924475" y="1691816"/>
                  <a:pt x="3053957" y="1562334"/>
                  <a:pt x="3053957" y="1402610"/>
                </a:cubicBezTo>
                <a:cubicBezTo>
                  <a:pt x="3053957" y="1242886"/>
                  <a:pt x="2924475" y="1113404"/>
                  <a:pt x="2764751" y="1113404"/>
                </a:cubicBezTo>
                <a:close/>
                <a:moveTo>
                  <a:pt x="532503" y="881964"/>
                </a:moveTo>
                <a:cubicBezTo>
                  <a:pt x="372779" y="881964"/>
                  <a:pt x="243297" y="1011446"/>
                  <a:pt x="243297" y="1171170"/>
                </a:cubicBezTo>
                <a:cubicBezTo>
                  <a:pt x="243297" y="1330894"/>
                  <a:pt x="372779" y="1460376"/>
                  <a:pt x="532503" y="1460376"/>
                </a:cubicBezTo>
                <a:cubicBezTo>
                  <a:pt x="692227" y="1460376"/>
                  <a:pt x="821709" y="1330894"/>
                  <a:pt x="821709" y="1171170"/>
                </a:cubicBezTo>
                <a:cubicBezTo>
                  <a:pt x="821709" y="1011446"/>
                  <a:pt x="692227" y="881964"/>
                  <a:pt x="532503" y="881964"/>
                </a:cubicBezTo>
                <a:close/>
                <a:moveTo>
                  <a:pt x="1162143" y="321316"/>
                </a:moveTo>
                <a:cubicBezTo>
                  <a:pt x="1002419" y="321316"/>
                  <a:pt x="872937" y="450798"/>
                  <a:pt x="872937" y="610522"/>
                </a:cubicBezTo>
                <a:cubicBezTo>
                  <a:pt x="872937" y="770246"/>
                  <a:pt x="1002419" y="899728"/>
                  <a:pt x="1162143" y="899728"/>
                </a:cubicBezTo>
                <a:cubicBezTo>
                  <a:pt x="1321867" y="899728"/>
                  <a:pt x="1451349" y="770246"/>
                  <a:pt x="1451349" y="610522"/>
                </a:cubicBezTo>
                <a:cubicBezTo>
                  <a:pt x="1451349" y="450798"/>
                  <a:pt x="1321867" y="321316"/>
                  <a:pt x="1162143" y="321316"/>
                </a:cubicBezTo>
                <a:close/>
                <a:moveTo>
                  <a:pt x="1963447" y="177300"/>
                </a:moveTo>
                <a:cubicBezTo>
                  <a:pt x="1803723" y="177300"/>
                  <a:pt x="1674241" y="306782"/>
                  <a:pt x="1674241" y="466506"/>
                </a:cubicBezTo>
                <a:cubicBezTo>
                  <a:pt x="1674241" y="626230"/>
                  <a:pt x="1803723" y="755712"/>
                  <a:pt x="1963447" y="755712"/>
                </a:cubicBezTo>
                <a:cubicBezTo>
                  <a:pt x="2123171" y="755712"/>
                  <a:pt x="2252653" y="626230"/>
                  <a:pt x="2252653" y="466506"/>
                </a:cubicBezTo>
                <a:cubicBezTo>
                  <a:pt x="2252653" y="306782"/>
                  <a:pt x="2123171" y="177300"/>
                  <a:pt x="1963447" y="177300"/>
                </a:cubicBezTo>
                <a:close/>
                <a:moveTo>
                  <a:pt x="1752672" y="312"/>
                </a:moveTo>
                <a:cubicBezTo>
                  <a:pt x="1817888" y="-690"/>
                  <a:pt x="1885249" y="703"/>
                  <a:pt x="1954799" y="4657"/>
                </a:cubicBezTo>
                <a:cubicBezTo>
                  <a:pt x="2504015" y="53541"/>
                  <a:pt x="2975590" y="412975"/>
                  <a:pt x="3145244" y="944937"/>
                </a:cubicBezTo>
                <a:cubicBezTo>
                  <a:pt x="3412664" y="2126757"/>
                  <a:pt x="2837568" y="2017487"/>
                  <a:pt x="2506889" y="1867964"/>
                </a:cubicBezTo>
                <a:cubicBezTo>
                  <a:pt x="1580987" y="1673869"/>
                  <a:pt x="2725425" y="3197869"/>
                  <a:pt x="1014520" y="3161925"/>
                </a:cubicBezTo>
                <a:cubicBezTo>
                  <a:pt x="-14898" y="3061283"/>
                  <a:pt x="-138545" y="1873713"/>
                  <a:pt x="108747" y="1100212"/>
                </a:cubicBezTo>
                <a:cubicBezTo>
                  <a:pt x="278579" y="569148"/>
                  <a:pt x="774429" y="15339"/>
                  <a:pt x="1752672" y="312"/>
                </a:cubicBezTo>
                <a:close/>
              </a:path>
            </a:pathLst>
          </a:custGeom>
          <a:solidFill>
            <a:srgbClr val="FF96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68609" name="Donut 39">
            <a:extLst>
              <a:ext uri="{FF2B5EF4-FFF2-40B4-BE49-F238E27FC236}">
                <a16:creationId xmlns:a16="http://schemas.microsoft.com/office/drawing/2014/main" id="{E98232B4-53A7-4023-AC88-A8E875CFCE82}"/>
              </a:ext>
            </a:extLst>
          </p:cNvPr>
          <p:cNvSpPr/>
          <p:nvPr/>
        </p:nvSpPr>
        <p:spPr>
          <a:xfrm>
            <a:off x="4003675" y="3840163"/>
            <a:ext cx="250825" cy="249237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152300" y="922782"/>
                </a:moveTo>
                <a:lnTo>
                  <a:pt x="2354400" y="1620000"/>
                </a:lnTo>
                <a:lnTo>
                  <a:pt x="1152300" y="2317218"/>
                </a:lnTo>
                <a:close/>
                <a:moveTo>
                  <a:pt x="1620000" y="342403"/>
                </a:moveTo>
                <a:cubicBezTo>
                  <a:pt x="914403" y="342403"/>
                  <a:pt x="342403" y="914403"/>
                  <a:pt x="342403" y="1620000"/>
                </a:cubicBezTo>
                <a:cubicBezTo>
                  <a:pt x="342403" y="2325597"/>
                  <a:pt x="914403" y="2897597"/>
                  <a:pt x="1620000" y="2897597"/>
                </a:cubicBezTo>
                <a:cubicBezTo>
                  <a:pt x="2325597" y="2897597"/>
                  <a:pt x="2897597" y="2325597"/>
                  <a:pt x="2897597" y="1620000"/>
                </a:cubicBezTo>
                <a:cubicBezTo>
                  <a:pt x="2897597" y="914403"/>
                  <a:pt x="2325597" y="342403"/>
                  <a:pt x="1620000" y="342403"/>
                </a:cubicBezTo>
                <a:close/>
                <a:moveTo>
                  <a:pt x="1620000" y="0"/>
                </a:moveTo>
                <a:cubicBezTo>
                  <a:pt x="2514701" y="0"/>
                  <a:pt x="3240000" y="725299"/>
                  <a:pt x="3240000" y="1620000"/>
                </a:cubicBezTo>
                <a:cubicBezTo>
                  <a:pt x="3240000" y="2514701"/>
                  <a:pt x="2514701" y="3240000"/>
                  <a:pt x="1620000" y="3240000"/>
                </a:cubicBezTo>
                <a:cubicBezTo>
                  <a:pt x="725299" y="3240000"/>
                  <a:pt x="0" y="2514701"/>
                  <a:pt x="0" y="1620000"/>
                </a:cubicBezTo>
                <a:cubicBezTo>
                  <a:pt x="0" y="725299"/>
                  <a:pt x="725299" y="0"/>
                  <a:pt x="1620000" y="0"/>
                </a:cubicBezTo>
                <a:close/>
              </a:path>
            </a:pathLst>
          </a:cu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68611" name="Oval 68610">
            <a:extLst>
              <a:ext uri="{FF2B5EF4-FFF2-40B4-BE49-F238E27FC236}">
                <a16:creationId xmlns:a16="http://schemas.microsoft.com/office/drawing/2014/main" id="{43E1410A-3F36-4139-BC8B-A2683BB2415F}"/>
              </a:ext>
            </a:extLst>
          </p:cNvPr>
          <p:cNvSpPr/>
          <p:nvPr/>
        </p:nvSpPr>
        <p:spPr>
          <a:xfrm>
            <a:off x="6451600" y="2581275"/>
            <a:ext cx="1076325" cy="1106488"/>
          </a:xfrm>
          <a:prstGeom prst="ellipse">
            <a:avLst/>
          </a:prstGeom>
          <a:solidFill>
            <a:srgbClr val="FF9966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68612" name="TextBox 68611">
            <a:extLst>
              <a:ext uri="{FF2B5EF4-FFF2-40B4-BE49-F238E27FC236}">
                <a16:creationId xmlns:a16="http://schemas.microsoft.com/office/drawing/2014/main" id="{3E82C757-2B81-4F8A-9051-F1F3FAFCA3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8938" y="2808288"/>
            <a:ext cx="465137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 anchor="ctr"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2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000" b="0" i="0" u="none" strike="noStrike" kern="1200" cap="none" spc="0" normalizeH="0" baseline="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휴먼매직체"/>
              </a:rPr>
              <a:t>1</a:t>
            </a:r>
          </a:p>
        </p:txBody>
      </p:sp>
      <p:sp>
        <p:nvSpPr>
          <p:cNvPr id="68613" name="Oval 68612">
            <a:extLst>
              <a:ext uri="{FF2B5EF4-FFF2-40B4-BE49-F238E27FC236}">
                <a16:creationId xmlns:a16="http://schemas.microsoft.com/office/drawing/2014/main" id="{4F118788-2BE7-442E-B6F1-EC77382ABA14}"/>
              </a:ext>
            </a:extLst>
          </p:cNvPr>
          <p:cNvSpPr/>
          <p:nvPr/>
        </p:nvSpPr>
        <p:spPr>
          <a:xfrm>
            <a:off x="6410325" y="3911600"/>
            <a:ext cx="1098550" cy="1057275"/>
          </a:xfrm>
          <a:prstGeom prst="ellipse">
            <a:avLst/>
          </a:prstGeom>
          <a:solidFill>
            <a:srgbClr val="FF9966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1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68614" name="TextBox 68613">
            <a:extLst>
              <a:ext uri="{FF2B5EF4-FFF2-40B4-BE49-F238E27FC236}">
                <a16:creationId xmlns:a16="http://schemas.microsoft.com/office/drawing/2014/main" id="{E9EDFCEC-EC45-41DC-8875-EEAAAEDAA3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59575" y="4095750"/>
            <a:ext cx="39370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 anchor="ctr"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2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000" b="0" i="0" u="none" strike="noStrike" kern="1200" cap="none" spc="0" normalizeH="0" baseline="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휴먼매직체"/>
              </a:rPr>
              <a:t>2</a:t>
            </a:r>
          </a:p>
        </p:txBody>
      </p:sp>
      <p:pic>
        <p:nvPicPr>
          <p:cNvPr id="93205" name="Ink 29">
            <a:extLst>
              <a:ext uri="{FF2B5EF4-FFF2-40B4-BE49-F238E27FC236}">
                <a16:creationId xmlns:a16="http://schemas.microsoft.com/office/drawing/2014/main" id="{4E59951D-04A5-4CF0-8F6D-000AADF56A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6525" y="796925"/>
            <a:ext cx="1677988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206" name="Ink 30">
            <a:extLst>
              <a:ext uri="{FF2B5EF4-FFF2-40B4-BE49-F238E27FC236}">
                <a16:creationId xmlns:a16="http://schemas.microsoft.com/office/drawing/2014/main" id="{6D358DAF-6C47-4287-8611-82F6D221BC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6850" y="1762125"/>
            <a:ext cx="873125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207" name="Ink 31">
            <a:extLst>
              <a:ext uri="{FF2B5EF4-FFF2-40B4-BE49-F238E27FC236}">
                <a16:creationId xmlns:a16="http://schemas.microsoft.com/office/drawing/2014/main" id="{EF862517-D7CB-44DE-AF57-902F13E244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8038" y="2249488"/>
            <a:ext cx="1149350" cy="26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208" name="Ink 35">
            <a:extLst>
              <a:ext uri="{FF2B5EF4-FFF2-40B4-BE49-F238E27FC236}">
                <a16:creationId xmlns:a16="http://schemas.microsoft.com/office/drawing/2014/main" id="{08A6F5FF-68CF-4FF2-A297-79538E739C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875" y="2120900"/>
            <a:ext cx="1536700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209" name="Ink 36">
            <a:extLst>
              <a:ext uri="{FF2B5EF4-FFF2-40B4-BE49-F238E27FC236}">
                <a16:creationId xmlns:a16="http://schemas.microsoft.com/office/drawing/2014/main" id="{000E83A6-DA8A-4AB6-8E4E-2D348C78F0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4838" y="1589088"/>
            <a:ext cx="86360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210" name="Ink 40">
            <a:extLst>
              <a:ext uri="{FF2B5EF4-FFF2-40B4-BE49-F238E27FC236}">
                <a16:creationId xmlns:a16="http://schemas.microsoft.com/office/drawing/2014/main" id="{D7D28AF6-D9FF-47B6-A614-7C3FCF2167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3038" y="1319213"/>
            <a:ext cx="6159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211" name="Ink 43">
            <a:extLst>
              <a:ext uri="{FF2B5EF4-FFF2-40B4-BE49-F238E27FC236}">
                <a16:creationId xmlns:a16="http://schemas.microsoft.com/office/drawing/2014/main" id="{C487B295-1502-48C2-9A0F-80881A2EA5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9388" y="928688"/>
            <a:ext cx="4572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3212" name="Group 47">
            <a:extLst>
              <a:ext uri="{FF2B5EF4-FFF2-40B4-BE49-F238E27FC236}">
                <a16:creationId xmlns:a16="http://schemas.microsoft.com/office/drawing/2014/main" id="{577C5713-655E-4705-A065-FCBD6525D536}"/>
              </a:ext>
            </a:extLst>
          </p:cNvPr>
          <p:cNvGrpSpPr>
            <a:grpSpLocks/>
          </p:cNvGrpSpPr>
          <p:nvPr/>
        </p:nvGrpSpPr>
        <p:grpSpPr bwMode="auto">
          <a:xfrm>
            <a:off x="7985125" y="669925"/>
            <a:ext cx="2425700" cy="285750"/>
            <a:chOff x="7985080" y="669480"/>
            <a:chExt cx="2425320" cy="285480"/>
          </a:xfrm>
        </p:grpSpPr>
        <p:pic>
          <p:nvPicPr>
            <p:cNvPr id="93216" name="Ink 44">
              <a:extLst>
                <a:ext uri="{FF2B5EF4-FFF2-40B4-BE49-F238E27FC236}">
                  <a16:creationId xmlns:a16="http://schemas.microsoft.com/office/drawing/2014/main" id="{91C44E80-3B16-4667-AAA3-D393B85BCC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35080" y="674520"/>
              <a:ext cx="1110960" cy="3160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217" name="Ink 45">
              <a:extLst>
                <a:ext uri="{FF2B5EF4-FFF2-40B4-BE49-F238E27FC236}">
                  <a16:creationId xmlns:a16="http://schemas.microsoft.com/office/drawing/2014/main" id="{E094000B-2142-4245-8F58-9E7C7E8DFE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73760" y="633840"/>
              <a:ext cx="810720" cy="247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218" name="Ink 46">
              <a:extLst>
                <a:ext uri="{FF2B5EF4-FFF2-40B4-BE49-F238E27FC236}">
                  <a16:creationId xmlns:a16="http://schemas.microsoft.com/office/drawing/2014/main" id="{E1E0F5F4-7490-42F9-826C-4E8401FB1C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49440" y="705120"/>
              <a:ext cx="793800" cy="2170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8626" name="TextBox 15">
            <a:extLst>
              <a:ext uri="{FF2B5EF4-FFF2-40B4-BE49-F238E27FC236}">
                <a16:creationId xmlns:a16="http://schemas.microsoft.com/office/drawing/2014/main" id="{63508129-2D94-4753-B38F-4692B86F8D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89838" y="1169988"/>
            <a:ext cx="295592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0" i="0" u="none" strike="noStrike" kern="1200" cap="none" spc="0" normalizeH="0" baseline="0" noProof="0" dirty="0">
                <a:ln w="0"/>
                <a:solidFill>
                  <a:srgbClr val="0432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lgerian" panose="04020705040A02060702" pitchFamily="82" charset="0"/>
                <a:ea typeface="+mn-ea"/>
                <a:cs typeface="Times New Roman" panose="02020603050405020304" pitchFamily="18" charset="0"/>
              </a:rPr>
              <a:t>DẶN DÒ</a:t>
            </a:r>
          </a:p>
        </p:txBody>
      </p:sp>
      <p:sp>
        <p:nvSpPr>
          <p:cNvPr id="68627" name="Cloud 68626">
            <a:extLst>
              <a:ext uri="{FF2B5EF4-FFF2-40B4-BE49-F238E27FC236}">
                <a16:creationId xmlns:a16="http://schemas.microsoft.com/office/drawing/2014/main" id="{00B9A12E-4999-4298-9D29-F65B81229E77}"/>
              </a:ext>
            </a:extLst>
          </p:cNvPr>
          <p:cNvSpPr/>
          <p:nvPr/>
        </p:nvSpPr>
        <p:spPr>
          <a:xfrm>
            <a:off x="6688138" y="2228850"/>
            <a:ext cx="5705475" cy="1941513"/>
          </a:xfrm>
          <a:prstGeom prst="cloud">
            <a:avLst/>
          </a:prstGeom>
          <a:noFill/>
          <a:ln w="635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Xem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8628" name="Cloud 68627">
            <a:extLst>
              <a:ext uri="{FF2B5EF4-FFF2-40B4-BE49-F238E27FC236}">
                <a16:creationId xmlns:a16="http://schemas.microsoft.com/office/drawing/2014/main" id="{E74D4B53-0D5B-4C00-8225-0F3564FA05AD}"/>
              </a:ext>
            </a:extLst>
          </p:cNvPr>
          <p:cNvSpPr/>
          <p:nvPr/>
        </p:nvSpPr>
        <p:spPr>
          <a:xfrm>
            <a:off x="6773863" y="3649663"/>
            <a:ext cx="5586412" cy="1612900"/>
          </a:xfrm>
          <a:prstGeom prst="cloud">
            <a:avLst/>
          </a:prstGeom>
          <a:noFill/>
          <a:ln w="635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Chuẩn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8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8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8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8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8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8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1" grpId="0" animBg="1"/>
      <p:bldP spid="68612" grpId="0"/>
      <p:bldP spid="68613" grpId="0" animBg="1"/>
      <p:bldP spid="68614" grpId="0"/>
      <p:bldP spid="68627" grpId="0"/>
      <p:bldP spid="6862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8E895D5-243A-4D10-8BA9-7E6FA504B5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138" y="1295400"/>
            <a:ext cx="8975725" cy="472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376" y="258"/>
            <a:ext cx="9422899" cy="662415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303636" y="1881956"/>
            <a:ext cx="2355579" cy="23555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77235" y="1055696"/>
            <a:ext cx="2857196" cy="318183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613097" y="1218565"/>
            <a:ext cx="5852657" cy="2554521"/>
          </a:xfrm>
          <a:prstGeom prst="rect">
            <a:avLst/>
          </a:prstGeom>
          <a:noFill/>
        </p:spPr>
        <p:txBody>
          <a:bodyPr wrap="square" lIns="91416" tIns="45708" rIns="91416" bIns="45708">
            <a:spAutoFit/>
            <a:scene3d>
              <a:camera prst="orthographicFront"/>
              <a:lightRig rig="threePt" dir="t"/>
            </a:scene3d>
          </a:bodyPr>
          <a:lstStyle/>
          <a:p>
            <a:pPr algn="just">
              <a:defRPr/>
            </a:pPr>
            <a:r>
              <a:rPr lang="en-US" sz="3200" b="1" dirty="0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1. </a:t>
            </a:r>
            <a:r>
              <a:rPr lang="en-US" sz="3200" b="1" dirty="0" err="1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Cây</a:t>
            </a:r>
            <a:r>
              <a:rPr lang="en-US" sz="3200" b="1" dirty="0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200" b="1" dirty="0" err="1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suôn</a:t>
            </a:r>
            <a:r>
              <a:rPr lang="en-US" sz="3200" b="1" dirty="0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200" b="1" dirty="0" err="1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đuồn</a:t>
            </a:r>
            <a:r>
              <a:rPr lang="en-US" sz="3200" b="1" dirty="0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200" b="1" dirty="0" err="1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đuột</a:t>
            </a:r>
            <a:endParaRPr lang="en-US" sz="3200" b="1" dirty="0">
              <a:ln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charset="0"/>
              <a:cs typeface="Calibri" panose="020F0502020204030204" charset="0"/>
            </a:endParaRPr>
          </a:p>
          <a:p>
            <a:pPr algn="just">
              <a:defRPr/>
            </a:pPr>
            <a:r>
              <a:rPr lang="en-US" sz="3200" b="1" dirty="0" err="1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Trong</a:t>
            </a:r>
            <a:r>
              <a:rPr lang="en-US" sz="3200" b="1" dirty="0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200" b="1" dirty="0" err="1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ruột</a:t>
            </a:r>
            <a:r>
              <a:rPr lang="en-US" sz="3200" b="1" dirty="0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200" b="1" dirty="0" err="1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đen</a:t>
            </a:r>
            <a:r>
              <a:rPr lang="en-US" sz="3200" b="1" dirty="0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200" b="1" dirty="0" err="1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thui</a:t>
            </a:r>
            <a:endParaRPr lang="en-US" sz="3200" b="1" dirty="0">
              <a:ln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charset="0"/>
              <a:cs typeface="Calibri" panose="020F0502020204030204" charset="0"/>
            </a:endParaRPr>
          </a:p>
          <a:p>
            <a:pPr algn="just">
              <a:defRPr/>
            </a:pPr>
            <a:r>
              <a:rPr lang="en-US" sz="3200" b="1" dirty="0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Con </a:t>
            </a:r>
            <a:r>
              <a:rPr lang="en-US" sz="3200" b="1" dirty="0" err="1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nít</a:t>
            </a:r>
            <a:r>
              <a:rPr lang="en-US" sz="3200" b="1" dirty="0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200" b="1" dirty="0" err="1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lui</a:t>
            </a:r>
            <a:r>
              <a:rPr lang="en-US" sz="3200" b="1" dirty="0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 cui</a:t>
            </a:r>
          </a:p>
          <a:p>
            <a:pPr algn="just">
              <a:defRPr/>
            </a:pPr>
            <a:r>
              <a:rPr lang="en-US" sz="3200" b="1" dirty="0" err="1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Dẫm</a:t>
            </a:r>
            <a:r>
              <a:rPr lang="en-US" sz="3200" b="1" dirty="0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200" b="1" dirty="0" err="1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đầu</a:t>
            </a:r>
            <a:r>
              <a:rPr lang="en-US" sz="3200" b="1" dirty="0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200" b="1" dirty="0" err="1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đè</a:t>
            </a:r>
            <a:r>
              <a:rPr lang="en-US" sz="3200" b="1" dirty="0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200" b="1" dirty="0" err="1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xuống</a:t>
            </a:r>
            <a:r>
              <a:rPr lang="en-US" sz="3200" b="1" dirty="0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!</a:t>
            </a:r>
          </a:p>
          <a:p>
            <a:pPr algn="just">
              <a:defRPr/>
            </a:pPr>
            <a:r>
              <a:rPr lang="en-US" sz="3200" b="1" dirty="0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                </a:t>
            </a:r>
            <a:r>
              <a:rPr lang="en-US" sz="3200" b="1" dirty="0" err="1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Là</a:t>
            </a:r>
            <a:r>
              <a:rPr lang="en-US" sz="3200" b="1" dirty="0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200" b="1" dirty="0" err="1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cái</a:t>
            </a:r>
            <a:r>
              <a:rPr lang="en-US" sz="3200" b="1" dirty="0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200" b="1" dirty="0" err="1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gì</a:t>
            </a:r>
            <a:r>
              <a:rPr lang="en-US" sz="3200" b="1" dirty="0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312311" y="3856620"/>
            <a:ext cx="6287575" cy="83099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án: Bút chì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Hexagon 8">
            <a:hlinkClick r:id="rId8" action="ppaction://hlinksldjump"/>
          </p:cNvPr>
          <p:cNvSpPr/>
          <p:nvPr/>
        </p:nvSpPr>
        <p:spPr>
          <a:xfrm>
            <a:off x="10915274" y="5656227"/>
            <a:ext cx="1123836" cy="968825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</a:p>
          <a:p>
            <a:pPr algn="ctr"/>
            <a:r>
              <a:rPr lang="en-US" sz="2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87082" y="-1023938"/>
            <a:ext cx="609441" cy="609441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/>
      <p:bldP spid="7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376" y="893"/>
            <a:ext cx="9422899" cy="662415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303636" y="1881956"/>
            <a:ext cx="2355579" cy="23555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77235" y="1055696"/>
            <a:ext cx="2857196" cy="318183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845942" y="1513205"/>
            <a:ext cx="7457886" cy="2062079"/>
          </a:xfrm>
          <a:prstGeom prst="rect">
            <a:avLst/>
          </a:prstGeom>
          <a:noFill/>
        </p:spPr>
        <p:txBody>
          <a:bodyPr wrap="square" lIns="91416" tIns="45708" rIns="91416" bIns="45708">
            <a:spAutoFit/>
            <a:scene3d>
              <a:camera prst="orthographicFront"/>
              <a:lightRig rig="threePt" dir="t"/>
            </a:scene3d>
          </a:bodyPr>
          <a:lstStyle/>
          <a:p>
            <a:pPr algn="just">
              <a:defRPr/>
            </a:pPr>
            <a:r>
              <a:rPr lang="vi-VN" sz="3200" b="1" dirty="0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2. Đầu vuông đuôi vắn như nhau</a:t>
            </a:r>
          </a:p>
          <a:p>
            <a:pPr algn="just">
              <a:defRPr/>
            </a:pPr>
            <a:r>
              <a:rPr lang="vi-VN" sz="3200" b="1" dirty="0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Thân chia nhiều dốt rất mau, rất đều</a:t>
            </a:r>
          </a:p>
          <a:p>
            <a:pPr algn="just">
              <a:defRPr/>
            </a:pPr>
            <a:r>
              <a:rPr lang="vi-VN" sz="3200" b="1" dirty="0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Tính tình chân thực đáng yêu</a:t>
            </a:r>
          </a:p>
          <a:p>
            <a:pPr algn="just">
              <a:defRPr/>
            </a:pPr>
            <a:r>
              <a:rPr lang="vi-VN" sz="3200" b="1" dirty="0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Muốn biết dài ngắn mọi chiều có em?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312311" y="3856620"/>
            <a:ext cx="6287575" cy="83099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án: Thước kẻ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exagon 7">
            <a:hlinkClick r:id="rId8" action="ppaction://hlinksldjump"/>
          </p:cNvPr>
          <p:cNvSpPr/>
          <p:nvPr/>
        </p:nvSpPr>
        <p:spPr>
          <a:xfrm>
            <a:off x="10915274" y="5656227"/>
            <a:ext cx="1123836" cy="968825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</a:p>
          <a:p>
            <a:pPr algn="ctr"/>
            <a:r>
              <a:rPr lang="en-US" sz="2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87082" y="-1023938"/>
            <a:ext cx="609441" cy="609441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  <p:bldP spid="7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376" y="893"/>
            <a:ext cx="9422899" cy="662415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303636" y="1881956"/>
            <a:ext cx="2355579" cy="23555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77235" y="1055696"/>
            <a:ext cx="2857196" cy="318183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009458" y="1123951"/>
            <a:ext cx="8388350" cy="584751"/>
          </a:xfrm>
          <a:prstGeom prst="rect">
            <a:avLst/>
          </a:prstGeom>
          <a:noFill/>
        </p:spPr>
        <p:txBody>
          <a:bodyPr wrap="square" lIns="91416" tIns="45708" rIns="91416" bIns="45708">
            <a:spAutoFit/>
            <a:scene3d>
              <a:camera prst="orthographicFront"/>
              <a:lightRig rig="threePt" dir="t"/>
            </a:scene3d>
          </a:bodyPr>
          <a:lstStyle/>
          <a:p>
            <a:pPr algn="ctr">
              <a:defRPr/>
            </a:pPr>
            <a:r>
              <a:rPr lang="vi-VN" sz="3200" b="1" dirty="0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3. Đây là gì?</a:t>
            </a:r>
            <a:endParaRPr lang="en-US" sz="3200" b="1" dirty="0">
              <a:ln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91762" y="4493617"/>
            <a:ext cx="6287575" cy="83099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án: Giấy màu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exagon 7">
            <a:hlinkClick r:id="rId8" action="ppaction://hlinksldjump"/>
          </p:cNvPr>
          <p:cNvSpPr/>
          <p:nvPr/>
        </p:nvSpPr>
        <p:spPr>
          <a:xfrm>
            <a:off x="10915274" y="5656227"/>
            <a:ext cx="1123836" cy="968825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</a:p>
          <a:p>
            <a:pPr algn="ctr"/>
            <a:r>
              <a:rPr lang="en-US" sz="2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87082" y="-1023938"/>
            <a:ext cx="609441" cy="60944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8A8A680-507E-4C03-9047-88916DA4405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48399" y="1736867"/>
            <a:ext cx="2664752" cy="26647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  <p:bldP spid="7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376" y="893"/>
            <a:ext cx="9422899" cy="662415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303636" y="1881956"/>
            <a:ext cx="2355579" cy="23555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77235" y="1055696"/>
            <a:ext cx="2857196" cy="318183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67182" y="1146811"/>
            <a:ext cx="7036647" cy="2062079"/>
          </a:xfrm>
          <a:prstGeom prst="rect">
            <a:avLst/>
          </a:prstGeom>
          <a:noFill/>
        </p:spPr>
        <p:txBody>
          <a:bodyPr wrap="square" lIns="91416" tIns="45708" rIns="91416" bIns="45708">
            <a:spAutoFit/>
            <a:scene3d>
              <a:camera prst="orthographicFront"/>
              <a:lightRig rig="threePt" dir="t"/>
            </a:scene3d>
          </a:bodyPr>
          <a:lstStyle/>
          <a:p>
            <a:pPr algn="just">
              <a:defRPr/>
            </a:pPr>
            <a:r>
              <a:rPr lang="vi-VN" sz="3200" b="1" dirty="0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4. Đủ màu: trắng, xám, đỏ, vàng</a:t>
            </a:r>
          </a:p>
          <a:p>
            <a:pPr algn="just">
              <a:defRPr/>
            </a:pPr>
            <a:r>
              <a:rPr lang="vi-VN" sz="3200" b="1" dirty="0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Nước vào sẽ dẻo, dễ dàng nặn chơi </a:t>
            </a:r>
          </a:p>
          <a:p>
            <a:pPr algn="just">
              <a:defRPr/>
            </a:pPr>
            <a:r>
              <a:rPr lang="vi-VN" sz="3200" b="1" dirty="0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Trở nên rắn chắc khi khô </a:t>
            </a:r>
          </a:p>
          <a:p>
            <a:pPr algn="just">
              <a:defRPr/>
            </a:pPr>
            <a:r>
              <a:rPr lang="vi-VN" sz="3200" b="1" dirty="0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Nhà ai cũng có vài đồ đã nung?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312311" y="3856620"/>
            <a:ext cx="6287575" cy="83099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án: Đất sét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exagon 7">
            <a:hlinkClick r:id="rId7" action="ppaction://hlinksldjump"/>
          </p:cNvPr>
          <p:cNvSpPr/>
          <p:nvPr/>
        </p:nvSpPr>
        <p:spPr>
          <a:xfrm>
            <a:off x="10915274" y="5656227"/>
            <a:ext cx="1123836" cy="968825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</a:p>
          <a:p>
            <a:pPr algn="ctr"/>
            <a:r>
              <a:rPr lang="en-US" sz="2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987082" y="-1023938"/>
            <a:ext cx="609441" cy="609441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  <p:bldP spid="7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8">
            <a:extLst>
              <a:ext uri="{FF2B5EF4-FFF2-40B4-BE49-F238E27FC236}">
                <a16:creationId xmlns:a16="http://schemas.microsoft.com/office/drawing/2014/main" id="{C69A1DBB-719E-4849-8B79-7C92E9DA3793}"/>
              </a:ext>
            </a:extLst>
          </p:cNvPr>
          <p:cNvSpPr/>
          <p:nvPr/>
        </p:nvSpPr>
        <p:spPr>
          <a:xfrm>
            <a:off x="623888" y="744538"/>
            <a:ext cx="10783887" cy="5368925"/>
          </a:xfrm>
          <a:prstGeom prst="roundRect">
            <a:avLst/>
          </a:prstGeom>
          <a:solidFill>
            <a:schemeClr val="bg1">
              <a:alpha val="49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ounded Rectangle 8">
            <a:extLst>
              <a:ext uri="{FF2B5EF4-FFF2-40B4-BE49-F238E27FC236}">
                <a16:creationId xmlns:a16="http://schemas.microsoft.com/office/drawing/2014/main" id="{33D0751F-D48A-42D3-91BE-2AE9776CFC1E}"/>
              </a:ext>
            </a:extLst>
          </p:cNvPr>
          <p:cNvSpPr/>
          <p:nvPr/>
        </p:nvSpPr>
        <p:spPr>
          <a:xfrm>
            <a:off x="609600" y="744538"/>
            <a:ext cx="10783888" cy="5368925"/>
          </a:xfrm>
          <a:prstGeom prst="roundRect">
            <a:avLst/>
          </a:prstGeom>
          <a:solidFill>
            <a:schemeClr val="bg1">
              <a:alpha val="49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0833490E-6A53-49B4-B87F-9DD4C77D2260}"/>
              </a:ext>
            </a:extLst>
          </p:cNvPr>
          <p:cNvSpPr/>
          <p:nvPr/>
        </p:nvSpPr>
        <p:spPr>
          <a:xfrm>
            <a:off x="609600" y="744538"/>
            <a:ext cx="10783888" cy="5368925"/>
          </a:xfrm>
          <a:prstGeom prst="roundRect">
            <a:avLst/>
          </a:prstGeom>
          <a:solidFill>
            <a:schemeClr val="bg1">
              <a:alpha val="49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ounded Rectangle 8">
            <a:extLst>
              <a:ext uri="{FF2B5EF4-FFF2-40B4-BE49-F238E27FC236}">
                <a16:creationId xmlns:a16="http://schemas.microsoft.com/office/drawing/2014/main" id="{CF40C9DD-1E04-438F-A79A-7121F7872954}"/>
              </a:ext>
            </a:extLst>
          </p:cNvPr>
          <p:cNvSpPr/>
          <p:nvPr/>
        </p:nvSpPr>
        <p:spPr>
          <a:xfrm>
            <a:off x="609600" y="744538"/>
            <a:ext cx="10783888" cy="5368925"/>
          </a:xfrm>
          <a:prstGeom prst="roundRect">
            <a:avLst/>
          </a:prstGeom>
          <a:solidFill>
            <a:schemeClr val="bg1">
              <a:alpha val="49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9638" name="PA_图片 13" descr="图片包含 轮子&#10;&#10;已生成高可信度的说明">
            <a:extLst>
              <a:ext uri="{FF2B5EF4-FFF2-40B4-BE49-F238E27FC236}">
                <a16:creationId xmlns:a16="http://schemas.microsoft.com/office/drawing/2014/main" id="{226EB891-AFBC-4A79-832A-5FF380BFEBE2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371600"/>
            <a:ext cx="7204075" cy="175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le 8">
            <a:extLst>
              <a:ext uri="{FF2B5EF4-FFF2-40B4-BE49-F238E27FC236}">
                <a16:creationId xmlns:a16="http://schemas.microsoft.com/office/drawing/2014/main" id="{BDFE69AA-DD72-4C19-A032-E918D46C2CFD}"/>
              </a:ext>
            </a:extLst>
          </p:cNvPr>
          <p:cNvSpPr/>
          <p:nvPr/>
        </p:nvSpPr>
        <p:spPr>
          <a:xfrm>
            <a:off x="609600" y="744538"/>
            <a:ext cx="10783888" cy="5368925"/>
          </a:xfrm>
          <a:prstGeom prst="roundRect">
            <a:avLst/>
          </a:prstGeom>
          <a:solidFill>
            <a:schemeClr val="bg1">
              <a:alpha val="49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645E22E-6232-4D11-9838-DEDDAFC3E7F1}"/>
              </a:ext>
            </a:extLst>
          </p:cNvPr>
          <p:cNvSpPr txBox="1"/>
          <p:nvPr/>
        </p:nvSpPr>
        <p:spPr>
          <a:xfrm>
            <a:off x="2871362" y="883953"/>
            <a:ext cx="667332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 w="3175">
                  <a:solidFill>
                    <a:srgbClr val="7030A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Thứ</a:t>
            </a:r>
            <a:r>
              <a:rPr kumimoji="0" lang="vi-VN" sz="3200" b="0" i="0" u="none" strike="noStrike" kern="1200" cap="none" spc="0" normalizeH="0" baseline="0" noProof="0" dirty="0">
                <a:ln w="3175">
                  <a:solidFill>
                    <a:srgbClr val="7030A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...</a:t>
            </a:r>
            <a:r>
              <a:rPr kumimoji="0" lang="en-US" sz="3200" b="0" i="0" u="none" strike="noStrike" kern="1200" cap="none" spc="0" normalizeH="0" baseline="0" noProof="0" dirty="0">
                <a:ln w="3175">
                  <a:solidFill>
                    <a:srgbClr val="7030A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  </a:t>
            </a:r>
            <a:r>
              <a:rPr kumimoji="0" lang="en-US" sz="3200" b="0" i="0" u="none" strike="noStrike" kern="1200" cap="none" spc="0" normalizeH="0" baseline="0" noProof="0" dirty="0" err="1">
                <a:ln w="3175">
                  <a:solidFill>
                    <a:srgbClr val="7030A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Ngày</a:t>
            </a:r>
            <a:r>
              <a:rPr kumimoji="0" lang="vi-VN" sz="3200" b="0" i="0" u="none" strike="noStrike" kern="1200" cap="none" spc="0" normalizeH="0" baseline="0" noProof="0" dirty="0">
                <a:ln w="3175">
                  <a:solidFill>
                    <a:srgbClr val="7030A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...</a:t>
            </a:r>
            <a:r>
              <a:rPr kumimoji="0" lang="en-US" sz="3200" b="0" i="0" u="none" strike="noStrike" kern="1200" cap="none" spc="0" normalizeH="0" baseline="0" noProof="0" dirty="0">
                <a:ln w="3175">
                  <a:solidFill>
                    <a:srgbClr val="7030A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 w="3175">
                  <a:solidFill>
                    <a:srgbClr val="7030A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Tháng</a:t>
            </a:r>
            <a:r>
              <a:rPr kumimoji="0" lang="vi-VN" sz="3200" b="0" i="0" u="none" strike="noStrike" kern="1200" cap="none" spc="0" normalizeH="0" baseline="0" noProof="0" dirty="0">
                <a:ln w="3175">
                  <a:solidFill>
                    <a:srgbClr val="7030A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...</a:t>
            </a:r>
            <a:r>
              <a:rPr kumimoji="0" lang="en-US" sz="3200" b="0" i="0" u="none" strike="noStrike" kern="1200" cap="none" spc="0" normalizeH="0" baseline="0" noProof="0" dirty="0">
                <a:ln w="3175">
                  <a:solidFill>
                    <a:srgbClr val="7030A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  </a:t>
            </a:r>
            <a:r>
              <a:rPr kumimoji="0" lang="en-US" sz="3200" b="0" i="0" u="none" strike="noStrike" kern="1200" cap="none" spc="0" normalizeH="0" baseline="0" noProof="0" dirty="0" err="1">
                <a:ln w="3175">
                  <a:solidFill>
                    <a:srgbClr val="7030A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năm</a:t>
            </a:r>
            <a:r>
              <a:rPr kumimoji="0" lang="en-US" sz="3200" b="0" i="0" u="none" strike="noStrike" kern="1200" cap="none" spc="0" normalizeH="0" baseline="0" noProof="0" dirty="0">
                <a:ln w="3175">
                  <a:solidFill>
                    <a:srgbClr val="7030A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 w="3175">
                  <a:solidFill>
                    <a:srgbClr val="7030A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.....</a:t>
            </a:r>
            <a:endParaRPr kumimoji="0" lang="en-US" sz="3200" b="0" i="0" u="none" strike="noStrike" kern="1200" cap="none" spc="0" normalizeH="0" baseline="0" noProof="0" dirty="0">
              <a:ln w="3175">
                <a:solidFill>
                  <a:srgbClr val="7030A0"/>
                </a:solidFill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AD0DF9-A25B-4214-8D3E-315E69DC2B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3593" y="1657228"/>
            <a:ext cx="2213040" cy="6462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986F2FA-E96B-4AE6-96AB-BCB6777A91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4481" y="2675738"/>
            <a:ext cx="8650974" cy="144487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7884BF4-6E27-41FB-8FA8-5BEC2DDBC8C6}"/>
              </a:ext>
            </a:extLst>
          </p:cNvPr>
          <p:cNvSpPr txBox="1"/>
          <p:nvPr/>
        </p:nvSpPr>
        <p:spPr>
          <a:xfrm>
            <a:off x="4479533" y="0"/>
            <a:ext cx="61028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- 0972115126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738EAEE-9734-4517-8E0D-FE1FDAECA6CE}"/>
              </a:ext>
            </a:extLst>
          </p:cNvPr>
          <p:cNvGrpSpPr>
            <a:grpSpLocks/>
          </p:cNvGrpSpPr>
          <p:nvPr/>
        </p:nvGrpSpPr>
        <p:grpSpPr bwMode="auto">
          <a:xfrm>
            <a:off x="238125" y="117475"/>
            <a:ext cx="11603038" cy="6797675"/>
            <a:chOff x="191726" y="103240"/>
            <a:chExt cx="11813459" cy="6797978"/>
          </a:xfrm>
        </p:grpSpPr>
        <p:grpSp>
          <p:nvGrpSpPr>
            <p:cNvPr id="70662" name="Group 7">
              <a:extLst>
                <a:ext uri="{FF2B5EF4-FFF2-40B4-BE49-F238E27FC236}">
                  <a16:creationId xmlns:a16="http://schemas.microsoft.com/office/drawing/2014/main" id="{2483F4F8-0D18-48C5-976C-3C1DF0A003B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1726" y="103240"/>
              <a:ext cx="11813459" cy="6797978"/>
              <a:chOff x="191727" y="339213"/>
              <a:chExt cx="11813459" cy="6797978"/>
            </a:xfrm>
          </p:grpSpPr>
          <p:sp>
            <p:nvSpPr>
              <p:cNvPr id="10" name="Rounded Rectangle 3">
                <a:extLst>
                  <a:ext uri="{FF2B5EF4-FFF2-40B4-BE49-F238E27FC236}">
                    <a16:creationId xmlns:a16="http://schemas.microsoft.com/office/drawing/2014/main" id="{0230CC4E-D6C2-44B1-9FF4-C85F1BA095A7}"/>
                  </a:ext>
                </a:extLst>
              </p:cNvPr>
              <p:cNvSpPr/>
              <p:nvPr/>
            </p:nvSpPr>
            <p:spPr>
              <a:xfrm>
                <a:off x="191727" y="501145"/>
                <a:ext cx="11813459" cy="6356633"/>
              </a:xfrm>
              <a:custGeom>
                <a:avLst/>
                <a:gdLst>
                  <a:gd name="connsiteX0" fmla="*/ 0 w 9701212"/>
                  <a:gd name="connsiteY0" fmla="*/ 788210 h 4729163"/>
                  <a:gd name="connsiteX1" fmla="*/ 788210 w 9701212"/>
                  <a:gd name="connsiteY1" fmla="*/ 0 h 4729163"/>
                  <a:gd name="connsiteX2" fmla="*/ 8913002 w 9701212"/>
                  <a:gd name="connsiteY2" fmla="*/ 0 h 4729163"/>
                  <a:gd name="connsiteX3" fmla="*/ 9701212 w 9701212"/>
                  <a:gd name="connsiteY3" fmla="*/ 788210 h 4729163"/>
                  <a:gd name="connsiteX4" fmla="*/ 9701212 w 9701212"/>
                  <a:gd name="connsiteY4" fmla="*/ 3940953 h 4729163"/>
                  <a:gd name="connsiteX5" fmla="*/ 8913002 w 9701212"/>
                  <a:gd name="connsiteY5" fmla="*/ 4729163 h 4729163"/>
                  <a:gd name="connsiteX6" fmla="*/ 788210 w 9701212"/>
                  <a:gd name="connsiteY6" fmla="*/ 4729163 h 4729163"/>
                  <a:gd name="connsiteX7" fmla="*/ 0 w 9701212"/>
                  <a:gd name="connsiteY7" fmla="*/ 3940953 h 4729163"/>
                  <a:gd name="connsiteX8" fmla="*/ 0 w 9701212"/>
                  <a:gd name="connsiteY8" fmla="*/ 788210 h 4729163"/>
                  <a:gd name="connsiteX0" fmla="*/ 0 w 9701212"/>
                  <a:gd name="connsiteY0" fmla="*/ 931084 h 4872037"/>
                  <a:gd name="connsiteX1" fmla="*/ 788210 w 9701212"/>
                  <a:gd name="connsiteY1" fmla="*/ 142874 h 4872037"/>
                  <a:gd name="connsiteX2" fmla="*/ 4457700 w 9701212"/>
                  <a:gd name="connsiteY2" fmla="*/ 0 h 4872037"/>
                  <a:gd name="connsiteX3" fmla="*/ 8913002 w 9701212"/>
                  <a:gd name="connsiteY3" fmla="*/ 142874 h 4872037"/>
                  <a:gd name="connsiteX4" fmla="*/ 9701212 w 9701212"/>
                  <a:gd name="connsiteY4" fmla="*/ 931084 h 4872037"/>
                  <a:gd name="connsiteX5" fmla="*/ 9701212 w 9701212"/>
                  <a:gd name="connsiteY5" fmla="*/ 4083827 h 4872037"/>
                  <a:gd name="connsiteX6" fmla="*/ 8913002 w 9701212"/>
                  <a:gd name="connsiteY6" fmla="*/ 4872037 h 4872037"/>
                  <a:gd name="connsiteX7" fmla="*/ 788210 w 9701212"/>
                  <a:gd name="connsiteY7" fmla="*/ 4872037 h 4872037"/>
                  <a:gd name="connsiteX8" fmla="*/ 0 w 9701212"/>
                  <a:gd name="connsiteY8" fmla="*/ 4083827 h 4872037"/>
                  <a:gd name="connsiteX9" fmla="*/ 0 w 9701212"/>
                  <a:gd name="connsiteY9" fmla="*/ 931084 h 4872037"/>
                  <a:gd name="connsiteX0" fmla="*/ 185738 w 9886950"/>
                  <a:gd name="connsiteY0" fmla="*/ 931084 h 4872037"/>
                  <a:gd name="connsiteX1" fmla="*/ 973948 w 9886950"/>
                  <a:gd name="connsiteY1" fmla="*/ 142874 h 4872037"/>
                  <a:gd name="connsiteX2" fmla="*/ 4643438 w 9886950"/>
                  <a:gd name="connsiteY2" fmla="*/ 0 h 4872037"/>
                  <a:gd name="connsiteX3" fmla="*/ 9098740 w 9886950"/>
                  <a:gd name="connsiteY3" fmla="*/ 142874 h 4872037"/>
                  <a:gd name="connsiteX4" fmla="*/ 9886950 w 9886950"/>
                  <a:gd name="connsiteY4" fmla="*/ 931084 h 4872037"/>
                  <a:gd name="connsiteX5" fmla="*/ 9886950 w 9886950"/>
                  <a:gd name="connsiteY5" fmla="*/ 4083827 h 4872037"/>
                  <a:gd name="connsiteX6" fmla="*/ 9098740 w 9886950"/>
                  <a:gd name="connsiteY6" fmla="*/ 4872037 h 4872037"/>
                  <a:gd name="connsiteX7" fmla="*/ 973948 w 9886950"/>
                  <a:gd name="connsiteY7" fmla="*/ 4872037 h 4872037"/>
                  <a:gd name="connsiteX8" fmla="*/ 185738 w 9886950"/>
                  <a:gd name="connsiteY8" fmla="*/ 4083827 h 4872037"/>
                  <a:gd name="connsiteX9" fmla="*/ 0 w 9886950"/>
                  <a:gd name="connsiteY9" fmla="*/ 2214563 h 4872037"/>
                  <a:gd name="connsiteX10" fmla="*/ 185738 w 9886950"/>
                  <a:gd name="connsiteY10" fmla="*/ 931084 h 4872037"/>
                  <a:gd name="connsiteX0" fmla="*/ 185738 w 9886950"/>
                  <a:gd name="connsiteY0" fmla="*/ 931084 h 5057775"/>
                  <a:gd name="connsiteX1" fmla="*/ 973948 w 9886950"/>
                  <a:gd name="connsiteY1" fmla="*/ 142874 h 5057775"/>
                  <a:gd name="connsiteX2" fmla="*/ 4643438 w 9886950"/>
                  <a:gd name="connsiteY2" fmla="*/ 0 h 5057775"/>
                  <a:gd name="connsiteX3" fmla="*/ 9098740 w 9886950"/>
                  <a:gd name="connsiteY3" fmla="*/ 142874 h 5057775"/>
                  <a:gd name="connsiteX4" fmla="*/ 9886950 w 9886950"/>
                  <a:gd name="connsiteY4" fmla="*/ 931084 h 5057775"/>
                  <a:gd name="connsiteX5" fmla="*/ 9886950 w 9886950"/>
                  <a:gd name="connsiteY5" fmla="*/ 4083827 h 5057775"/>
                  <a:gd name="connsiteX6" fmla="*/ 9098740 w 9886950"/>
                  <a:gd name="connsiteY6" fmla="*/ 4872037 h 5057775"/>
                  <a:gd name="connsiteX7" fmla="*/ 4757738 w 9886950"/>
                  <a:gd name="connsiteY7" fmla="*/ 5057775 h 5057775"/>
                  <a:gd name="connsiteX8" fmla="*/ 973948 w 9886950"/>
                  <a:gd name="connsiteY8" fmla="*/ 4872037 h 5057775"/>
                  <a:gd name="connsiteX9" fmla="*/ 185738 w 9886950"/>
                  <a:gd name="connsiteY9" fmla="*/ 4083827 h 5057775"/>
                  <a:gd name="connsiteX10" fmla="*/ 0 w 9886950"/>
                  <a:gd name="connsiteY10" fmla="*/ 2214563 h 5057775"/>
                  <a:gd name="connsiteX11" fmla="*/ 185738 w 9886950"/>
                  <a:gd name="connsiteY11" fmla="*/ 931084 h 5057775"/>
                  <a:gd name="connsiteX0" fmla="*/ 185738 w 10101263"/>
                  <a:gd name="connsiteY0" fmla="*/ 931084 h 5057775"/>
                  <a:gd name="connsiteX1" fmla="*/ 973948 w 10101263"/>
                  <a:gd name="connsiteY1" fmla="*/ 142874 h 5057775"/>
                  <a:gd name="connsiteX2" fmla="*/ 4643438 w 10101263"/>
                  <a:gd name="connsiteY2" fmla="*/ 0 h 5057775"/>
                  <a:gd name="connsiteX3" fmla="*/ 9098740 w 10101263"/>
                  <a:gd name="connsiteY3" fmla="*/ 142874 h 5057775"/>
                  <a:gd name="connsiteX4" fmla="*/ 9886950 w 10101263"/>
                  <a:gd name="connsiteY4" fmla="*/ 931084 h 5057775"/>
                  <a:gd name="connsiteX5" fmla="*/ 10101263 w 10101263"/>
                  <a:gd name="connsiteY5" fmla="*/ 1814513 h 5057775"/>
                  <a:gd name="connsiteX6" fmla="*/ 9886950 w 10101263"/>
                  <a:gd name="connsiteY6" fmla="*/ 4083827 h 5057775"/>
                  <a:gd name="connsiteX7" fmla="*/ 9098740 w 10101263"/>
                  <a:gd name="connsiteY7" fmla="*/ 4872037 h 5057775"/>
                  <a:gd name="connsiteX8" fmla="*/ 4757738 w 10101263"/>
                  <a:gd name="connsiteY8" fmla="*/ 5057775 h 5057775"/>
                  <a:gd name="connsiteX9" fmla="*/ 973948 w 10101263"/>
                  <a:gd name="connsiteY9" fmla="*/ 4872037 h 5057775"/>
                  <a:gd name="connsiteX10" fmla="*/ 185738 w 10101263"/>
                  <a:gd name="connsiteY10" fmla="*/ 4083827 h 5057775"/>
                  <a:gd name="connsiteX11" fmla="*/ 0 w 10101263"/>
                  <a:gd name="connsiteY11" fmla="*/ 2214563 h 5057775"/>
                  <a:gd name="connsiteX12" fmla="*/ 185738 w 10101263"/>
                  <a:gd name="connsiteY12" fmla="*/ 931084 h 5057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101263" h="5057775">
                    <a:moveTo>
                      <a:pt x="185738" y="931084"/>
                    </a:moveTo>
                    <a:cubicBezTo>
                      <a:pt x="185738" y="495768"/>
                      <a:pt x="538632" y="142874"/>
                      <a:pt x="973948" y="142874"/>
                    </a:cubicBezTo>
                    <a:cubicBezTo>
                      <a:pt x="2135199" y="133349"/>
                      <a:pt x="3482187" y="9525"/>
                      <a:pt x="4643438" y="0"/>
                    </a:cubicBezTo>
                    <a:cubicBezTo>
                      <a:pt x="6190451" y="9525"/>
                      <a:pt x="7551727" y="133349"/>
                      <a:pt x="9098740" y="142874"/>
                    </a:cubicBezTo>
                    <a:cubicBezTo>
                      <a:pt x="9534056" y="142874"/>
                      <a:pt x="9886950" y="495768"/>
                      <a:pt x="9886950" y="931084"/>
                    </a:cubicBezTo>
                    <a:cubicBezTo>
                      <a:pt x="9886950" y="1216035"/>
                      <a:pt x="10101263" y="1529562"/>
                      <a:pt x="10101263" y="1814513"/>
                    </a:cubicBezTo>
                    <a:lnTo>
                      <a:pt x="9886950" y="4083827"/>
                    </a:lnTo>
                    <a:cubicBezTo>
                      <a:pt x="9886950" y="4519143"/>
                      <a:pt x="9534056" y="4872037"/>
                      <a:pt x="9098740" y="4872037"/>
                    </a:cubicBezTo>
                    <a:cubicBezTo>
                      <a:pt x="7604114" y="4872037"/>
                      <a:pt x="6252364" y="5057775"/>
                      <a:pt x="4757738" y="5057775"/>
                    </a:cubicBezTo>
                    <a:lnTo>
                      <a:pt x="973948" y="4872037"/>
                    </a:lnTo>
                    <a:cubicBezTo>
                      <a:pt x="538632" y="4872037"/>
                      <a:pt x="185738" y="4519143"/>
                      <a:pt x="185738" y="4083827"/>
                    </a:cubicBezTo>
                    <a:cubicBezTo>
                      <a:pt x="180975" y="3460739"/>
                      <a:pt x="4763" y="2837651"/>
                      <a:pt x="0" y="2214563"/>
                    </a:cubicBezTo>
                    <a:lnTo>
                      <a:pt x="185738" y="931084"/>
                    </a:lnTo>
                    <a:close/>
                  </a:path>
                </a:pathLst>
              </a:custGeom>
              <a:solidFill>
                <a:schemeClr val="bg1">
                  <a:alpha val="63000"/>
                </a:schemeClr>
              </a:solidFill>
              <a:ln w="25400">
                <a:solidFill>
                  <a:schemeClr val="accent4">
                    <a:lumMod val="50000"/>
                  </a:schemeClr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Rounded Rectangle 3">
                <a:extLst>
                  <a:ext uri="{FF2B5EF4-FFF2-40B4-BE49-F238E27FC236}">
                    <a16:creationId xmlns:a16="http://schemas.microsoft.com/office/drawing/2014/main" id="{EE60CC0A-794C-40D7-ABE3-3583072F2ADA}"/>
                  </a:ext>
                </a:extLst>
              </p:cNvPr>
              <p:cNvSpPr/>
              <p:nvPr/>
            </p:nvSpPr>
            <p:spPr>
              <a:xfrm>
                <a:off x="191727" y="780558"/>
                <a:ext cx="11389991" cy="6356633"/>
              </a:xfrm>
              <a:custGeom>
                <a:avLst/>
                <a:gdLst>
                  <a:gd name="connsiteX0" fmla="*/ 0 w 9701212"/>
                  <a:gd name="connsiteY0" fmla="*/ 788210 h 4729163"/>
                  <a:gd name="connsiteX1" fmla="*/ 788210 w 9701212"/>
                  <a:gd name="connsiteY1" fmla="*/ 0 h 4729163"/>
                  <a:gd name="connsiteX2" fmla="*/ 8913002 w 9701212"/>
                  <a:gd name="connsiteY2" fmla="*/ 0 h 4729163"/>
                  <a:gd name="connsiteX3" fmla="*/ 9701212 w 9701212"/>
                  <a:gd name="connsiteY3" fmla="*/ 788210 h 4729163"/>
                  <a:gd name="connsiteX4" fmla="*/ 9701212 w 9701212"/>
                  <a:gd name="connsiteY4" fmla="*/ 3940953 h 4729163"/>
                  <a:gd name="connsiteX5" fmla="*/ 8913002 w 9701212"/>
                  <a:gd name="connsiteY5" fmla="*/ 4729163 h 4729163"/>
                  <a:gd name="connsiteX6" fmla="*/ 788210 w 9701212"/>
                  <a:gd name="connsiteY6" fmla="*/ 4729163 h 4729163"/>
                  <a:gd name="connsiteX7" fmla="*/ 0 w 9701212"/>
                  <a:gd name="connsiteY7" fmla="*/ 3940953 h 4729163"/>
                  <a:gd name="connsiteX8" fmla="*/ 0 w 9701212"/>
                  <a:gd name="connsiteY8" fmla="*/ 788210 h 4729163"/>
                  <a:gd name="connsiteX0" fmla="*/ 0 w 9701212"/>
                  <a:gd name="connsiteY0" fmla="*/ 931084 h 4872037"/>
                  <a:gd name="connsiteX1" fmla="*/ 788210 w 9701212"/>
                  <a:gd name="connsiteY1" fmla="*/ 142874 h 4872037"/>
                  <a:gd name="connsiteX2" fmla="*/ 4457700 w 9701212"/>
                  <a:gd name="connsiteY2" fmla="*/ 0 h 4872037"/>
                  <a:gd name="connsiteX3" fmla="*/ 8913002 w 9701212"/>
                  <a:gd name="connsiteY3" fmla="*/ 142874 h 4872037"/>
                  <a:gd name="connsiteX4" fmla="*/ 9701212 w 9701212"/>
                  <a:gd name="connsiteY4" fmla="*/ 931084 h 4872037"/>
                  <a:gd name="connsiteX5" fmla="*/ 9701212 w 9701212"/>
                  <a:gd name="connsiteY5" fmla="*/ 4083827 h 4872037"/>
                  <a:gd name="connsiteX6" fmla="*/ 8913002 w 9701212"/>
                  <a:gd name="connsiteY6" fmla="*/ 4872037 h 4872037"/>
                  <a:gd name="connsiteX7" fmla="*/ 788210 w 9701212"/>
                  <a:gd name="connsiteY7" fmla="*/ 4872037 h 4872037"/>
                  <a:gd name="connsiteX8" fmla="*/ 0 w 9701212"/>
                  <a:gd name="connsiteY8" fmla="*/ 4083827 h 4872037"/>
                  <a:gd name="connsiteX9" fmla="*/ 0 w 9701212"/>
                  <a:gd name="connsiteY9" fmla="*/ 931084 h 4872037"/>
                  <a:gd name="connsiteX0" fmla="*/ 185738 w 9886950"/>
                  <a:gd name="connsiteY0" fmla="*/ 931084 h 4872037"/>
                  <a:gd name="connsiteX1" fmla="*/ 973948 w 9886950"/>
                  <a:gd name="connsiteY1" fmla="*/ 142874 h 4872037"/>
                  <a:gd name="connsiteX2" fmla="*/ 4643438 w 9886950"/>
                  <a:gd name="connsiteY2" fmla="*/ 0 h 4872037"/>
                  <a:gd name="connsiteX3" fmla="*/ 9098740 w 9886950"/>
                  <a:gd name="connsiteY3" fmla="*/ 142874 h 4872037"/>
                  <a:gd name="connsiteX4" fmla="*/ 9886950 w 9886950"/>
                  <a:gd name="connsiteY4" fmla="*/ 931084 h 4872037"/>
                  <a:gd name="connsiteX5" fmla="*/ 9886950 w 9886950"/>
                  <a:gd name="connsiteY5" fmla="*/ 4083827 h 4872037"/>
                  <a:gd name="connsiteX6" fmla="*/ 9098740 w 9886950"/>
                  <a:gd name="connsiteY6" fmla="*/ 4872037 h 4872037"/>
                  <a:gd name="connsiteX7" fmla="*/ 973948 w 9886950"/>
                  <a:gd name="connsiteY7" fmla="*/ 4872037 h 4872037"/>
                  <a:gd name="connsiteX8" fmla="*/ 185738 w 9886950"/>
                  <a:gd name="connsiteY8" fmla="*/ 4083827 h 4872037"/>
                  <a:gd name="connsiteX9" fmla="*/ 0 w 9886950"/>
                  <a:gd name="connsiteY9" fmla="*/ 2214563 h 4872037"/>
                  <a:gd name="connsiteX10" fmla="*/ 185738 w 9886950"/>
                  <a:gd name="connsiteY10" fmla="*/ 931084 h 4872037"/>
                  <a:gd name="connsiteX0" fmla="*/ 185738 w 9886950"/>
                  <a:gd name="connsiteY0" fmla="*/ 931084 h 5057775"/>
                  <a:gd name="connsiteX1" fmla="*/ 973948 w 9886950"/>
                  <a:gd name="connsiteY1" fmla="*/ 142874 h 5057775"/>
                  <a:gd name="connsiteX2" fmla="*/ 4643438 w 9886950"/>
                  <a:gd name="connsiteY2" fmla="*/ 0 h 5057775"/>
                  <a:gd name="connsiteX3" fmla="*/ 9098740 w 9886950"/>
                  <a:gd name="connsiteY3" fmla="*/ 142874 h 5057775"/>
                  <a:gd name="connsiteX4" fmla="*/ 9886950 w 9886950"/>
                  <a:gd name="connsiteY4" fmla="*/ 931084 h 5057775"/>
                  <a:gd name="connsiteX5" fmla="*/ 9886950 w 9886950"/>
                  <a:gd name="connsiteY5" fmla="*/ 4083827 h 5057775"/>
                  <a:gd name="connsiteX6" fmla="*/ 9098740 w 9886950"/>
                  <a:gd name="connsiteY6" fmla="*/ 4872037 h 5057775"/>
                  <a:gd name="connsiteX7" fmla="*/ 4757738 w 9886950"/>
                  <a:gd name="connsiteY7" fmla="*/ 5057775 h 5057775"/>
                  <a:gd name="connsiteX8" fmla="*/ 973948 w 9886950"/>
                  <a:gd name="connsiteY8" fmla="*/ 4872037 h 5057775"/>
                  <a:gd name="connsiteX9" fmla="*/ 185738 w 9886950"/>
                  <a:gd name="connsiteY9" fmla="*/ 4083827 h 5057775"/>
                  <a:gd name="connsiteX10" fmla="*/ 0 w 9886950"/>
                  <a:gd name="connsiteY10" fmla="*/ 2214563 h 5057775"/>
                  <a:gd name="connsiteX11" fmla="*/ 185738 w 9886950"/>
                  <a:gd name="connsiteY11" fmla="*/ 931084 h 5057775"/>
                  <a:gd name="connsiteX0" fmla="*/ 185738 w 10101263"/>
                  <a:gd name="connsiteY0" fmla="*/ 931084 h 5057775"/>
                  <a:gd name="connsiteX1" fmla="*/ 973948 w 10101263"/>
                  <a:gd name="connsiteY1" fmla="*/ 142874 h 5057775"/>
                  <a:gd name="connsiteX2" fmla="*/ 4643438 w 10101263"/>
                  <a:gd name="connsiteY2" fmla="*/ 0 h 5057775"/>
                  <a:gd name="connsiteX3" fmla="*/ 9098740 w 10101263"/>
                  <a:gd name="connsiteY3" fmla="*/ 142874 h 5057775"/>
                  <a:gd name="connsiteX4" fmla="*/ 9886950 w 10101263"/>
                  <a:gd name="connsiteY4" fmla="*/ 931084 h 5057775"/>
                  <a:gd name="connsiteX5" fmla="*/ 10101263 w 10101263"/>
                  <a:gd name="connsiteY5" fmla="*/ 1814513 h 5057775"/>
                  <a:gd name="connsiteX6" fmla="*/ 9886950 w 10101263"/>
                  <a:gd name="connsiteY6" fmla="*/ 4083827 h 5057775"/>
                  <a:gd name="connsiteX7" fmla="*/ 9098740 w 10101263"/>
                  <a:gd name="connsiteY7" fmla="*/ 4872037 h 5057775"/>
                  <a:gd name="connsiteX8" fmla="*/ 4757738 w 10101263"/>
                  <a:gd name="connsiteY8" fmla="*/ 5057775 h 5057775"/>
                  <a:gd name="connsiteX9" fmla="*/ 973948 w 10101263"/>
                  <a:gd name="connsiteY9" fmla="*/ 4872037 h 5057775"/>
                  <a:gd name="connsiteX10" fmla="*/ 185738 w 10101263"/>
                  <a:gd name="connsiteY10" fmla="*/ 4083827 h 5057775"/>
                  <a:gd name="connsiteX11" fmla="*/ 0 w 10101263"/>
                  <a:gd name="connsiteY11" fmla="*/ 2214563 h 5057775"/>
                  <a:gd name="connsiteX12" fmla="*/ 185738 w 10101263"/>
                  <a:gd name="connsiteY12" fmla="*/ 931084 h 5057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101263" h="5057775">
                    <a:moveTo>
                      <a:pt x="185738" y="931084"/>
                    </a:moveTo>
                    <a:cubicBezTo>
                      <a:pt x="185738" y="495768"/>
                      <a:pt x="538632" y="142874"/>
                      <a:pt x="973948" y="142874"/>
                    </a:cubicBezTo>
                    <a:cubicBezTo>
                      <a:pt x="2135199" y="133349"/>
                      <a:pt x="3482187" y="9525"/>
                      <a:pt x="4643438" y="0"/>
                    </a:cubicBezTo>
                    <a:cubicBezTo>
                      <a:pt x="6190451" y="9525"/>
                      <a:pt x="7551727" y="133349"/>
                      <a:pt x="9098740" y="142874"/>
                    </a:cubicBezTo>
                    <a:cubicBezTo>
                      <a:pt x="9534056" y="142874"/>
                      <a:pt x="9886950" y="495768"/>
                      <a:pt x="9886950" y="931084"/>
                    </a:cubicBezTo>
                    <a:cubicBezTo>
                      <a:pt x="9886950" y="1216035"/>
                      <a:pt x="10101263" y="1529562"/>
                      <a:pt x="10101263" y="1814513"/>
                    </a:cubicBezTo>
                    <a:lnTo>
                      <a:pt x="9886950" y="4083827"/>
                    </a:lnTo>
                    <a:cubicBezTo>
                      <a:pt x="9886950" y="4519143"/>
                      <a:pt x="9534056" y="4872037"/>
                      <a:pt x="9098740" y="4872037"/>
                    </a:cubicBezTo>
                    <a:cubicBezTo>
                      <a:pt x="7604114" y="4872037"/>
                      <a:pt x="6252364" y="5057775"/>
                      <a:pt x="4757738" y="5057775"/>
                    </a:cubicBezTo>
                    <a:lnTo>
                      <a:pt x="973948" y="4872037"/>
                    </a:lnTo>
                    <a:cubicBezTo>
                      <a:pt x="538632" y="4872037"/>
                      <a:pt x="185738" y="4519143"/>
                      <a:pt x="185738" y="4083827"/>
                    </a:cubicBezTo>
                    <a:cubicBezTo>
                      <a:pt x="180975" y="3460739"/>
                      <a:pt x="4763" y="2837651"/>
                      <a:pt x="0" y="2214563"/>
                    </a:cubicBezTo>
                    <a:lnTo>
                      <a:pt x="185738" y="931084"/>
                    </a:lnTo>
                    <a:close/>
                  </a:path>
                </a:pathLst>
              </a:custGeom>
              <a:solidFill>
                <a:schemeClr val="bg1">
                  <a:alpha val="63000"/>
                </a:schemeClr>
              </a:solidFill>
              <a:ln w="25400">
                <a:noFill/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Rounded Rectangle 3">
                <a:extLst>
                  <a:ext uri="{FF2B5EF4-FFF2-40B4-BE49-F238E27FC236}">
                    <a16:creationId xmlns:a16="http://schemas.microsoft.com/office/drawing/2014/main" id="{6E448E4A-EB1B-4194-8F77-C470CE0E5CBB}"/>
                  </a:ext>
                </a:extLst>
              </p:cNvPr>
              <p:cNvSpPr/>
              <p:nvPr/>
            </p:nvSpPr>
            <p:spPr>
              <a:xfrm>
                <a:off x="191727" y="339213"/>
                <a:ext cx="11695469" cy="6755114"/>
              </a:xfrm>
              <a:custGeom>
                <a:avLst/>
                <a:gdLst>
                  <a:gd name="connsiteX0" fmla="*/ 0 w 9701212"/>
                  <a:gd name="connsiteY0" fmla="*/ 788210 h 4729163"/>
                  <a:gd name="connsiteX1" fmla="*/ 788210 w 9701212"/>
                  <a:gd name="connsiteY1" fmla="*/ 0 h 4729163"/>
                  <a:gd name="connsiteX2" fmla="*/ 8913002 w 9701212"/>
                  <a:gd name="connsiteY2" fmla="*/ 0 h 4729163"/>
                  <a:gd name="connsiteX3" fmla="*/ 9701212 w 9701212"/>
                  <a:gd name="connsiteY3" fmla="*/ 788210 h 4729163"/>
                  <a:gd name="connsiteX4" fmla="*/ 9701212 w 9701212"/>
                  <a:gd name="connsiteY4" fmla="*/ 3940953 h 4729163"/>
                  <a:gd name="connsiteX5" fmla="*/ 8913002 w 9701212"/>
                  <a:gd name="connsiteY5" fmla="*/ 4729163 h 4729163"/>
                  <a:gd name="connsiteX6" fmla="*/ 788210 w 9701212"/>
                  <a:gd name="connsiteY6" fmla="*/ 4729163 h 4729163"/>
                  <a:gd name="connsiteX7" fmla="*/ 0 w 9701212"/>
                  <a:gd name="connsiteY7" fmla="*/ 3940953 h 4729163"/>
                  <a:gd name="connsiteX8" fmla="*/ 0 w 9701212"/>
                  <a:gd name="connsiteY8" fmla="*/ 788210 h 4729163"/>
                  <a:gd name="connsiteX0" fmla="*/ 0 w 9701212"/>
                  <a:gd name="connsiteY0" fmla="*/ 931084 h 4872037"/>
                  <a:gd name="connsiteX1" fmla="*/ 788210 w 9701212"/>
                  <a:gd name="connsiteY1" fmla="*/ 142874 h 4872037"/>
                  <a:gd name="connsiteX2" fmla="*/ 4457700 w 9701212"/>
                  <a:gd name="connsiteY2" fmla="*/ 0 h 4872037"/>
                  <a:gd name="connsiteX3" fmla="*/ 8913002 w 9701212"/>
                  <a:gd name="connsiteY3" fmla="*/ 142874 h 4872037"/>
                  <a:gd name="connsiteX4" fmla="*/ 9701212 w 9701212"/>
                  <a:gd name="connsiteY4" fmla="*/ 931084 h 4872037"/>
                  <a:gd name="connsiteX5" fmla="*/ 9701212 w 9701212"/>
                  <a:gd name="connsiteY5" fmla="*/ 4083827 h 4872037"/>
                  <a:gd name="connsiteX6" fmla="*/ 8913002 w 9701212"/>
                  <a:gd name="connsiteY6" fmla="*/ 4872037 h 4872037"/>
                  <a:gd name="connsiteX7" fmla="*/ 788210 w 9701212"/>
                  <a:gd name="connsiteY7" fmla="*/ 4872037 h 4872037"/>
                  <a:gd name="connsiteX8" fmla="*/ 0 w 9701212"/>
                  <a:gd name="connsiteY8" fmla="*/ 4083827 h 4872037"/>
                  <a:gd name="connsiteX9" fmla="*/ 0 w 9701212"/>
                  <a:gd name="connsiteY9" fmla="*/ 931084 h 4872037"/>
                  <a:gd name="connsiteX0" fmla="*/ 185738 w 9886950"/>
                  <a:gd name="connsiteY0" fmla="*/ 931084 h 4872037"/>
                  <a:gd name="connsiteX1" fmla="*/ 973948 w 9886950"/>
                  <a:gd name="connsiteY1" fmla="*/ 142874 h 4872037"/>
                  <a:gd name="connsiteX2" fmla="*/ 4643438 w 9886950"/>
                  <a:gd name="connsiteY2" fmla="*/ 0 h 4872037"/>
                  <a:gd name="connsiteX3" fmla="*/ 9098740 w 9886950"/>
                  <a:gd name="connsiteY3" fmla="*/ 142874 h 4872037"/>
                  <a:gd name="connsiteX4" fmla="*/ 9886950 w 9886950"/>
                  <a:gd name="connsiteY4" fmla="*/ 931084 h 4872037"/>
                  <a:gd name="connsiteX5" fmla="*/ 9886950 w 9886950"/>
                  <a:gd name="connsiteY5" fmla="*/ 4083827 h 4872037"/>
                  <a:gd name="connsiteX6" fmla="*/ 9098740 w 9886950"/>
                  <a:gd name="connsiteY6" fmla="*/ 4872037 h 4872037"/>
                  <a:gd name="connsiteX7" fmla="*/ 973948 w 9886950"/>
                  <a:gd name="connsiteY7" fmla="*/ 4872037 h 4872037"/>
                  <a:gd name="connsiteX8" fmla="*/ 185738 w 9886950"/>
                  <a:gd name="connsiteY8" fmla="*/ 4083827 h 4872037"/>
                  <a:gd name="connsiteX9" fmla="*/ 0 w 9886950"/>
                  <a:gd name="connsiteY9" fmla="*/ 2214563 h 4872037"/>
                  <a:gd name="connsiteX10" fmla="*/ 185738 w 9886950"/>
                  <a:gd name="connsiteY10" fmla="*/ 931084 h 4872037"/>
                  <a:gd name="connsiteX0" fmla="*/ 185738 w 9886950"/>
                  <a:gd name="connsiteY0" fmla="*/ 931084 h 5057775"/>
                  <a:gd name="connsiteX1" fmla="*/ 973948 w 9886950"/>
                  <a:gd name="connsiteY1" fmla="*/ 142874 h 5057775"/>
                  <a:gd name="connsiteX2" fmla="*/ 4643438 w 9886950"/>
                  <a:gd name="connsiteY2" fmla="*/ 0 h 5057775"/>
                  <a:gd name="connsiteX3" fmla="*/ 9098740 w 9886950"/>
                  <a:gd name="connsiteY3" fmla="*/ 142874 h 5057775"/>
                  <a:gd name="connsiteX4" fmla="*/ 9886950 w 9886950"/>
                  <a:gd name="connsiteY4" fmla="*/ 931084 h 5057775"/>
                  <a:gd name="connsiteX5" fmla="*/ 9886950 w 9886950"/>
                  <a:gd name="connsiteY5" fmla="*/ 4083827 h 5057775"/>
                  <a:gd name="connsiteX6" fmla="*/ 9098740 w 9886950"/>
                  <a:gd name="connsiteY6" fmla="*/ 4872037 h 5057775"/>
                  <a:gd name="connsiteX7" fmla="*/ 4757738 w 9886950"/>
                  <a:gd name="connsiteY7" fmla="*/ 5057775 h 5057775"/>
                  <a:gd name="connsiteX8" fmla="*/ 973948 w 9886950"/>
                  <a:gd name="connsiteY8" fmla="*/ 4872037 h 5057775"/>
                  <a:gd name="connsiteX9" fmla="*/ 185738 w 9886950"/>
                  <a:gd name="connsiteY9" fmla="*/ 4083827 h 5057775"/>
                  <a:gd name="connsiteX10" fmla="*/ 0 w 9886950"/>
                  <a:gd name="connsiteY10" fmla="*/ 2214563 h 5057775"/>
                  <a:gd name="connsiteX11" fmla="*/ 185738 w 9886950"/>
                  <a:gd name="connsiteY11" fmla="*/ 931084 h 5057775"/>
                  <a:gd name="connsiteX0" fmla="*/ 185738 w 10101263"/>
                  <a:gd name="connsiteY0" fmla="*/ 931084 h 5057775"/>
                  <a:gd name="connsiteX1" fmla="*/ 973948 w 10101263"/>
                  <a:gd name="connsiteY1" fmla="*/ 142874 h 5057775"/>
                  <a:gd name="connsiteX2" fmla="*/ 4643438 w 10101263"/>
                  <a:gd name="connsiteY2" fmla="*/ 0 h 5057775"/>
                  <a:gd name="connsiteX3" fmla="*/ 9098740 w 10101263"/>
                  <a:gd name="connsiteY3" fmla="*/ 142874 h 5057775"/>
                  <a:gd name="connsiteX4" fmla="*/ 9886950 w 10101263"/>
                  <a:gd name="connsiteY4" fmla="*/ 931084 h 5057775"/>
                  <a:gd name="connsiteX5" fmla="*/ 10101263 w 10101263"/>
                  <a:gd name="connsiteY5" fmla="*/ 1814513 h 5057775"/>
                  <a:gd name="connsiteX6" fmla="*/ 9886950 w 10101263"/>
                  <a:gd name="connsiteY6" fmla="*/ 4083827 h 5057775"/>
                  <a:gd name="connsiteX7" fmla="*/ 9098740 w 10101263"/>
                  <a:gd name="connsiteY7" fmla="*/ 4872037 h 5057775"/>
                  <a:gd name="connsiteX8" fmla="*/ 4757738 w 10101263"/>
                  <a:gd name="connsiteY8" fmla="*/ 5057775 h 5057775"/>
                  <a:gd name="connsiteX9" fmla="*/ 973948 w 10101263"/>
                  <a:gd name="connsiteY9" fmla="*/ 4872037 h 5057775"/>
                  <a:gd name="connsiteX10" fmla="*/ 185738 w 10101263"/>
                  <a:gd name="connsiteY10" fmla="*/ 4083827 h 5057775"/>
                  <a:gd name="connsiteX11" fmla="*/ 0 w 10101263"/>
                  <a:gd name="connsiteY11" fmla="*/ 2214563 h 5057775"/>
                  <a:gd name="connsiteX12" fmla="*/ 185738 w 10101263"/>
                  <a:gd name="connsiteY12" fmla="*/ 931084 h 5057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101263" h="5057775">
                    <a:moveTo>
                      <a:pt x="185738" y="931084"/>
                    </a:moveTo>
                    <a:cubicBezTo>
                      <a:pt x="185738" y="495768"/>
                      <a:pt x="538632" y="142874"/>
                      <a:pt x="973948" y="142874"/>
                    </a:cubicBezTo>
                    <a:cubicBezTo>
                      <a:pt x="2135199" y="133349"/>
                      <a:pt x="3482187" y="9525"/>
                      <a:pt x="4643438" y="0"/>
                    </a:cubicBezTo>
                    <a:cubicBezTo>
                      <a:pt x="6190451" y="9525"/>
                      <a:pt x="7551727" y="133349"/>
                      <a:pt x="9098740" y="142874"/>
                    </a:cubicBezTo>
                    <a:cubicBezTo>
                      <a:pt x="9534056" y="142874"/>
                      <a:pt x="9886950" y="495768"/>
                      <a:pt x="9886950" y="931084"/>
                    </a:cubicBezTo>
                    <a:cubicBezTo>
                      <a:pt x="9886950" y="1216035"/>
                      <a:pt x="10101263" y="1529562"/>
                      <a:pt x="10101263" y="1814513"/>
                    </a:cubicBezTo>
                    <a:lnTo>
                      <a:pt x="9886950" y="4083827"/>
                    </a:lnTo>
                    <a:cubicBezTo>
                      <a:pt x="9886950" y="4519143"/>
                      <a:pt x="9534056" y="4872037"/>
                      <a:pt x="9098740" y="4872037"/>
                    </a:cubicBezTo>
                    <a:cubicBezTo>
                      <a:pt x="7604114" y="4872037"/>
                      <a:pt x="6252364" y="5057775"/>
                      <a:pt x="4757738" y="5057775"/>
                    </a:cubicBezTo>
                    <a:lnTo>
                      <a:pt x="973948" y="4872037"/>
                    </a:lnTo>
                    <a:cubicBezTo>
                      <a:pt x="538632" y="4872037"/>
                      <a:pt x="185738" y="4519143"/>
                      <a:pt x="185738" y="4083827"/>
                    </a:cubicBezTo>
                    <a:cubicBezTo>
                      <a:pt x="180975" y="3460739"/>
                      <a:pt x="4763" y="2837651"/>
                      <a:pt x="0" y="2214563"/>
                    </a:cubicBezTo>
                    <a:lnTo>
                      <a:pt x="185738" y="931084"/>
                    </a:lnTo>
                    <a:close/>
                  </a:path>
                </a:pathLst>
              </a:custGeom>
              <a:noFill/>
              <a:ln w="25400">
                <a:solidFill>
                  <a:srgbClr val="7D3100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70663" name="Rectangle 8">
              <a:extLst>
                <a:ext uri="{FF2B5EF4-FFF2-40B4-BE49-F238E27FC236}">
                  <a16:creationId xmlns:a16="http://schemas.microsoft.com/office/drawing/2014/main" id="{D1A9B83B-417B-4C86-AC37-493A4F0790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2009" y="1942581"/>
              <a:ext cx="10454907" cy="2707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indent="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228600" algn="just" defTabSz="914400" rtl="0" eaLnBrk="0" fontAlgn="base" latinLnBrk="0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- Kể được tên một số vật liệu, dụng cụ đơn giản để làm thủ công</a:t>
              </a:r>
            </a:p>
            <a:p>
              <a:pPr marL="0" marR="0" lvl="0" indent="228600" algn="just" defTabSz="914400" rtl="0" eaLnBrk="0" fontAlgn="base" latinLnBrk="0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- Lựa chọn được vật liệu làm thủ công phù hợp, đúng yêu cầu.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EA16CFF-DAD8-4105-9F0F-C576D839CEA1}"/>
              </a:ext>
            </a:extLst>
          </p:cNvPr>
          <p:cNvGrpSpPr>
            <a:grpSpLocks/>
          </p:cNvGrpSpPr>
          <p:nvPr/>
        </p:nvGrpSpPr>
        <p:grpSpPr bwMode="auto">
          <a:xfrm>
            <a:off x="2748462" y="608976"/>
            <a:ext cx="7418387" cy="944562"/>
            <a:chOff x="2271251" y="17518"/>
            <a:chExt cx="7418438" cy="943898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32ED7546-020E-417A-BC6D-8E0567EEE4C4}"/>
                </a:ext>
              </a:extLst>
            </p:cNvPr>
            <p:cNvGrpSpPr/>
            <p:nvPr/>
          </p:nvGrpSpPr>
          <p:grpSpPr>
            <a:xfrm>
              <a:off x="2271251" y="17518"/>
              <a:ext cx="7418438" cy="943898"/>
              <a:chOff x="806" y="464576"/>
              <a:chExt cx="12004380" cy="6754760"/>
            </a:xfrm>
            <a:solidFill>
              <a:schemeClr val="bg1"/>
            </a:solidFill>
          </p:grpSpPr>
          <p:sp>
            <p:nvSpPr>
              <p:cNvPr id="16" name="Rounded Rectangle 3">
                <a:extLst>
                  <a:ext uri="{FF2B5EF4-FFF2-40B4-BE49-F238E27FC236}">
                    <a16:creationId xmlns:a16="http://schemas.microsoft.com/office/drawing/2014/main" id="{261EF7F3-5C9C-46E1-84C1-8984DF340BC5}"/>
                  </a:ext>
                </a:extLst>
              </p:cNvPr>
              <p:cNvSpPr/>
              <p:nvPr/>
            </p:nvSpPr>
            <p:spPr>
              <a:xfrm>
                <a:off x="191729" y="501444"/>
                <a:ext cx="11813457" cy="6356555"/>
              </a:xfrm>
              <a:custGeom>
                <a:avLst/>
                <a:gdLst>
                  <a:gd name="connsiteX0" fmla="*/ 0 w 9701212"/>
                  <a:gd name="connsiteY0" fmla="*/ 788210 h 4729163"/>
                  <a:gd name="connsiteX1" fmla="*/ 788210 w 9701212"/>
                  <a:gd name="connsiteY1" fmla="*/ 0 h 4729163"/>
                  <a:gd name="connsiteX2" fmla="*/ 8913002 w 9701212"/>
                  <a:gd name="connsiteY2" fmla="*/ 0 h 4729163"/>
                  <a:gd name="connsiteX3" fmla="*/ 9701212 w 9701212"/>
                  <a:gd name="connsiteY3" fmla="*/ 788210 h 4729163"/>
                  <a:gd name="connsiteX4" fmla="*/ 9701212 w 9701212"/>
                  <a:gd name="connsiteY4" fmla="*/ 3940953 h 4729163"/>
                  <a:gd name="connsiteX5" fmla="*/ 8913002 w 9701212"/>
                  <a:gd name="connsiteY5" fmla="*/ 4729163 h 4729163"/>
                  <a:gd name="connsiteX6" fmla="*/ 788210 w 9701212"/>
                  <a:gd name="connsiteY6" fmla="*/ 4729163 h 4729163"/>
                  <a:gd name="connsiteX7" fmla="*/ 0 w 9701212"/>
                  <a:gd name="connsiteY7" fmla="*/ 3940953 h 4729163"/>
                  <a:gd name="connsiteX8" fmla="*/ 0 w 9701212"/>
                  <a:gd name="connsiteY8" fmla="*/ 788210 h 4729163"/>
                  <a:gd name="connsiteX0" fmla="*/ 0 w 9701212"/>
                  <a:gd name="connsiteY0" fmla="*/ 931084 h 4872037"/>
                  <a:gd name="connsiteX1" fmla="*/ 788210 w 9701212"/>
                  <a:gd name="connsiteY1" fmla="*/ 142874 h 4872037"/>
                  <a:gd name="connsiteX2" fmla="*/ 4457700 w 9701212"/>
                  <a:gd name="connsiteY2" fmla="*/ 0 h 4872037"/>
                  <a:gd name="connsiteX3" fmla="*/ 8913002 w 9701212"/>
                  <a:gd name="connsiteY3" fmla="*/ 142874 h 4872037"/>
                  <a:gd name="connsiteX4" fmla="*/ 9701212 w 9701212"/>
                  <a:gd name="connsiteY4" fmla="*/ 931084 h 4872037"/>
                  <a:gd name="connsiteX5" fmla="*/ 9701212 w 9701212"/>
                  <a:gd name="connsiteY5" fmla="*/ 4083827 h 4872037"/>
                  <a:gd name="connsiteX6" fmla="*/ 8913002 w 9701212"/>
                  <a:gd name="connsiteY6" fmla="*/ 4872037 h 4872037"/>
                  <a:gd name="connsiteX7" fmla="*/ 788210 w 9701212"/>
                  <a:gd name="connsiteY7" fmla="*/ 4872037 h 4872037"/>
                  <a:gd name="connsiteX8" fmla="*/ 0 w 9701212"/>
                  <a:gd name="connsiteY8" fmla="*/ 4083827 h 4872037"/>
                  <a:gd name="connsiteX9" fmla="*/ 0 w 9701212"/>
                  <a:gd name="connsiteY9" fmla="*/ 931084 h 4872037"/>
                  <a:gd name="connsiteX0" fmla="*/ 185738 w 9886950"/>
                  <a:gd name="connsiteY0" fmla="*/ 931084 h 4872037"/>
                  <a:gd name="connsiteX1" fmla="*/ 973948 w 9886950"/>
                  <a:gd name="connsiteY1" fmla="*/ 142874 h 4872037"/>
                  <a:gd name="connsiteX2" fmla="*/ 4643438 w 9886950"/>
                  <a:gd name="connsiteY2" fmla="*/ 0 h 4872037"/>
                  <a:gd name="connsiteX3" fmla="*/ 9098740 w 9886950"/>
                  <a:gd name="connsiteY3" fmla="*/ 142874 h 4872037"/>
                  <a:gd name="connsiteX4" fmla="*/ 9886950 w 9886950"/>
                  <a:gd name="connsiteY4" fmla="*/ 931084 h 4872037"/>
                  <a:gd name="connsiteX5" fmla="*/ 9886950 w 9886950"/>
                  <a:gd name="connsiteY5" fmla="*/ 4083827 h 4872037"/>
                  <a:gd name="connsiteX6" fmla="*/ 9098740 w 9886950"/>
                  <a:gd name="connsiteY6" fmla="*/ 4872037 h 4872037"/>
                  <a:gd name="connsiteX7" fmla="*/ 973948 w 9886950"/>
                  <a:gd name="connsiteY7" fmla="*/ 4872037 h 4872037"/>
                  <a:gd name="connsiteX8" fmla="*/ 185738 w 9886950"/>
                  <a:gd name="connsiteY8" fmla="*/ 4083827 h 4872037"/>
                  <a:gd name="connsiteX9" fmla="*/ 0 w 9886950"/>
                  <a:gd name="connsiteY9" fmla="*/ 2214563 h 4872037"/>
                  <a:gd name="connsiteX10" fmla="*/ 185738 w 9886950"/>
                  <a:gd name="connsiteY10" fmla="*/ 931084 h 4872037"/>
                  <a:gd name="connsiteX0" fmla="*/ 185738 w 9886950"/>
                  <a:gd name="connsiteY0" fmla="*/ 931084 h 5057775"/>
                  <a:gd name="connsiteX1" fmla="*/ 973948 w 9886950"/>
                  <a:gd name="connsiteY1" fmla="*/ 142874 h 5057775"/>
                  <a:gd name="connsiteX2" fmla="*/ 4643438 w 9886950"/>
                  <a:gd name="connsiteY2" fmla="*/ 0 h 5057775"/>
                  <a:gd name="connsiteX3" fmla="*/ 9098740 w 9886950"/>
                  <a:gd name="connsiteY3" fmla="*/ 142874 h 5057775"/>
                  <a:gd name="connsiteX4" fmla="*/ 9886950 w 9886950"/>
                  <a:gd name="connsiteY4" fmla="*/ 931084 h 5057775"/>
                  <a:gd name="connsiteX5" fmla="*/ 9886950 w 9886950"/>
                  <a:gd name="connsiteY5" fmla="*/ 4083827 h 5057775"/>
                  <a:gd name="connsiteX6" fmla="*/ 9098740 w 9886950"/>
                  <a:gd name="connsiteY6" fmla="*/ 4872037 h 5057775"/>
                  <a:gd name="connsiteX7" fmla="*/ 4757738 w 9886950"/>
                  <a:gd name="connsiteY7" fmla="*/ 5057775 h 5057775"/>
                  <a:gd name="connsiteX8" fmla="*/ 973948 w 9886950"/>
                  <a:gd name="connsiteY8" fmla="*/ 4872037 h 5057775"/>
                  <a:gd name="connsiteX9" fmla="*/ 185738 w 9886950"/>
                  <a:gd name="connsiteY9" fmla="*/ 4083827 h 5057775"/>
                  <a:gd name="connsiteX10" fmla="*/ 0 w 9886950"/>
                  <a:gd name="connsiteY10" fmla="*/ 2214563 h 5057775"/>
                  <a:gd name="connsiteX11" fmla="*/ 185738 w 9886950"/>
                  <a:gd name="connsiteY11" fmla="*/ 931084 h 5057775"/>
                  <a:gd name="connsiteX0" fmla="*/ 185738 w 10101263"/>
                  <a:gd name="connsiteY0" fmla="*/ 931084 h 5057775"/>
                  <a:gd name="connsiteX1" fmla="*/ 973948 w 10101263"/>
                  <a:gd name="connsiteY1" fmla="*/ 142874 h 5057775"/>
                  <a:gd name="connsiteX2" fmla="*/ 4643438 w 10101263"/>
                  <a:gd name="connsiteY2" fmla="*/ 0 h 5057775"/>
                  <a:gd name="connsiteX3" fmla="*/ 9098740 w 10101263"/>
                  <a:gd name="connsiteY3" fmla="*/ 142874 h 5057775"/>
                  <a:gd name="connsiteX4" fmla="*/ 9886950 w 10101263"/>
                  <a:gd name="connsiteY4" fmla="*/ 931084 h 5057775"/>
                  <a:gd name="connsiteX5" fmla="*/ 10101263 w 10101263"/>
                  <a:gd name="connsiteY5" fmla="*/ 1814513 h 5057775"/>
                  <a:gd name="connsiteX6" fmla="*/ 9886950 w 10101263"/>
                  <a:gd name="connsiteY6" fmla="*/ 4083827 h 5057775"/>
                  <a:gd name="connsiteX7" fmla="*/ 9098740 w 10101263"/>
                  <a:gd name="connsiteY7" fmla="*/ 4872037 h 5057775"/>
                  <a:gd name="connsiteX8" fmla="*/ 4757738 w 10101263"/>
                  <a:gd name="connsiteY8" fmla="*/ 5057775 h 5057775"/>
                  <a:gd name="connsiteX9" fmla="*/ 973948 w 10101263"/>
                  <a:gd name="connsiteY9" fmla="*/ 4872037 h 5057775"/>
                  <a:gd name="connsiteX10" fmla="*/ 185738 w 10101263"/>
                  <a:gd name="connsiteY10" fmla="*/ 4083827 h 5057775"/>
                  <a:gd name="connsiteX11" fmla="*/ 0 w 10101263"/>
                  <a:gd name="connsiteY11" fmla="*/ 2214563 h 5057775"/>
                  <a:gd name="connsiteX12" fmla="*/ 185738 w 10101263"/>
                  <a:gd name="connsiteY12" fmla="*/ 931084 h 5057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101263" h="5057775">
                    <a:moveTo>
                      <a:pt x="185738" y="931084"/>
                    </a:moveTo>
                    <a:cubicBezTo>
                      <a:pt x="185738" y="495768"/>
                      <a:pt x="538632" y="142874"/>
                      <a:pt x="973948" y="142874"/>
                    </a:cubicBezTo>
                    <a:cubicBezTo>
                      <a:pt x="2135199" y="133349"/>
                      <a:pt x="3482187" y="9525"/>
                      <a:pt x="4643438" y="0"/>
                    </a:cubicBezTo>
                    <a:cubicBezTo>
                      <a:pt x="6190451" y="9525"/>
                      <a:pt x="7551727" y="133349"/>
                      <a:pt x="9098740" y="142874"/>
                    </a:cubicBezTo>
                    <a:cubicBezTo>
                      <a:pt x="9534056" y="142874"/>
                      <a:pt x="9886950" y="495768"/>
                      <a:pt x="9886950" y="931084"/>
                    </a:cubicBezTo>
                    <a:cubicBezTo>
                      <a:pt x="9886950" y="1216035"/>
                      <a:pt x="10101263" y="1529562"/>
                      <a:pt x="10101263" y="1814513"/>
                    </a:cubicBezTo>
                    <a:lnTo>
                      <a:pt x="9886950" y="4083827"/>
                    </a:lnTo>
                    <a:cubicBezTo>
                      <a:pt x="9886950" y="4519143"/>
                      <a:pt x="9534056" y="4872037"/>
                      <a:pt x="9098740" y="4872037"/>
                    </a:cubicBezTo>
                    <a:cubicBezTo>
                      <a:pt x="7604114" y="4872037"/>
                      <a:pt x="6252364" y="5057775"/>
                      <a:pt x="4757738" y="5057775"/>
                    </a:cubicBezTo>
                    <a:lnTo>
                      <a:pt x="973948" y="4872037"/>
                    </a:lnTo>
                    <a:cubicBezTo>
                      <a:pt x="538632" y="4872037"/>
                      <a:pt x="185738" y="4519143"/>
                      <a:pt x="185738" y="4083827"/>
                    </a:cubicBezTo>
                    <a:cubicBezTo>
                      <a:pt x="180975" y="3460739"/>
                      <a:pt x="4763" y="2837651"/>
                      <a:pt x="0" y="2214563"/>
                    </a:cubicBezTo>
                    <a:lnTo>
                      <a:pt x="185738" y="931084"/>
                    </a:lnTo>
                    <a:close/>
                  </a:path>
                </a:pathLst>
              </a:custGeom>
              <a:grpFill/>
              <a:ln w="25400">
                <a:solidFill>
                  <a:schemeClr val="accent4">
                    <a:lumMod val="50000"/>
                  </a:schemeClr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Rounded Rectangle 3">
                <a:extLst>
                  <a:ext uri="{FF2B5EF4-FFF2-40B4-BE49-F238E27FC236}">
                    <a16:creationId xmlns:a16="http://schemas.microsoft.com/office/drawing/2014/main" id="{1622A040-87E4-4238-91D8-26C810445341}"/>
                  </a:ext>
                </a:extLst>
              </p:cNvPr>
              <p:cNvSpPr/>
              <p:nvPr/>
            </p:nvSpPr>
            <p:spPr>
              <a:xfrm>
                <a:off x="191728" y="663676"/>
                <a:ext cx="11813457" cy="6356555"/>
              </a:xfrm>
              <a:custGeom>
                <a:avLst/>
                <a:gdLst>
                  <a:gd name="connsiteX0" fmla="*/ 0 w 9701212"/>
                  <a:gd name="connsiteY0" fmla="*/ 788210 h 4729163"/>
                  <a:gd name="connsiteX1" fmla="*/ 788210 w 9701212"/>
                  <a:gd name="connsiteY1" fmla="*/ 0 h 4729163"/>
                  <a:gd name="connsiteX2" fmla="*/ 8913002 w 9701212"/>
                  <a:gd name="connsiteY2" fmla="*/ 0 h 4729163"/>
                  <a:gd name="connsiteX3" fmla="*/ 9701212 w 9701212"/>
                  <a:gd name="connsiteY3" fmla="*/ 788210 h 4729163"/>
                  <a:gd name="connsiteX4" fmla="*/ 9701212 w 9701212"/>
                  <a:gd name="connsiteY4" fmla="*/ 3940953 h 4729163"/>
                  <a:gd name="connsiteX5" fmla="*/ 8913002 w 9701212"/>
                  <a:gd name="connsiteY5" fmla="*/ 4729163 h 4729163"/>
                  <a:gd name="connsiteX6" fmla="*/ 788210 w 9701212"/>
                  <a:gd name="connsiteY6" fmla="*/ 4729163 h 4729163"/>
                  <a:gd name="connsiteX7" fmla="*/ 0 w 9701212"/>
                  <a:gd name="connsiteY7" fmla="*/ 3940953 h 4729163"/>
                  <a:gd name="connsiteX8" fmla="*/ 0 w 9701212"/>
                  <a:gd name="connsiteY8" fmla="*/ 788210 h 4729163"/>
                  <a:gd name="connsiteX0" fmla="*/ 0 w 9701212"/>
                  <a:gd name="connsiteY0" fmla="*/ 931084 h 4872037"/>
                  <a:gd name="connsiteX1" fmla="*/ 788210 w 9701212"/>
                  <a:gd name="connsiteY1" fmla="*/ 142874 h 4872037"/>
                  <a:gd name="connsiteX2" fmla="*/ 4457700 w 9701212"/>
                  <a:gd name="connsiteY2" fmla="*/ 0 h 4872037"/>
                  <a:gd name="connsiteX3" fmla="*/ 8913002 w 9701212"/>
                  <a:gd name="connsiteY3" fmla="*/ 142874 h 4872037"/>
                  <a:gd name="connsiteX4" fmla="*/ 9701212 w 9701212"/>
                  <a:gd name="connsiteY4" fmla="*/ 931084 h 4872037"/>
                  <a:gd name="connsiteX5" fmla="*/ 9701212 w 9701212"/>
                  <a:gd name="connsiteY5" fmla="*/ 4083827 h 4872037"/>
                  <a:gd name="connsiteX6" fmla="*/ 8913002 w 9701212"/>
                  <a:gd name="connsiteY6" fmla="*/ 4872037 h 4872037"/>
                  <a:gd name="connsiteX7" fmla="*/ 788210 w 9701212"/>
                  <a:gd name="connsiteY7" fmla="*/ 4872037 h 4872037"/>
                  <a:gd name="connsiteX8" fmla="*/ 0 w 9701212"/>
                  <a:gd name="connsiteY8" fmla="*/ 4083827 h 4872037"/>
                  <a:gd name="connsiteX9" fmla="*/ 0 w 9701212"/>
                  <a:gd name="connsiteY9" fmla="*/ 931084 h 4872037"/>
                  <a:gd name="connsiteX0" fmla="*/ 185738 w 9886950"/>
                  <a:gd name="connsiteY0" fmla="*/ 931084 h 4872037"/>
                  <a:gd name="connsiteX1" fmla="*/ 973948 w 9886950"/>
                  <a:gd name="connsiteY1" fmla="*/ 142874 h 4872037"/>
                  <a:gd name="connsiteX2" fmla="*/ 4643438 w 9886950"/>
                  <a:gd name="connsiteY2" fmla="*/ 0 h 4872037"/>
                  <a:gd name="connsiteX3" fmla="*/ 9098740 w 9886950"/>
                  <a:gd name="connsiteY3" fmla="*/ 142874 h 4872037"/>
                  <a:gd name="connsiteX4" fmla="*/ 9886950 w 9886950"/>
                  <a:gd name="connsiteY4" fmla="*/ 931084 h 4872037"/>
                  <a:gd name="connsiteX5" fmla="*/ 9886950 w 9886950"/>
                  <a:gd name="connsiteY5" fmla="*/ 4083827 h 4872037"/>
                  <a:gd name="connsiteX6" fmla="*/ 9098740 w 9886950"/>
                  <a:gd name="connsiteY6" fmla="*/ 4872037 h 4872037"/>
                  <a:gd name="connsiteX7" fmla="*/ 973948 w 9886950"/>
                  <a:gd name="connsiteY7" fmla="*/ 4872037 h 4872037"/>
                  <a:gd name="connsiteX8" fmla="*/ 185738 w 9886950"/>
                  <a:gd name="connsiteY8" fmla="*/ 4083827 h 4872037"/>
                  <a:gd name="connsiteX9" fmla="*/ 0 w 9886950"/>
                  <a:gd name="connsiteY9" fmla="*/ 2214563 h 4872037"/>
                  <a:gd name="connsiteX10" fmla="*/ 185738 w 9886950"/>
                  <a:gd name="connsiteY10" fmla="*/ 931084 h 4872037"/>
                  <a:gd name="connsiteX0" fmla="*/ 185738 w 9886950"/>
                  <a:gd name="connsiteY0" fmla="*/ 931084 h 5057775"/>
                  <a:gd name="connsiteX1" fmla="*/ 973948 w 9886950"/>
                  <a:gd name="connsiteY1" fmla="*/ 142874 h 5057775"/>
                  <a:gd name="connsiteX2" fmla="*/ 4643438 w 9886950"/>
                  <a:gd name="connsiteY2" fmla="*/ 0 h 5057775"/>
                  <a:gd name="connsiteX3" fmla="*/ 9098740 w 9886950"/>
                  <a:gd name="connsiteY3" fmla="*/ 142874 h 5057775"/>
                  <a:gd name="connsiteX4" fmla="*/ 9886950 w 9886950"/>
                  <a:gd name="connsiteY4" fmla="*/ 931084 h 5057775"/>
                  <a:gd name="connsiteX5" fmla="*/ 9886950 w 9886950"/>
                  <a:gd name="connsiteY5" fmla="*/ 4083827 h 5057775"/>
                  <a:gd name="connsiteX6" fmla="*/ 9098740 w 9886950"/>
                  <a:gd name="connsiteY6" fmla="*/ 4872037 h 5057775"/>
                  <a:gd name="connsiteX7" fmla="*/ 4757738 w 9886950"/>
                  <a:gd name="connsiteY7" fmla="*/ 5057775 h 5057775"/>
                  <a:gd name="connsiteX8" fmla="*/ 973948 w 9886950"/>
                  <a:gd name="connsiteY8" fmla="*/ 4872037 h 5057775"/>
                  <a:gd name="connsiteX9" fmla="*/ 185738 w 9886950"/>
                  <a:gd name="connsiteY9" fmla="*/ 4083827 h 5057775"/>
                  <a:gd name="connsiteX10" fmla="*/ 0 w 9886950"/>
                  <a:gd name="connsiteY10" fmla="*/ 2214563 h 5057775"/>
                  <a:gd name="connsiteX11" fmla="*/ 185738 w 9886950"/>
                  <a:gd name="connsiteY11" fmla="*/ 931084 h 5057775"/>
                  <a:gd name="connsiteX0" fmla="*/ 185738 w 10101263"/>
                  <a:gd name="connsiteY0" fmla="*/ 931084 h 5057775"/>
                  <a:gd name="connsiteX1" fmla="*/ 973948 w 10101263"/>
                  <a:gd name="connsiteY1" fmla="*/ 142874 h 5057775"/>
                  <a:gd name="connsiteX2" fmla="*/ 4643438 w 10101263"/>
                  <a:gd name="connsiteY2" fmla="*/ 0 h 5057775"/>
                  <a:gd name="connsiteX3" fmla="*/ 9098740 w 10101263"/>
                  <a:gd name="connsiteY3" fmla="*/ 142874 h 5057775"/>
                  <a:gd name="connsiteX4" fmla="*/ 9886950 w 10101263"/>
                  <a:gd name="connsiteY4" fmla="*/ 931084 h 5057775"/>
                  <a:gd name="connsiteX5" fmla="*/ 10101263 w 10101263"/>
                  <a:gd name="connsiteY5" fmla="*/ 1814513 h 5057775"/>
                  <a:gd name="connsiteX6" fmla="*/ 9886950 w 10101263"/>
                  <a:gd name="connsiteY6" fmla="*/ 4083827 h 5057775"/>
                  <a:gd name="connsiteX7" fmla="*/ 9098740 w 10101263"/>
                  <a:gd name="connsiteY7" fmla="*/ 4872037 h 5057775"/>
                  <a:gd name="connsiteX8" fmla="*/ 4757738 w 10101263"/>
                  <a:gd name="connsiteY8" fmla="*/ 5057775 h 5057775"/>
                  <a:gd name="connsiteX9" fmla="*/ 973948 w 10101263"/>
                  <a:gd name="connsiteY9" fmla="*/ 4872037 h 5057775"/>
                  <a:gd name="connsiteX10" fmla="*/ 185738 w 10101263"/>
                  <a:gd name="connsiteY10" fmla="*/ 4083827 h 5057775"/>
                  <a:gd name="connsiteX11" fmla="*/ 0 w 10101263"/>
                  <a:gd name="connsiteY11" fmla="*/ 2214563 h 5057775"/>
                  <a:gd name="connsiteX12" fmla="*/ 185738 w 10101263"/>
                  <a:gd name="connsiteY12" fmla="*/ 931084 h 5057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101263" h="5057775">
                    <a:moveTo>
                      <a:pt x="185738" y="931084"/>
                    </a:moveTo>
                    <a:cubicBezTo>
                      <a:pt x="185738" y="495768"/>
                      <a:pt x="538632" y="142874"/>
                      <a:pt x="973948" y="142874"/>
                    </a:cubicBezTo>
                    <a:cubicBezTo>
                      <a:pt x="2135199" y="133349"/>
                      <a:pt x="3482187" y="9525"/>
                      <a:pt x="4643438" y="0"/>
                    </a:cubicBezTo>
                    <a:cubicBezTo>
                      <a:pt x="6190451" y="9525"/>
                      <a:pt x="7551727" y="133349"/>
                      <a:pt x="9098740" y="142874"/>
                    </a:cubicBezTo>
                    <a:cubicBezTo>
                      <a:pt x="9534056" y="142874"/>
                      <a:pt x="9886950" y="495768"/>
                      <a:pt x="9886950" y="931084"/>
                    </a:cubicBezTo>
                    <a:cubicBezTo>
                      <a:pt x="9886950" y="1216035"/>
                      <a:pt x="10101263" y="1529562"/>
                      <a:pt x="10101263" y="1814513"/>
                    </a:cubicBezTo>
                    <a:lnTo>
                      <a:pt x="9886950" y="4083827"/>
                    </a:lnTo>
                    <a:cubicBezTo>
                      <a:pt x="9886950" y="4519143"/>
                      <a:pt x="9534056" y="4872037"/>
                      <a:pt x="9098740" y="4872037"/>
                    </a:cubicBezTo>
                    <a:cubicBezTo>
                      <a:pt x="7604114" y="4872037"/>
                      <a:pt x="6252364" y="5057775"/>
                      <a:pt x="4757738" y="5057775"/>
                    </a:cubicBezTo>
                    <a:lnTo>
                      <a:pt x="973948" y="4872037"/>
                    </a:lnTo>
                    <a:cubicBezTo>
                      <a:pt x="538632" y="4872037"/>
                      <a:pt x="185738" y="4519143"/>
                      <a:pt x="185738" y="4083827"/>
                    </a:cubicBezTo>
                    <a:cubicBezTo>
                      <a:pt x="180975" y="3460739"/>
                      <a:pt x="4763" y="2837651"/>
                      <a:pt x="0" y="2214563"/>
                    </a:cubicBezTo>
                    <a:lnTo>
                      <a:pt x="185738" y="931084"/>
                    </a:lnTo>
                    <a:close/>
                  </a:path>
                </a:pathLst>
              </a:custGeom>
              <a:grpFill/>
              <a:ln w="25400">
                <a:noFill/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Rounded Rectangle 3">
                <a:extLst>
                  <a:ext uri="{FF2B5EF4-FFF2-40B4-BE49-F238E27FC236}">
                    <a16:creationId xmlns:a16="http://schemas.microsoft.com/office/drawing/2014/main" id="{FA1F3C9F-394B-4A4F-BE83-D22E8F54199E}"/>
                  </a:ext>
                </a:extLst>
              </p:cNvPr>
              <p:cNvSpPr/>
              <p:nvPr/>
            </p:nvSpPr>
            <p:spPr>
              <a:xfrm>
                <a:off x="806" y="464576"/>
                <a:ext cx="11695473" cy="6754760"/>
              </a:xfrm>
              <a:custGeom>
                <a:avLst/>
                <a:gdLst>
                  <a:gd name="connsiteX0" fmla="*/ 0 w 9701212"/>
                  <a:gd name="connsiteY0" fmla="*/ 788210 h 4729163"/>
                  <a:gd name="connsiteX1" fmla="*/ 788210 w 9701212"/>
                  <a:gd name="connsiteY1" fmla="*/ 0 h 4729163"/>
                  <a:gd name="connsiteX2" fmla="*/ 8913002 w 9701212"/>
                  <a:gd name="connsiteY2" fmla="*/ 0 h 4729163"/>
                  <a:gd name="connsiteX3" fmla="*/ 9701212 w 9701212"/>
                  <a:gd name="connsiteY3" fmla="*/ 788210 h 4729163"/>
                  <a:gd name="connsiteX4" fmla="*/ 9701212 w 9701212"/>
                  <a:gd name="connsiteY4" fmla="*/ 3940953 h 4729163"/>
                  <a:gd name="connsiteX5" fmla="*/ 8913002 w 9701212"/>
                  <a:gd name="connsiteY5" fmla="*/ 4729163 h 4729163"/>
                  <a:gd name="connsiteX6" fmla="*/ 788210 w 9701212"/>
                  <a:gd name="connsiteY6" fmla="*/ 4729163 h 4729163"/>
                  <a:gd name="connsiteX7" fmla="*/ 0 w 9701212"/>
                  <a:gd name="connsiteY7" fmla="*/ 3940953 h 4729163"/>
                  <a:gd name="connsiteX8" fmla="*/ 0 w 9701212"/>
                  <a:gd name="connsiteY8" fmla="*/ 788210 h 4729163"/>
                  <a:gd name="connsiteX0" fmla="*/ 0 w 9701212"/>
                  <a:gd name="connsiteY0" fmla="*/ 931084 h 4872037"/>
                  <a:gd name="connsiteX1" fmla="*/ 788210 w 9701212"/>
                  <a:gd name="connsiteY1" fmla="*/ 142874 h 4872037"/>
                  <a:gd name="connsiteX2" fmla="*/ 4457700 w 9701212"/>
                  <a:gd name="connsiteY2" fmla="*/ 0 h 4872037"/>
                  <a:gd name="connsiteX3" fmla="*/ 8913002 w 9701212"/>
                  <a:gd name="connsiteY3" fmla="*/ 142874 h 4872037"/>
                  <a:gd name="connsiteX4" fmla="*/ 9701212 w 9701212"/>
                  <a:gd name="connsiteY4" fmla="*/ 931084 h 4872037"/>
                  <a:gd name="connsiteX5" fmla="*/ 9701212 w 9701212"/>
                  <a:gd name="connsiteY5" fmla="*/ 4083827 h 4872037"/>
                  <a:gd name="connsiteX6" fmla="*/ 8913002 w 9701212"/>
                  <a:gd name="connsiteY6" fmla="*/ 4872037 h 4872037"/>
                  <a:gd name="connsiteX7" fmla="*/ 788210 w 9701212"/>
                  <a:gd name="connsiteY7" fmla="*/ 4872037 h 4872037"/>
                  <a:gd name="connsiteX8" fmla="*/ 0 w 9701212"/>
                  <a:gd name="connsiteY8" fmla="*/ 4083827 h 4872037"/>
                  <a:gd name="connsiteX9" fmla="*/ 0 w 9701212"/>
                  <a:gd name="connsiteY9" fmla="*/ 931084 h 4872037"/>
                  <a:gd name="connsiteX0" fmla="*/ 185738 w 9886950"/>
                  <a:gd name="connsiteY0" fmla="*/ 931084 h 4872037"/>
                  <a:gd name="connsiteX1" fmla="*/ 973948 w 9886950"/>
                  <a:gd name="connsiteY1" fmla="*/ 142874 h 4872037"/>
                  <a:gd name="connsiteX2" fmla="*/ 4643438 w 9886950"/>
                  <a:gd name="connsiteY2" fmla="*/ 0 h 4872037"/>
                  <a:gd name="connsiteX3" fmla="*/ 9098740 w 9886950"/>
                  <a:gd name="connsiteY3" fmla="*/ 142874 h 4872037"/>
                  <a:gd name="connsiteX4" fmla="*/ 9886950 w 9886950"/>
                  <a:gd name="connsiteY4" fmla="*/ 931084 h 4872037"/>
                  <a:gd name="connsiteX5" fmla="*/ 9886950 w 9886950"/>
                  <a:gd name="connsiteY5" fmla="*/ 4083827 h 4872037"/>
                  <a:gd name="connsiteX6" fmla="*/ 9098740 w 9886950"/>
                  <a:gd name="connsiteY6" fmla="*/ 4872037 h 4872037"/>
                  <a:gd name="connsiteX7" fmla="*/ 973948 w 9886950"/>
                  <a:gd name="connsiteY7" fmla="*/ 4872037 h 4872037"/>
                  <a:gd name="connsiteX8" fmla="*/ 185738 w 9886950"/>
                  <a:gd name="connsiteY8" fmla="*/ 4083827 h 4872037"/>
                  <a:gd name="connsiteX9" fmla="*/ 0 w 9886950"/>
                  <a:gd name="connsiteY9" fmla="*/ 2214563 h 4872037"/>
                  <a:gd name="connsiteX10" fmla="*/ 185738 w 9886950"/>
                  <a:gd name="connsiteY10" fmla="*/ 931084 h 4872037"/>
                  <a:gd name="connsiteX0" fmla="*/ 185738 w 9886950"/>
                  <a:gd name="connsiteY0" fmla="*/ 931084 h 5057775"/>
                  <a:gd name="connsiteX1" fmla="*/ 973948 w 9886950"/>
                  <a:gd name="connsiteY1" fmla="*/ 142874 h 5057775"/>
                  <a:gd name="connsiteX2" fmla="*/ 4643438 w 9886950"/>
                  <a:gd name="connsiteY2" fmla="*/ 0 h 5057775"/>
                  <a:gd name="connsiteX3" fmla="*/ 9098740 w 9886950"/>
                  <a:gd name="connsiteY3" fmla="*/ 142874 h 5057775"/>
                  <a:gd name="connsiteX4" fmla="*/ 9886950 w 9886950"/>
                  <a:gd name="connsiteY4" fmla="*/ 931084 h 5057775"/>
                  <a:gd name="connsiteX5" fmla="*/ 9886950 w 9886950"/>
                  <a:gd name="connsiteY5" fmla="*/ 4083827 h 5057775"/>
                  <a:gd name="connsiteX6" fmla="*/ 9098740 w 9886950"/>
                  <a:gd name="connsiteY6" fmla="*/ 4872037 h 5057775"/>
                  <a:gd name="connsiteX7" fmla="*/ 4757738 w 9886950"/>
                  <a:gd name="connsiteY7" fmla="*/ 5057775 h 5057775"/>
                  <a:gd name="connsiteX8" fmla="*/ 973948 w 9886950"/>
                  <a:gd name="connsiteY8" fmla="*/ 4872037 h 5057775"/>
                  <a:gd name="connsiteX9" fmla="*/ 185738 w 9886950"/>
                  <a:gd name="connsiteY9" fmla="*/ 4083827 h 5057775"/>
                  <a:gd name="connsiteX10" fmla="*/ 0 w 9886950"/>
                  <a:gd name="connsiteY10" fmla="*/ 2214563 h 5057775"/>
                  <a:gd name="connsiteX11" fmla="*/ 185738 w 9886950"/>
                  <a:gd name="connsiteY11" fmla="*/ 931084 h 5057775"/>
                  <a:gd name="connsiteX0" fmla="*/ 185738 w 10101263"/>
                  <a:gd name="connsiteY0" fmla="*/ 931084 h 5057775"/>
                  <a:gd name="connsiteX1" fmla="*/ 973948 w 10101263"/>
                  <a:gd name="connsiteY1" fmla="*/ 142874 h 5057775"/>
                  <a:gd name="connsiteX2" fmla="*/ 4643438 w 10101263"/>
                  <a:gd name="connsiteY2" fmla="*/ 0 h 5057775"/>
                  <a:gd name="connsiteX3" fmla="*/ 9098740 w 10101263"/>
                  <a:gd name="connsiteY3" fmla="*/ 142874 h 5057775"/>
                  <a:gd name="connsiteX4" fmla="*/ 9886950 w 10101263"/>
                  <a:gd name="connsiteY4" fmla="*/ 931084 h 5057775"/>
                  <a:gd name="connsiteX5" fmla="*/ 10101263 w 10101263"/>
                  <a:gd name="connsiteY5" fmla="*/ 1814513 h 5057775"/>
                  <a:gd name="connsiteX6" fmla="*/ 9886950 w 10101263"/>
                  <a:gd name="connsiteY6" fmla="*/ 4083827 h 5057775"/>
                  <a:gd name="connsiteX7" fmla="*/ 9098740 w 10101263"/>
                  <a:gd name="connsiteY7" fmla="*/ 4872037 h 5057775"/>
                  <a:gd name="connsiteX8" fmla="*/ 4757738 w 10101263"/>
                  <a:gd name="connsiteY8" fmla="*/ 5057775 h 5057775"/>
                  <a:gd name="connsiteX9" fmla="*/ 973948 w 10101263"/>
                  <a:gd name="connsiteY9" fmla="*/ 4872037 h 5057775"/>
                  <a:gd name="connsiteX10" fmla="*/ 185738 w 10101263"/>
                  <a:gd name="connsiteY10" fmla="*/ 4083827 h 5057775"/>
                  <a:gd name="connsiteX11" fmla="*/ 0 w 10101263"/>
                  <a:gd name="connsiteY11" fmla="*/ 2214563 h 5057775"/>
                  <a:gd name="connsiteX12" fmla="*/ 185738 w 10101263"/>
                  <a:gd name="connsiteY12" fmla="*/ 931084 h 5057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101263" h="5057775">
                    <a:moveTo>
                      <a:pt x="185738" y="931084"/>
                    </a:moveTo>
                    <a:cubicBezTo>
                      <a:pt x="185738" y="495768"/>
                      <a:pt x="538632" y="142874"/>
                      <a:pt x="973948" y="142874"/>
                    </a:cubicBezTo>
                    <a:cubicBezTo>
                      <a:pt x="2135199" y="133349"/>
                      <a:pt x="3482187" y="9525"/>
                      <a:pt x="4643438" y="0"/>
                    </a:cubicBezTo>
                    <a:cubicBezTo>
                      <a:pt x="6190451" y="9525"/>
                      <a:pt x="7551727" y="133349"/>
                      <a:pt x="9098740" y="142874"/>
                    </a:cubicBezTo>
                    <a:cubicBezTo>
                      <a:pt x="9534056" y="142874"/>
                      <a:pt x="9886950" y="495768"/>
                      <a:pt x="9886950" y="931084"/>
                    </a:cubicBezTo>
                    <a:cubicBezTo>
                      <a:pt x="9886950" y="1216035"/>
                      <a:pt x="10101263" y="1529562"/>
                      <a:pt x="10101263" y="1814513"/>
                    </a:cubicBezTo>
                    <a:lnTo>
                      <a:pt x="9886950" y="4083827"/>
                    </a:lnTo>
                    <a:cubicBezTo>
                      <a:pt x="9886950" y="4519143"/>
                      <a:pt x="9534056" y="4872037"/>
                      <a:pt x="9098740" y="4872037"/>
                    </a:cubicBezTo>
                    <a:cubicBezTo>
                      <a:pt x="7604114" y="4872037"/>
                      <a:pt x="6252364" y="5057775"/>
                      <a:pt x="4757738" y="5057775"/>
                    </a:cubicBezTo>
                    <a:lnTo>
                      <a:pt x="973948" y="4872037"/>
                    </a:lnTo>
                    <a:cubicBezTo>
                      <a:pt x="538632" y="4872037"/>
                      <a:pt x="185738" y="4519143"/>
                      <a:pt x="185738" y="4083827"/>
                    </a:cubicBezTo>
                    <a:cubicBezTo>
                      <a:pt x="180975" y="3460739"/>
                      <a:pt x="4763" y="2837651"/>
                      <a:pt x="0" y="2214563"/>
                    </a:cubicBezTo>
                    <a:lnTo>
                      <a:pt x="185738" y="931084"/>
                    </a:lnTo>
                    <a:close/>
                  </a:path>
                </a:pathLst>
              </a:custGeom>
              <a:grpFill/>
              <a:ln w="25400">
                <a:solidFill>
                  <a:srgbClr val="7D3100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70661" name="Picture 14">
              <a:extLst>
                <a:ext uri="{FF2B5EF4-FFF2-40B4-BE49-F238E27FC236}">
                  <a16:creationId xmlns:a16="http://schemas.microsoft.com/office/drawing/2014/main" id="{730F897A-0F26-4A8F-ACCC-EA5344290E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1435" y="58337"/>
              <a:ext cx="4187172" cy="8169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4nw0jox">
      <a:majorFont>
        <a:latin typeface="字魂105号-简雅黑"/>
        <a:ea typeface="字魂105号-简雅黑"/>
        <a:cs typeface=""/>
      </a:majorFont>
      <a:minorFont>
        <a:latin typeface="字魂105号-简雅黑"/>
        <a:ea typeface="字魂105号-简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​​">
  <a:themeElements>
    <a:clrScheme name="自定义 23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94341"/>
      </a:accent1>
      <a:accent2>
        <a:srgbClr val="0DC8DB"/>
      </a:accent2>
      <a:accent3>
        <a:srgbClr val="505069"/>
      </a:accent3>
      <a:accent4>
        <a:srgbClr val="F94341"/>
      </a:accent4>
      <a:accent5>
        <a:srgbClr val="0DC8DB"/>
      </a:accent5>
      <a:accent6>
        <a:srgbClr val="505069"/>
      </a:accent6>
      <a:hlink>
        <a:srgbClr val="F94341"/>
      </a:hlink>
      <a:folHlink>
        <a:srgbClr val="0DC8DB"/>
      </a:folHlink>
    </a:clrScheme>
    <a:fontScheme name="自定义 2">
      <a:majorFont>
        <a:latin typeface="Humanst521 BT"/>
        <a:ea typeface="字魂59号-创粗黑"/>
        <a:cs typeface=""/>
      </a:majorFont>
      <a:minorFont>
        <a:latin typeface="Humanst521 BT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381</TotalTime>
  <Words>686</Words>
  <Application>Microsoft Office PowerPoint</Application>
  <PresentationFormat>Widescreen</PresentationFormat>
  <Paragraphs>101</Paragraphs>
  <Slides>38</Slides>
  <Notes>6</Notes>
  <HiddenSlides>0</HiddenSlides>
  <MMClips>7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38</vt:i4>
      </vt:variant>
    </vt:vector>
  </HeadingPairs>
  <TitlesOfParts>
    <vt:vector size="61" baseType="lpstr">
      <vt:lpstr>DengXian</vt:lpstr>
      <vt:lpstr>DengXian</vt:lpstr>
      <vt:lpstr>맑은 고딕</vt:lpstr>
      <vt:lpstr>SimSun</vt:lpstr>
      <vt:lpstr>Algerian</vt:lpstr>
      <vt:lpstr>Arial</vt:lpstr>
      <vt:lpstr>Calibri</vt:lpstr>
      <vt:lpstr>Calibri Light</vt:lpstr>
      <vt:lpstr>Cambria</vt:lpstr>
      <vt:lpstr>Humanst521 BT</vt:lpstr>
      <vt:lpstr>inpin heiti</vt:lpstr>
      <vt:lpstr>휴먼매직체</vt:lpstr>
      <vt:lpstr>Times New Roman</vt:lpstr>
      <vt:lpstr>字魂105号-简雅黑</vt:lpstr>
      <vt:lpstr>字魂59号-创粗黑</vt:lpstr>
      <vt:lpstr>思源黑体 CN Regular</vt:lpstr>
      <vt:lpstr>方正稚艺简体</vt:lpstr>
      <vt:lpstr>1_Office Theme</vt:lpstr>
      <vt:lpstr>2_Office Theme</vt:lpstr>
      <vt:lpstr>3_Office Theme</vt:lpstr>
      <vt:lpstr>3_Office 主题</vt:lpstr>
      <vt:lpstr>1_Office 主题​​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Nguyen Tra My</cp:lastModifiedBy>
  <cp:revision>55</cp:revision>
  <dcterms:created xsi:type="dcterms:W3CDTF">2022-10-30T01:35:51Z</dcterms:created>
  <dcterms:modified xsi:type="dcterms:W3CDTF">2023-02-05T10:39:03Z</dcterms:modified>
</cp:coreProperties>
</file>