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5"/>
  </p:notesMasterIdLst>
  <p:sldIdLst>
    <p:sldId id="346" r:id="rId3"/>
    <p:sldId id="324" r:id="rId4"/>
    <p:sldId id="343" r:id="rId5"/>
    <p:sldId id="342" r:id="rId6"/>
    <p:sldId id="356" r:id="rId7"/>
    <p:sldId id="319" r:id="rId8"/>
    <p:sldId id="331" r:id="rId9"/>
    <p:sldId id="349" r:id="rId10"/>
    <p:sldId id="351" r:id="rId11"/>
    <p:sldId id="409" r:id="rId12"/>
    <p:sldId id="388" r:id="rId13"/>
    <p:sldId id="353" r:id="rId14"/>
    <p:sldId id="352" r:id="rId15"/>
    <p:sldId id="404" r:id="rId16"/>
    <p:sldId id="405" r:id="rId17"/>
    <p:sldId id="406" r:id="rId18"/>
    <p:sldId id="332" r:id="rId19"/>
    <p:sldId id="384" r:id="rId20"/>
    <p:sldId id="407" r:id="rId21"/>
    <p:sldId id="408" r:id="rId22"/>
    <p:sldId id="411" r:id="rId23"/>
    <p:sldId id="35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2/23/2023</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8.png"/><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43.jpe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8.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18.xml"/><Relationship Id="rId5" Type="http://schemas.openxmlformats.org/officeDocument/2006/relationships/image" Target="../media/image39.png"/><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3.png"/><Relationship Id="rId3" Type="http://schemas.openxmlformats.org/officeDocument/2006/relationships/image" Target="../media/image22.jp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4.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3"/>
          <a:stretch>
            <a:fillRect/>
          </a:stretch>
        </p:blipFill>
        <p:spPr>
          <a:xfrm>
            <a:off x="2075733" y="801889"/>
            <a:ext cx="7754784" cy="2682472"/>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B125-06D8-4469-876F-021FECB94A68}"/>
              </a:ext>
            </a:extLst>
          </p:cNvPr>
          <p:cNvSpPr>
            <a:spLocks noGrp="1"/>
          </p:cNvSpPr>
          <p:nvPr>
            <p:ph type="ctrTitle"/>
          </p:nvPr>
        </p:nvSpPr>
        <p:spPr>
          <a:xfrm>
            <a:off x="1524000" y="-1098336"/>
            <a:ext cx="9144000" cy="2387600"/>
          </a:xfrm>
        </p:spPr>
        <p:txBody>
          <a:bodyPr/>
          <a:lstStyle/>
          <a:p>
            <a:pPr algn="ctr"/>
            <a:r>
              <a:rPr lang="en-US" dirty="0">
                <a:solidFill>
                  <a:srgbClr val="FF0000"/>
                </a:solidFill>
              </a:rPr>
              <a:t>YÊU CẦU CẦN ĐẠT</a:t>
            </a:r>
          </a:p>
        </p:txBody>
      </p:sp>
      <p:sp>
        <p:nvSpPr>
          <p:cNvPr id="3" name="Content Placeholder 2">
            <a:extLst>
              <a:ext uri="{FF2B5EF4-FFF2-40B4-BE49-F238E27FC236}">
                <a16:creationId xmlns:a16="http://schemas.microsoft.com/office/drawing/2014/main" id="{0F56C0CE-5C3E-461E-BDF9-AB816F47F9D0}"/>
              </a:ext>
            </a:extLst>
          </p:cNvPr>
          <p:cNvSpPr>
            <a:spLocks noGrp="1"/>
          </p:cNvSpPr>
          <p:nvPr>
            <p:ph type="subTitle" idx="1"/>
          </p:nvPr>
        </p:nvSpPr>
        <p:spPr>
          <a:xfrm>
            <a:off x="1524000" y="1717252"/>
            <a:ext cx="9144000" cy="2770771"/>
          </a:xfrm>
          <a:solidFill>
            <a:schemeClr val="accent1">
              <a:lumMod val="40000"/>
              <a:lumOff val="60000"/>
            </a:schemeClr>
          </a:solidFill>
        </p:spPr>
        <p:txBody>
          <a:bodyPr/>
          <a:lstStyle/>
          <a:p>
            <a:pPr marL="342900" indent="-342900" algn="l">
              <a:lnSpc>
                <a:spcPct val="120000"/>
              </a:lnSpc>
              <a:spcAft>
                <a:spcPts val="0"/>
              </a:spcAft>
              <a:buFont typeface="Wingdings" panose="05000000000000000000" pitchFamily="2" charset="2"/>
              <a:buChar char="ü"/>
            </a:pPr>
            <a:r>
              <a:rPr lang="nl-NL" sz="3200" dirty="0">
                <a:latin typeface="Times New Roman" panose="02020603050405020304" pitchFamily="18" charset="0"/>
                <a:ea typeface="Calibri" panose="020F0502020204030204" pitchFamily="34" charset="0"/>
                <a:cs typeface="Times New Roman" panose="02020603050405020304" pitchFamily="18" charset="0"/>
              </a:rPr>
              <a:t>HS</a:t>
            </a:r>
            <a:r>
              <a:rPr lang="vi-VN" sz="3200" dirty="0">
                <a:latin typeface="Times New Roman" panose="02020603050405020304" pitchFamily="18" charset="0"/>
                <a:ea typeface="Calibri" panose="020F0502020204030204" pitchFamily="34" charset="0"/>
                <a:cs typeface="Times New Roman" panose="02020603050405020304" pitchFamily="18" charset="0"/>
              </a:rPr>
              <a:t> chia sẻ những điều đã làm được hoặc những khó khăn khi thực hiện các quy tắc vệ sinh, an toàn khi ăn uống.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20000"/>
              </a:lnSpc>
              <a:spcAft>
                <a:spcPts val="0"/>
              </a:spcAft>
              <a:buFont typeface="Wingdings" panose="05000000000000000000" pitchFamily="2" charset="2"/>
              <a:buChar char="ü"/>
            </a:pPr>
            <a:r>
              <a:rPr lang="nl-NL" sz="3200" dirty="0">
                <a:latin typeface="Times New Roman" panose="02020603050405020304" pitchFamily="18" charset="0"/>
                <a:ea typeface="Calibri" panose="020F0502020204030204" pitchFamily="34" charset="0"/>
                <a:cs typeface="Times New Roman" panose="02020603050405020304" pitchFamily="18" charset="0"/>
              </a:rPr>
              <a:t>Tự tin về bữa</a:t>
            </a:r>
            <a:r>
              <a:rPr lang="vi-VN" sz="3200" dirty="0">
                <a:latin typeface="Times New Roman" panose="02020603050405020304" pitchFamily="18" charset="0"/>
                <a:ea typeface="Calibri" panose="020F0502020204030204" pitchFamily="34" charset="0"/>
                <a:cs typeface="Times New Roman" panose="02020603050405020304" pitchFamily="18" charset="0"/>
              </a:rPr>
              <a:t> ăn </a:t>
            </a:r>
            <a:r>
              <a:rPr lang="nl-NL" sz="3200" dirty="0">
                <a:latin typeface="Times New Roman" panose="02020603050405020304" pitchFamily="18" charset="0"/>
                <a:ea typeface="Calibri" panose="020F0502020204030204" pitchFamily="34" charset="0"/>
                <a:cs typeface="Times New Roman" panose="02020603050405020304" pitchFamily="18" charset="0"/>
              </a:rPr>
              <a:t>của</a:t>
            </a:r>
            <a:r>
              <a:rPr lang="vi-VN" sz="3200" dirty="0">
                <a:latin typeface="Times New Roman" panose="02020603050405020304" pitchFamily="18" charset="0"/>
                <a:ea typeface="Calibri" panose="020F0502020204030204" pitchFamily="34" charset="0"/>
                <a:cs typeface="Times New Roman" panose="02020603050405020304" pitchFamily="18" charset="0"/>
              </a:rPr>
              <a:t> gia đình</a:t>
            </a:r>
            <a:r>
              <a:rPr lang="nl-NL" sz="3200" dirty="0">
                <a:latin typeface="Times New Roman" panose="02020603050405020304" pitchFamily="18" charset="0"/>
                <a:ea typeface="Calibri" panose="020F0502020204030204" pitchFamily="34" charset="0"/>
                <a:cs typeface="Times New Roman" panose="02020603050405020304" pitchFamily="18" charset="0"/>
              </a:rPr>
              <a:t> mình.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3200" dirty="0"/>
          </a:p>
        </p:txBody>
      </p:sp>
    </p:spTree>
    <p:extLst>
      <p:ext uri="{BB962C8B-B14F-4D97-AF65-F5344CB8AC3E}">
        <p14:creationId xmlns:p14="http://schemas.microsoft.com/office/powerpoint/2010/main" val="366920414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5"/>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90699918-72A1-4BD2-A1EC-9550B4E0724D}"/>
              </a:ext>
            </a:extLst>
          </p:cNvPr>
          <p:cNvGrpSpPr/>
          <p:nvPr/>
        </p:nvGrpSpPr>
        <p:grpSpPr>
          <a:xfrm>
            <a:off x="509223" y="2181225"/>
            <a:ext cx="4758102" cy="4092616"/>
            <a:chOff x="3109548" y="2145949"/>
            <a:chExt cx="5089816" cy="4194567"/>
          </a:xfrm>
        </p:grpSpPr>
        <p:pic>
          <p:nvPicPr>
            <p:cNvPr id="8" name="Picture 2" descr="Cute cartoon thai student namaste greeting in the school uniform. Free Vector">
              <a:extLst>
                <a:ext uri="{FF2B5EF4-FFF2-40B4-BE49-F238E27FC236}">
                  <a16:creationId xmlns:a16="http://schemas.microsoft.com/office/drawing/2014/main" id="{96FDD285-BE60-4F1F-9D90-BD7A7AE811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te cartoon thai student namaste greeting in the school uniform. Free Vector">
              <a:extLst>
                <a:ext uri="{FF2B5EF4-FFF2-40B4-BE49-F238E27FC236}">
                  <a16:creationId xmlns:a16="http://schemas.microsoft.com/office/drawing/2014/main" id="{D5279CE8-3FA1-4456-8A2E-E4F56A9826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9D0F5EE-4779-49A1-BEC9-29937F7619E9}"/>
                </a:ext>
              </a:extLst>
            </p:cNvPr>
            <p:cNvSpPr txBox="1"/>
            <p:nvPr/>
          </p:nvSpPr>
          <p:spPr>
            <a:xfrm>
              <a:off x="3571875" y="4922364"/>
              <a:ext cx="4503792" cy="612934"/>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Thảo</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luận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nhóm</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đôi</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grpSp>
      <p:sp>
        <p:nvSpPr>
          <p:cNvPr id="11" name="TextBox 10">
            <a:extLst>
              <a:ext uri="{FF2B5EF4-FFF2-40B4-BE49-F238E27FC236}">
                <a16:creationId xmlns:a16="http://schemas.microsoft.com/office/drawing/2014/main" id="{5A3A3291-D7F6-4B96-9C1D-1865E01CC4CA}"/>
              </a:ext>
            </a:extLst>
          </p:cNvPr>
          <p:cNvSpPr txBox="1"/>
          <p:nvPr/>
        </p:nvSpPr>
        <p:spPr>
          <a:xfrm>
            <a:off x="3353706" y="112939"/>
            <a:ext cx="7299779"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Em quan sát thấy người thân trong gia đình có rửa tay trước khi ăn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69338C-27D3-43FD-8249-A9FCBB7523C4}"/>
              </a:ext>
            </a:extLst>
          </p:cNvPr>
          <p:cNvSpPr txBox="1"/>
          <p:nvPr/>
        </p:nvSpPr>
        <p:spPr>
          <a:xfrm>
            <a:off x="4400551" y="1484539"/>
            <a:ext cx="6819900"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vừa ăn vừa nói chuyện, cười to bắn nước miếng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DE0FF4F-804F-437E-B003-184E496A0EFF}"/>
              </a:ext>
            </a:extLst>
          </p:cNvPr>
          <p:cNvSpPr txBox="1"/>
          <p:nvPr/>
        </p:nvSpPr>
        <p:spPr>
          <a:xfrm>
            <a:off x="4892222" y="3037114"/>
            <a:ext cx="6604454"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Em có dùng đũa khuấy vào bát canh chung không?</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9C9DAFF-9910-40BD-BBB7-D5375F794F70}"/>
              </a:ext>
            </a:extLst>
          </p:cNvPr>
          <p:cNvSpPr txBox="1"/>
          <p:nvPr/>
        </p:nvSpPr>
        <p:spPr>
          <a:xfrm>
            <a:off x="5495925" y="4713514"/>
            <a:ext cx="6200776" cy="1191816"/>
          </a:xfrm>
          <a:prstGeom prst="wedgeRoundRectCallout">
            <a:avLst>
              <a:gd name="adj1" fmla="val -40276"/>
              <a:gd name="adj2" fmla="val 71416"/>
              <a:gd name="adj3" fmla="val 16667"/>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lang="vi-VN" sz="3200" dirty="0">
                <a:solidFill>
                  <a:schemeClr val="tx1"/>
                </a:solidFill>
                <a:latin typeface="Calibri" panose="020F0502020204030204" pitchFamily="34" charset="0"/>
                <a:cs typeface="Calibri" panose="020F0502020204030204" pitchFamily="34" charset="0"/>
              </a:rPr>
              <a:t>Gia đình em có vừa ăn vừa xem tivi không? </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4"/>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descr="Kids discuss homework Premium Vector">
            <a:extLst>
              <a:ext uri="{FF2B5EF4-FFF2-40B4-BE49-F238E27FC236}">
                <a16:creationId xmlns:a16="http://schemas.microsoft.com/office/drawing/2014/main" id="{5812A57E-7F08-DCEE-68FA-505DFD204D6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2104996" y="2840321"/>
            <a:ext cx="6753908" cy="38732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pic>
        <p:nvPicPr>
          <p:cNvPr id="7" name="Picture 2" descr="Cute cartoon thai student namaste greeting in the school uniform. Free Vector">
            <a:extLst>
              <a:ext uri="{FF2B5EF4-FFF2-40B4-BE49-F238E27FC236}">
                <a16:creationId xmlns:a16="http://schemas.microsoft.com/office/drawing/2014/main" id="{23F47C3A-236E-4A4F-97E6-3EDCCCB9EA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194373" y="1830736"/>
            <a:ext cx="3283357" cy="50272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te cartoon thai student namaste greeting in the school uniform. Free Vector">
            <a:extLst>
              <a:ext uri="{FF2B5EF4-FFF2-40B4-BE49-F238E27FC236}">
                <a16:creationId xmlns:a16="http://schemas.microsoft.com/office/drawing/2014/main" id="{6A2352D5-AAC9-4174-A6BC-288C5356A70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012811" y="1874886"/>
            <a:ext cx="3179189" cy="49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B125-06D8-4469-876F-021FECB94A68}"/>
              </a:ext>
            </a:extLst>
          </p:cNvPr>
          <p:cNvSpPr>
            <a:spLocks noGrp="1"/>
          </p:cNvSpPr>
          <p:nvPr>
            <p:ph type="ctrTitle"/>
          </p:nvPr>
        </p:nvSpPr>
        <p:spPr>
          <a:xfrm>
            <a:off x="1524000" y="-1098336"/>
            <a:ext cx="9144000" cy="2387600"/>
          </a:xfrm>
        </p:spPr>
        <p:txBody>
          <a:bodyPr/>
          <a:lstStyle/>
          <a:p>
            <a:pPr algn="ctr"/>
            <a:r>
              <a:rPr lang="en-US" dirty="0">
                <a:solidFill>
                  <a:srgbClr val="FF0000"/>
                </a:solidFill>
              </a:rPr>
              <a:t>YÊU CẦU CẦN ĐẠT</a:t>
            </a:r>
          </a:p>
        </p:txBody>
      </p:sp>
      <p:sp>
        <p:nvSpPr>
          <p:cNvPr id="3" name="Content Placeholder 2">
            <a:extLst>
              <a:ext uri="{FF2B5EF4-FFF2-40B4-BE49-F238E27FC236}">
                <a16:creationId xmlns:a16="http://schemas.microsoft.com/office/drawing/2014/main" id="{0F56C0CE-5C3E-461E-BDF9-AB816F47F9D0}"/>
              </a:ext>
            </a:extLst>
          </p:cNvPr>
          <p:cNvSpPr>
            <a:spLocks noGrp="1"/>
          </p:cNvSpPr>
          <p:nvPr>
            <p:ph type="subTitle" idx="1"/>
          </p:nvPr>
        </p:nvSpPr>
        <p:spPr>
          <a:xfrm>
            <a:off x="1524000" y="1717252"/>
            <a:ext cx="9144000" cy="2770771"/>
          </a:xfrm>
          <a:solidFill>
            <a:schemeClr val="accent1">
              <a:lumMod val="40000"/>
              <a:lumOff val="60000"/>
            </a:schemeClr>
          </a:solidFill>
        </p:spPr>
        <p:txBody>
          <a:bodyPr/>
          <a:lstStyle/>
          <a:p>
            <a:pPr marL="342900" indent="-342900" algn="l">
              <a:lnSpc>
                <a:spcPct val="120000"/>
              </a:lnSpc>
              <a:spcAft>
                <a:spcPts val="0"/>
              </a:spcAft>
              <a:buFont typeface="Wingdings" panose="05000000000000000000" pitchFamily="2" charset="2"/>
              <a:buChar char="ü"/>
            </a:pPr>
            <a:r>
              <a:rPr lang="nl-NL" sz="3200" dirty="0">
                <a:latin typeface="Times New Roman" panose="02020603050405020304" pitchFamily="18" charset="0"/>
                <a:ea typeface="Calibri" panose="020F0502020204030204" pitchFamily="34" charset="0"/>
                <a:cs typeface="Times New Roman" panose="02020603050405020304" pitchFamily="18" charset="0"/>
              </a:rPr>
              <a:t>HS</a:t>
            </a:r>
            <a:r>
              <a:rPr lang="vi-VN" sz="3200" dirty="0">
                <a:latin typeface="Times New Roman" panose="02020603050405020304" pitchFamily="18" charset="0"/>
                <a:ea typeface="Calibri" panose="020F0502020204030204" pitchFamily="34" charset="0"/>
                <a:cs typeface="Times New Roman" panose="02020603050405020304" pitchFamily="18" charset="0"/>
              </a:rPr>
              <a:t> chia sẻ những điều đã làm được hoặc những khó khăn khi thực hiện các quy tắc vệ sinh, an toàn khi ăn uống.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20000"/>
              </a:lnSpc>
              <a:spcAft>
                <a:spcPts val="0"/>
              </a:spcAft>
              <a:buFont typeface="Wingdings" panose="05000000000000000000" pitchFamily="2" charset="2"/>
              <a:buChar char="ü"/>
            </a:pPr>
            <a:r>
              <a:rPr lang="nl-NL" sz="3200" dirty="0">
                <a:latin typeface="Times New Roman" panose="02020603050405020304" pitchFamily="18" charset="0"/>
                <a:ea typeface="Calibri" panose="020F0502020204030204" pitchFamily="34" charset="0"/>
                <a:cs typeface="Times New Roman" panose="02020603050405020304" pitchFamily="18" charset="0"/>
              </a:rPr>
              <a:t>Tự tin về bữa</a:t>
            </a:r>
            <a:r>
              <a:rPr lang="vi-VN" sz="3200" dirty="0">
                <a:latin typeface="Times New Roman" panose="02020603050405020304" pitchFamily="18" charset="0"/>
                <a:ea typeface="Calibri" panose="020F0502020204030204" pitchFamily="34" charset="0"/>
                <a:cs typeface="Times New Roman" panose="02020603050405020304" pitchFamily="18" charset="0"/>
              </a:rPr>
              <a:t> ăn </a:t>
            </a:r>
            <a:r>
              <a:rPr lang="nl-NL" sz="3200" dirty="0">
                <a:latin typeface="Times New Roman" panose="02020603050405020304" pitchFamily="18" charset="0"/>
                <a:ea typeface="Calibri" panose="020F0502020204030204" pitchFamily="34" charset="0"/>
                <a:cs typeface="Times New Roman" panose="02020603050405020304" pitchFamily="18" charset="0"/>
              </a:rPr>
              <a:t>của</a:t>
            </a:r>
            <a:r>
              <a:rPr lang="vi-VN" sz="3200" dirty="0">
                <a:latin typeface="Times New Roman" panose="02020603050405020304" pitchFamily="18" charset="0"/>
                <a:ea typeface="Calibri" panose="020F0502020204030204" pitchFamily="34" charset="0"/>
                <a:cs typeface="Times New Roman" panose="02020603050405020304" pitchFamily="18" charset="0"/>
              </a:rPr>
              <a:t> gia đình</a:t>
            </a:r>
            <a:r>
              <a:rPr lang="nl-NL" sz="3200" dirty="0">
                <a:latin typeface="Times New Roman" panose="02020603050405020304" pitchFamily="18" charset="0"/>
                <a:ea typeface="Calibri" panose="020F0502020204030204" pitchFamily="34" charset="0"/>
                <a:cs typeface="Times New Roman" panose="02020603050405020304" pitchFamily="18" charset="0"/>
              </a:rPr>
              <a:t> mình.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3200" dirty="0"/>
          </a:p>
        </p:txBody>
      </p:sp>
    </p:spTree>
    <p:extLst>
      <p:ext uri="{BB962C8B-B14F-4D97-AF65-F5344CB8AC3E}">
        <p14:creationId xmlns:p14="http://schemas.microsoft.com/office/powerpoint/2010/main" val="67355251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ea typeface="+mn-ea"/>
                <a:cs typeface="+mn-cs"/>
              </a:rPr>
              <a:t>Phần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làm</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việc</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của</a:t>
            </a:r>
            <a:r>
              <a:rPr kumimoji="0" lang="en-US" sz="5400" b="1" i="0" u="none" strike="noStrike" kern="1200" cap="none" spc="0" normalizeH="0" baseline="0" noProof="0" dirty="0">
                <a:ln>
                  <a:noFill/>
                </a:ln>
                <a:solidFill>
                  <a:prstClr val="white"/>
                </a:solidFill>
                <a:effectLst/>
                <a:uLnTx/>
                <a:uFillTx/>
                <a:ea typeface="+mn-ea"/>
                <a:cs typeface="+mn-cs"/>
              </a:rPr>
              <a:t> ban </a:t>
            </a:r>
            <a:r>
              <a:rPr kumimoji="0" lang="en-US" sz="5400" b="1" i="0" u="none" strike="noStrike" kern="1200" cap="none" spc="0" normalizeH="0" baseline="0" noProof="0" dirty="0" err="1">
                <a:ln>
                  <a:noFill/>
                </a:ln>
                <a:solidFill>
                  <a:prstClr val="white"/>
                </a:solidFill>
                <a:effectLst/>
                <a:uLnTx/>
                <a:uFillTx/>
                <a:ea typeface="+mn-ea"/>
                <a:cs typeface="+mn-cs"/>
              </a:rPr>
              <a:t>cán</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sự</a:t>
            </a:r>
            <a:r>
              <a:rPr kumimoji="0" lang="en-US" sz="5400" b="1" i="0" u="none" strike="noStrike" kern="1200" cap="none" spc="0" normalizeH="0" baseline="0" noProof="0" dirty="0">
                <a:ln>
                  <a:noFill/>
                </a:ln>
                <a:solidFill>
                  <a:prstClr val="white"/>
                </a:solidFill>
                <a:effectLst/>
                <a:uLnTx/>
                <a:uFillTx/>
                <a:ea typeface="+mn-ea"/>
                <a:cs typeface="+mn-cs"/>
              </a:rPr>
              <a:t> </a:t>
            </a:r>
            <a:r>
              <a:rPr kumimoji="0" lang="en-US" sz="5400" b="1" i="0" u="none" strike="noStrike" kern="1200" cap="none" spc="0" normalizeH="0" baseline="0" noProof="0" dirty="0" err="1">
                <a:ln>
                  <a:noFill/>
                </a:ln>
                <a:solidFill>
                  <a:prstClr val="white"/>
                </a:solidFill>
                <a:effectLst/>
                <a:uLnTx/>
                <a:uFillTx/>
                <a:ea typeface="+mn-ea"/>
                <a:cs typeface="+mn-cs"/>
              </a:rPr>
              <a:t>lớp</a:t>
            </a:r>
            <a:endParaRPr kumimoji="0" lang="en-US" sz="5400" b="1" i="0" u="none" strike="noStrike" kern="1200" cap="none" spc="0" normalizeH="0" baseline="0" noProof="0" dirty="0">
              <a:ln>
                <a:noFill/>
              </a:ln>
              <a:solidFill>
                <a:prstClr val="white"/>
              </a:solidFill>
              <a:effectLst/>
              <a:uLnTx/>
              <a:uFillTx/>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267"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sinh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tiêu</a:t>
            </a:r>
            <a:r>
              <a:rPr lang="en-US" sz="4267"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sz="4267"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sinh</a:t>
            </a:r>
            <a:r>
              <a:rPr lang="en-US" sz="4267"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tiến</a:t>
            </a:r>
            <a:r>
              <a:rPr lang="en-US" sz="4267"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67" b="1" dirty="0" err="1">
                <a:solidFill>
                  <a:srgbClr val="FF0000"/>
                </a:solidFill>
                <a:latin typeface="Tahoma" panose="020B0604030504040204" pitchFamily="34" charset="0"/>
                <a:ea typeface="Tahoma" panose="020B0604030504040204" pitchFamily="34" charset="0"/>
                <a:cs typeface="Tahoma" panose="020B0604030504040204" pitchFamily="34" charset="0"/>
              </a:rPr>
              <a:t>bộ</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624454" y="1689438"/>
            <a:ext cx="9446317" cy="3644565"/>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228725" y="442294"/>
            <a:ext cx="9658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24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82940" y="1251857"/>
            <a:ext cx="9446317" cy="3884047"/>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5" name="TextBox 4">
            <a:extLst>
              <a:ext uri="{FF2B5EF4-FFF2-40B4-BE49-F238E27FC236}">
                <a16:creationId xmlns:a16="http://schemas.microsoft.com/office/drawing/2014/main" id="{C9DC4481-D952-47A3-B7F0-03A2A97D58E2}"/>
              </a:ext>
            </a:extLst>
          </p:cNvPr>
          <p:cNvSpPr txBox="1"/>
          <p:nvPr/>
        </p:nvSpPr>
        <p:spPr>
          <a:xfrm>
            <a:off x="3214149" y="160978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6" name="Picture 5">
            <a:extLst>
              <a:ext uri="{FF2B5EF4-FFF2-40B4-BE49-F238E27FC236}">
                <a16:creationId xmlns:a16="http://schemas.microsoft.com/office/drawing/2014/main" id="{795CAC40-3D00-49F9-9CD0-5832EF9C8C89}"/>
              </a:ext>
            </a:extLst>
          </p:cNvPr>
          <p:cNvPicPr>
            <a:picLocks noChangeAspect="1"/>
          </p:cNvPicPr>
          <p:nvPr/>
        </p:nvPicPr>
        <p:blipFill>
          <a:blip r:embed="rId4"/>
          <a:stretch>
            <a:fillRect/>
          </a:stretch>
        </p:blipFill>
        <p:spPr>
          <a:xfrm rot="737208" flipH="1">
            <a:off x="2022035" y="1527131"/>
            <a:ext cx="919996" cy="919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134</TotalTime>
  <Words>491</Words>
  <Application>Microsoft Office PowerPoint</Application>
  <PresentationFormat>Widescreen</PresentationFormat>
  <Paragraphs>60</Paragraphs>
  <Slides>22</Slides>
  <Notes>3</Notes>
  <HiddenSlides>5</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等线</vt:lpstr>
      <vt:lpstr>Arial</vt:lpstr>
      <vt:lpstr>Calibri</vt:lpstr>
      <vt:lpstr>Calibri Light</vt:lpstr>
      <vt:lpstr>Cambria</vt:lpstr>
      <vt:lpstr>SVN-Poky's</vt:lpstr>
      <vt:lpstr>Tahoma</vt:lpstr>
      <vt:lpstr>Times New Roman</vt:lpstr>
      <vt:lpstr>UTM Cookies</vt:lpstr>
      <vt:lpstr>Wingdings</vt:lpstr>
      <vt:lpstr>字魂59号-创粗黑</vt: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CẦN ĐẠT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ADMIN88</cp:lastModifiedBy>
  <cp:revision>15</cp:revision>
  <dcterms:created xsi:type="dcterms:W3CDTF">2022-11-27T01:09:24Z</dcterms:created>
  <dcterms:modified xsi:type="dcterms:W3CDTF">2023-02-23T09:50:51Z</dcterms:modified>
</cp:coreProperties>
</file>