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2"/>
  </p:notesMasterIdLst>
  <p:sldIdLst>
    <p:sldId id="341" r:id="rId2"/>
    <p:sldId id="356" r:id="rId3"/>
    <p:sldId id="358" r:id="rId4"/>
    <p:sldId id="352" r:id="rId5"/>
    <p:sldId id="342" r:id="rId6"/>
    <p:sldId id="353" r:id="rId7"/>
    <p:sldId id="354" r:id="rId8"/>
    <p:sldId id="355" r:id="rId9"/>
    <p:sldId id="344" r:id="rId10"/>
    <p:sldId id="357" r:id="rId11"/>
  </p:sldIdLst>
  <p:sldSz cx="6858000" cy="5143500"/>
  <p:notesSz cx="6858000" cy="9144000"/>
  <p:embeddedFontLst>
    <p:embeddedFont>
      <p:font typeface="HP001 4 hàng" pitchFamily="34" charset="0"/>
      <p:regular r:id="rId13"/>
      <p:bold r:id="rId14"/>
    </p:embeddedFont>
    <p:embeddedFont>
      <p:font typeface="Kalam" pitchFamily="2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F5F5F"/>
    <a:srgbClr val="EB54E9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-1326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76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4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1634734" y="1282762"/>
            <a:ext cx="41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Hồ nước 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v</a:t>
            </a:r>
            <a:r>
              <a:rPr lang="x-none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à mây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7C44C8-C896-1D44-A555-3EA5D9DB5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08" y="1742320"/>
            <a:ext cx="2480006" cy="1606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0139" y="1777701"/>
            <a:ext cx="2536139" cy="15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722" y="3337519"/>
            <a:ext cx="2480006" cy="1627979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222" y="3344629"/>
            <a:ext cx="2595972" cy="1628335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0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85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5" y="1979827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517" y="2184721"/>
            <a:ext cx="2605141" cy="248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5415" y="1172632"/>
            <a:ext cx="1842414" cy="1380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2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736" y="2563203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3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847" y="3322775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4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79" y="1385513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103270" y="1526541"/>
            <a:ext cx="2375532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79" y="2570483"/>
            <a:ext cx="3621881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2" y="3213421"/>
            <a:ext cx="3622774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315" y="3220564"/>
            <a:ext cx="617042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566" y="1413195"/>
            <a:ext cx="617041" cy="56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37" y="2027558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36" y="2613345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39509" y="2158755"/>
            <a:ext cx="2428458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194566" y="2740242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165991" y="3407256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63381"/>
            <a:ext cx="4737797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năm 2021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771" y="1007669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64" y="1560631"/>
            <a:ext cx="5588991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Nói và nghe: Kể chuyện Hồ nước và mây.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0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203769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13545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538164" y="4294804"/>
            <a:ext cx="261614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9887" y="4300069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375430"/>
            <a:ext cx="2480006" cy="160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809" y="415266"/>
            <a:ext cx="2536139" cy="15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2632497"/>
            <a:ext cx="2480006" cy="1627979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887" y="2632318"/>
            <a:ext cx="2595972" cy="1628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1154940" y="4183397"/>
            <a:ext cx="4548119" cy="31318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547" y="1035305"/>
            <a:ext cx="4032905" cy="2612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964227" y="3853644"/>
            <a:ext cx="5127037" cy="52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141" y="762152"/>
            <a:ext cx="4549210" cy="28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1475798" y="3704388"/>
            <a:ext cx="3632411" cy="7956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957" y="737710"/>
            <a:ext cx="4290094" cy="28161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1362868" y="3388603"/>
            <a:ext cx="4066971" cy="129002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867" y="737530"/>
            <a:ext cx="4226471" cy="26510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543098" y="1569478"/>
            <a:ext cx="5771804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Nói với người thân về điều em đã học được từ câu chuyện </a:t>
            </a:r>
            <a:r>
              <a:rPr lang="vi-VN" sz="2800" b="1">
                <a:solidFill>
                  <a:srgbClr val="17479D"/>
                </a:solidFill>
                <a:latin typeface="UTM Avo" panose="02040603050506020204" pitchFamily="18" charset="0"/>
              </a:rPr>
              <a:t>trên.</a:t>
            </a:r>
            <a:endParaRPr lang="vi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188</Words>
  <Application>Microsoft Office PowerPoint</Application>
  <PresentationFormat>Custom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SVN-Gretoon</vt:lpstr>
      <vt:lpstr>HP001 4 hàng</vt:lpstr>
      <vt:lpstr>Arial-Rounded</vt:lpstr>
      <vt:lpstr>UTM Avo</vt:lpstr>
      <vt:lpstr>UTM Cookies</vt:lpstr>
      <vt:lpstr>Kalam</vt:lpstr>
      <vt:lpstr>方正粗圆_GBK</vt:lpstr>
      <vt:lpstr>Calibri</vt:lpstr>
      <vt:lpstr>Montserrat</vt:lpstr>
      <vt:lpstr>UTM Alberta Heavy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159</cp:revision>
  <dcterms:modified xsi:type="dcterms:W3CDTF">2021-12-09T16:50:03Z</dcterms:modified>
</cp:coreProperties>
</file>