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sldIdLst>
    <p:sldId id="257" r:id="rId4"/>
    <p:sldId id="451" r:id="rId5"/>
    <p:sldId id="304" r:id="rId6"/>
    <p:sldId id="305" r:id="rId7"/>
    <p:sldId id="306" r:id="rId8"/>
    <p:sldId id="307" r:id="rId9"/>
    <p:sldId id="276" r:id="rId10"/>
    <p:sldId id="472" r:id="rId11"/>
    <p:sldId id="326" r:id="rId12"/>
    <p:sldId id="330" r:id="rId13"/>
    <p:sldId id="452" r:id="rId14"/>
    <p:sldId id="487" r:id="rId15"/>
    <p:sldId id="483" r:id="rId16"/>
    <p:sldId id="484" r:id="rId17"/>
    <p:sldId id="485" r:id="rId18"/>
    <p:sldId id="453" r:id="rId19"/>
    <p:sldId id="457" r:id="rId20"/>
    <p:sldId id="261" r:id="rId21"/>
    <p:sldId id="265" r:id="rId22"/>
    <p:sldId id="488" r:id="rId23"/>
    <p:sldId id="478" r:id="rId24"/>
    <p:sldId id="477" r:id="rId25"/>
    <p:sldId id="270" r:id="rId26"/>
    <p:sldId id="482" r:id="rId27"/>
    <p:sldId id="370" r:id="rId28"/>
    <p:sldId id="481" r:id="rId29"/>
    <p:sldId id="480"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1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F41F8-C40E-47C2-9E25-6230D3C3C04C}"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EAE7D-2F8F-48FB-896C-80680C2D5899}" type="slidenum">
              <a:rPr lang="en-US" smtClean="0"/>
              <a:t>‹#›</a:t>
            </a:fld>
            <a:endParaRPr lang="en-US"/>
          </a:p>
        </p:txBody>
      </p:sp>
    </p:spTree>
    <p:extLst>
      <p:ext uri="{BB962C8B-B14F-4D97-AF65-F5344CB8AC3E}">
        <p14:creationId xmlns:p14="http://schemas.microsoft.com/office/powerpoint/2010/main" val="6244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55D13C7-4439-B252-0D9C-19844A7A230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5AEF19F3-B749-08DD-BD8B-A3FFD24B4A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latin typeface="Arial" panose="020B0604020202020204" pitchFamily="34" charset="0"/>
              </a:rPr>
              <a:t>Click vào kem để tới câu hỏi</a:t>
            </a:r>
          </a:p>
          <a:p>
            <a:pPr marL="171450" indent="-171450">
              <a:buFontTx/>
              <a:buChar char="•"/>
            </a:pPr>
            <a:r>
              <a:rPr lang="en-US" altLang="en-US">
                <a:latin typeface="Arial" panose="020B0604020202020204" pitchFamily="34" charset="0"/>
              </a:rPr>
              <a:t>Tại slide câu hỏi, click vào  kem để quay về</a:t>
            </a:r>
          </a:p>
          <a:p>
            <a:pPr marL="171450" indent="-171450">
              <a:buFontTx/>
              <a:buChar char="•"/>
            </a:pPr>
            <a:r>
              <a:rPr lang="en-US" altLang="en-US">
                <a:latin typeface="Arial" panose="020B0604020202020204" pitchFamily="34" charset="0"/>
              </a:rPr>
              <a:t>Khi chơi xong, click vào mây và mặt trời để đến bài mới</a:t>
            </a:r>
          </a:p>
        </p:txBody>
      </p:sp>
      <p:sp>
        <p:nvSpPr>
          <p:cNvPr id="4" name="Slide Number Placeholder 3">
            <a:extLst>
              <a:ext uri="{FF2B5EF4-FFF2-40B4-BE49-F238E27FC236}">
                <a16:creationId xmlns:a16="http://schemas.microsoft.com/office/drawing/2014/main" id="{BB77C221-320F-DED8-AE28-A589E1E45A45}"/>
              </a:ext>
            </a:extLst>
          </p:cNvPr>
          <p:cNvSpPr>
            <a:spLocks noGrp="1"/>
          </p:cNvSpPr>
          <p:nvPr>
            <p:ph type="sldNum" sz="quarter" idx="5"/>
          </p:nvPr>
        </p:nvSpPr>
        <p:spPr/>
        <p:txBody>
          <a:bodyPr/>
          <a:lstStyle>
            <a:lvl1pPr>
              <a:defRPr sz="3200" b="1">
                <a:solidFill>
                  <a:srgbClr val="FF0000"/>
                </a:solidFill>
                <a:latin typeface="VNI-Butlong" pitchFamily="2" charset="0"/>
                <a:cs typeface="Times New Roman" panose="02020603050405020304" pitchFamily="18" charset="0"/>
              </a:defRPr>
            </a:lvl1pPr>
            <a:lvl2pPr marL="742950" indent="-285750">
              <a:defRPr sz="3200" b="1">
                <a:solidFill>
                  <a:srgbClr val="FF0000"/>
                </a:solidFill>
                <a:latin typeface="VNI-Butlong" pitchFamily="2" charset="0"/>
                <a:cs typeface="Times New Roman" panose="02020603050405020304" pitchFamily="18" charset="0"/>
              </a:defRPr>
            </a:lvl2pPr>
            <a:lvl3pPr marL="1143000" indent="-228600">
              <a:defRPr sz="3200" b="1">
                <a:solidFill>
                  <a:srgbClr val="FF0000"/>
                </a:solidFill>
                <a:latin typeface="VNI-Butlong" pitchFamily="2" charset="0"/>
                <a:cs typeface="Times New Roman" panose="02020603050405020304" pitchFamily="18" charset="0"/>
              </a:defRPr>
            </a:lvl3pPr>
            <a:lvl4pPr marL="1600200" indent="-228600">
              <a:defRPr sz="3200" b="1">
                <a:solidFill>
                  <a:srgbClr val="FF0000"/>
                </a:solidFill>
                <a:latin typeface="VNI-Butlong" pitchFamily="2" charset="0"/>
                <a:cs typeface="Times New Roman" panose="02020603050405020304" pitchFamily="18" charset="0"/>
              </a:defRPr>
            </a:lvl4pPr>
            <a:lvl5pPr marL="2057400" indent="-228600">
              <a:defRPr sz="3200" b="1">
                <a:solidFill>
                  <a:srgbClr val="FF0000"/>
                </a:solidFill>
                <a:latin typeface="VNI-Butlong" pitchFamily="2" charset="0"/>
                <a:cs typeface="Times New Roman" panose="02020603050405020304" pitchFamily="18" charset="0"/>
              </a:defRPr>
            </a:lvl5pPr>
            <a:lvl6pPr marL="2514600" indent="-228600"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6pPr>
            <a:lvl7pPr marL="2971800" indent="-228600"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7pPr>
            <a:lvl8pPr marL="3429000" indent="-228600"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8pPr>
            <a:lvl9pPr marL="3886200" indent="-228600"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D0EEEF-8857-45A8-B355-EA6B4AF22EA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Thay</a:t>
            </a:r>
            <a:r>
              <a:rPr lang="en-US" dirty="0"/>
              <a:t> </a:t>
            </a:r>
            <a:r>
              <a:rPr lang="en-US" dirty="0" err="1"/>
              <a:t>bài</a:t>
            </a:r>
            <a:r>
              <a:rPr lang="en-US" dirty="0"/>
              <a:t> </a:t>
            </a:r>
            <a:r>
              <a:rPr lang="en-US" dirty="0" err="1"/>
              <a:t>tập</a:t>
            </a:r>
            <a:r>
              <a:rPr lang="en-US" dirty="0"/>
              <a:t> 1 </a:t>
            </a:r>
            <a:r>
              <a:rPr lang="en-US" dirty="0" err="1"/>
              <a:t>và</a:t>
            </a:r>
            <a:r>
              <a:rPr lang="en-US" dirty="0"/>
              <a:t> 2 </a:t>
            </a:r>
            <a:r>
              <a:rPr lang="en-US" dirty="0" err="1"/>
              <a:t>trong</a:t>
            </a:r>
            <a:r>
              <a:rPr lang="en-US" dirty="0"/>
              <a:t> SGK </a:t>
            </a:r>
            <a:r>
              <a:rPr lang="en-US" dirty="0" err="1"/>
              <a:t>bằng</a:t>
            </a:r>
            <a:r>
              <a:rPr lang="en-US" dirty="0"/>
              <a:t> </a:t>
            </a:r>
            <a:r>
              <a:rPr lang="en-US" dirty="0" err="1"/>
              <a:t>phiếu</a:t>
            </a:r>
            <a:r>
              <a:rPr lang="en-US" dirty="0"/>
              <a:t> </a:t>
            </a:r>
            <a:r>
              <a:rPr lang="en-US" dirty="0" err="1"/>
              <a:t>Học</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DFBEAE7D-2F8F-48FB-896C-80680C2D5899}" type="slidenum">
              <a:rPr lang="en-US" smtClean="0"/>
              <a:t>11</a:t>
            </a:fld>
            <a:endParaRPr lang="en-US"/>
          </a:p>
        </p:txBody>
      </p:sp>
    </p:spTree>
    <p:extLst>
      <p:ext uri="{BB962C8B-B14F-4D97-AF65-F5344CB8AC3E}">
        <p14:creationId xmlns:p14="http://schemas.microsoft.com/office/powerpoint/2010/main" val="385577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FBEAE7D-2F8F-48FB-896C-80680C2D5899}" type="slidenum">
              <a:rPr lang="en-US" smtClean="0"/>
              <a:t>27</a:t>
            </a:fld>
            <a:endParaRPr lang="en-US"/>
          </a:p>
        </p:txBody>
      </p:sp>
    </p:spTree>
    <p:extLst>
      <p:ext uri="{BB962C8B-B14F-4D97-AF65-F5344CB8AC3E}">
        <p14:creationId xmlns:p14="http://schemas.microsoft.com/office/powerpoint/2010/main" val="371674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5" name="Footer Placeholder 4">
            <a:extLst>
              <a:ext uri="{FF2B5EF4-FFF2-40B4-BE49-F238E27FC236}">
                <a16:creationId xmlns:a16="http://schemas.microsoft.com/office/drawing/2014/main"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2556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5" name="Footer Placeholder 4">
            <a:extLst>
              <a:ext uri="{FF2B5EF4-FFF2-40B4-BE49-F238E27FC236}">
                <a16:creationId xmlns:a16="http://schemas.microsoft.com/office/drawing/2014/main"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51938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5" name="Footer Placeholder 4">
            <a:extLst>
              <a:ext uri="{FF2B5EF4-FFF2-40B4-BE49-F238E27FC236}">
                <a16:creationId xmlns:a16="http://schemas.microsoft.com/office/drawing/2014/main"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27719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385591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AF081A-5ACD-A60C-9AB4-480364D01B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BB800A2-06A7-A440-E8F8-5F89C0599D3D}"/>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grpSp>
        <p:nvGrpSpPr>
          <p:cNvPr id="2" name="组合 39">
            <a:extLst>
              <a:ext uri="{FF2B5EF4-FFF2-40B4-BE49-F238E27FC236}">
                <a16:creationId xmlns:a16="http://schemas.microsoft.com/office/drawing/2014/main" id="{E70B418D-0F52-DCEE-6E8E-5FD8D78072AE}"/>
              </a:ext>
            </a:extLst>
          </p:cNvPr>
          <p:cNvGrpSpPr/>
          <p:nvPr userDrawn="1"/>
        </p:nvGrpSpPr>
        <p:grpSpPr>
          <a:xfrm>
            <a:off x="63817" y="119742"/>
            <a:ext cx="12064365" cy="6618515"/>
            <a:chOff x="874" y="895"/>
            <a:chExt cx="17407" cy="9402"/>
          </a:xfrm>
          <a:solidFill>
            <a:srgbClr val="FDFBEE"/>
          </a:solidFill>
        </p:grpSpPr>
        <p:sp>
          <p:nvSpPr>
            <p:cNvPr id="3" name="椭圆 27">
              <a:extLst>
                <a:ext uri="{FF2B5EF4-FFF2-40B4-BE49-F238E27FC236}">
                  <a16:creationId xmlns:a16="http://schemas.microsoft.com/office/drawing/2014/main" id="{99C30DEF-343B-F1D2-C491-8C7F0AB904D3}"/>
                </a:ext>
              </a:extLst>
            </p:cNvPr>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椭圆 28">
              <a:extLst>
                <a:ext uri="{FF2B5EF4-FFF2-40B4-BE49-F238E27FC236}">
                  <a16:creationId xmlns:a16="http://schemas.microsoft.com/office/drawing/2014/main" id="{9A1035EE-D04F-E376-4DAE-374CD3787BF9}"/>
                </a:ext>
              </a:extLst>
            </p:cNvPr>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29">
              <a:extLst>
                <a:ext uri="{FF2B5EF4-FFF2-40B4-BE49-F238E27FC236}">
                  <a16:creationId xmlns:a16="http://schemas.microsoft.com/office/drawing/2014/main" id="{CAD963F2-B625-271E-CF34-EAD4B8073B7C}"/>
                </a:ext>
              </a:extLst>
            </p:cNvPr>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椭圆 30">
              <a:extLst>
                <a:ext uri="{FF2B5EF4-FFF2-40B4-BE49-F238E27FC236}">
                  <a16:creationId xmlns:a16="http://schemas.microsoft.com/office/drawing/2014/main" id="{1369D08B-BF9B-4F4C-06F1-DFC4CFD1E76A}"/>
                </a:ext>
              </a:extLst>
            </p:cNvPr>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椭圆 31">
              <a:extLst>
                <a:ext uri="{FF2B5EF4-FFF2-40B4-BE49-F238E27FC236}">
                  <a16:creationId xmlns:a16="http://schemas.microsoft.com/office/drawing/2014/main" id="{A4B8B1B9-6E1A-9193-4954-411049C66786}"/>
                </a:ext>
              </a:extLst>
            </p:cNvPr>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椭圆 32">
              <a:extLst>
                <a:ext uri="{FF2B5EF4-FFF2-40B4-BE49-F238E27FC236}">
                  <a16:creationId xmlns:a16="http://schemas.microsoft.com/office/drawing/2014/main" id="{E6F60F84-2546-E8BE-6217-DEDE6124F456}"/>
                </a:ext>
              </a:extLst>
            </p:cNvPr>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椭圆 34">
              <a:extLst>
                <a:ext uri="{FF2B5EF4-FFF2-40B4-BE49-F238E27FC236}">
                  <a16:creationId xmlns:a16="http://schemas.microsoft.com/office/drawing/2014/main" id="{F588621D-C4B5-2595-A476-6C45B1D1F670}"/>
                </a:ext>
              </a:extLst>
            </p:cNvPr>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35">
              <a:extLst>
                <a:ext uri="{FF2B5EF4-FFF2-40B4-BE49-F238E27FC236}">
                  <a16:creationId xmlns:a16="http://schemas.microsoft.com/office/drawing/2014/main" id="{18CDC3F6-1A9E-C8CE-A9D8-65ADBEB1A270}"/>
                </a:ext>
              </a:extLst>
            </p:cNvPr>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36">
              <a:extLst>
                <a:ext uri="{FF2B5EF4-FFF2-40B4-BE49-F238E27FC236}">
                  <a16:creationId xmlns:a16="http://schemas.microsoft.com/office/drawing/2014/main" id="{850E24D9-7A8E-20A2-A640-FC1598672AB5}"/>
                </a:ext>
              </a:extLst>
            </p:cNvPr>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37">
              <a:extLst>
                <a:ext uri="{FF2B5EF4-FFF2-40B4-BE49-F238E27FC236}">
                  <a16:creationId xmlns:a16="http://schemas.microsoft.com/office/drawing/2014/main" id="{D97E4D9F-C5F7-B938-1DDC-1415BC296134}"/>
                </a:ext>
              </a:extLst>
            </p:cNvPr>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椭圆 38">
              <a:extLst>
                <a:ext uri="{FF2B5EF4-FFF2-40B4-BE49-F238E27FC236}">
                  <a16:creationId xmlns:a16="http://schemas.microsoft.com/office/drawing/2014/main" id="{8C663F53-C734-C764-E41E-059E9622B2C6}"/>
                </a:ext>
              </a:extLst>
            </p:cNvPr>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Tree>
    <p:extLst>
      <p:ext uri="{BB962C8B-B14F-4D97-AF65-F5344CB8AC3E}">
        <p14:creationId xmlns:p14="http://schemas.microsoft.com/office/powerpoint/2010/main" val="32746406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69505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77721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21012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6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933212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38776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1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05025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46980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12418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346AA0A-9461-2AB2-5D9D-A68644C2EE1A}"/>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5" name="Footer Placeholder 4">
            <a:extLst>
              <a:ext uri="{FF2B5EF4-FFF2-40B4-BE49-F238E27FC236}">
                <a16:creationId xmlns:a16="http://schemas.microsoft.com/office/drawing/2014/main" id="{21DC3290-08BA-4FC8-04CC-9524055FAD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3E6BDE-61BB-DDB0-1A85-473FCD1F6CAE}"/>
              </a:ext>
            </a:extLst>
          </p:cNvPr>
          <p:cNvSpPr>
            <a:spLocks noGrp="1"/>
          </p:cNvSpPr>
          <p:nvPr>
            <p:ph type="sldNum" sz="quarter" idx="12"/>
          </p:nvPr>
        </p:nvSpPr>
        <p:spPr/>
        <p:txBody>
          <a:bodyPr/>
          <a:lstStyle>
            <a:lvl1pPr>
              <a:defRPr/>
            </a:lvl1pPr>
          </a:lstStyle>
          <a:p>
            <a:fld id="{1368E8FF-D5CD-48EA-B936-A78244E3A54C}" type="slidenum">
              <a:rPr lang="en-US" altLang="en-US"/>
              <a:pPr/>
              <a:t>‹#›</a:t>
            </a:fld>
            <a:endParaRPr lang="en-US" altLang="en-US"/>
          </a:p>
        </p:txBody>
      </p:sp>
    </p:spTree>
    <p:extLst>
      <p:ext uri="{BB962C8B-B14F-4D97-AF65-F5344CB8AC3E}">
        <p14:creationId xmlns:p14="http://schemas.microsoft.com/office/powerpoint/2010/main" val="2088776527"/>
      </p:ext>
    </p:extLst>
  </p:cSld>
  <p:clrMapOvr>
    <a:masterClrMapping/>
  </p:clrMapOvr>
  <p:transition spd="slow" advClick="0" advTm="3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0B0BD-947D-66B9-FF64-84D1B3ACA97B}"/>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5" name="Footer Placeholder 4">
            <a:extLst>
              <a:ext uri="{FF2B5EF4-FFF2-40B4-BE49-F238E27FC236}">
                <a16:creationId xmlns:a16="http://schemas.microsoft.com/office/drawing/2014/main" id="{503C8600-BD81-11AE-5370-BFA3ABFAA7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52483E-7121-3328-8DA4-358540E00740}"/>
              </a:ext>
            </a:extLst>
          </p:cNvPr>
          <p:cNvSpPr>
            <a:spLocks noGrp="1"/>
          </p:cNvSpPr>
          <p:nvPr>
            <p:ph type="sldNum" sz="quarter" idx="12"/>
          </p:nvPr>
        </p:nvSpPr>
        <p:spPr/>
        <p:txBody>
          <a:bodyPr/>
          <a:lstStyle>
            <a:lvl1pPr>
              <a:defRPr/>
            </a:lvl1pPr>
          </a:lstStyle>
          <a:p>
            <a:fld id="{88F6C32B-7941-4D68-9720-947C769E459B}" type="slidenum">
              <a:rPr lang="en-US" altLang="en-US"/>
              <a:pPr/>
              <a:t>‹#›</a:t>
            </a:fld>
            <a:endParaRPr lang="en-US" altLang="en-US"/>
          </a:p>
        </p:txBody>
      </p:sp>
    </p:spTree>
    <p:extLst>
      <p:ext uri="{BB962C8B-B14F-4D97-AF65-F5344CB8AC3E}">
        <p14:creationId xmlns:p14="http://schemas.microsoft.com/office/powerpoint/2010/main" val="2928895920"/>
      </p:ext>
    </p:extLst>
  </p:cSld>
  <p:clrMapOvr>
    <a:masterClrMapping/>
  </p:clrMapOvr>
  <p:transition spd="slow" advClick="0" advTm="3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2FD3D1-F9C2-103D-32D0-45E14100181C}"/>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5" name="Footer Placeholder 4">
            <a:extLst>
              <a:ext uri="{FF2B5EF4-FFF2-40B4-BE49-F238E27FC236}">
                <a16:creationId xmlns:a16="http://schemas.microsoft.com/office/drawing/2014/main" id="{E64F530E-520D-2D5E-6D0F-B7764BCB24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6BD92C-8136-0EB6-5393-CA69E7FBCBF9}"/>
              </a:ext>
            </a:extLst>
          </p:cNvPr>
          <p:cNvSpPr>
            <a:spLocks noGrp="1"/>
          </p:cNvSpPr>
          <p:nvPr>
            <p:ph type="sldNum" sz="quarter" idx="12"/>
          </p:nvPr>
        </p:nvSpPr>
        <p:spPr/>
        <p:txBody>
          <a:bodyPr/>
          <a:lstStyle>
            <a:lvl1pPr>
              <a:defRPr/>
            </a:lvl1pPr>
          </a:lstStyle>
          <a:p>
            <a:fld id="{9254B192-5243-4091-AF77-E634C2C45DE1}" type="slidenum">
              <a:rPr lang="en-US" altLang="en-US"/>
              <a:pPr/>
              <a:t>‹#›</a:t>
            </a:fld>
            <a:endParaRPr lang="en-US" altLang="en-US"/>
          </a:p>
        </p:txBody>
      </p:sp>
    </p:spTree>
    <p:extLst>
      <p:ext uri="{BB962C8B-B14F-4D97-AF65-F5344CB8AC3E}">
        <p14:creationId xmlns:p14="http://schemas.microsoft.com/office/powerpoint/2010/main" val="853256022"/>
      </p:ext>
    </p:extLst>
  </p:cSld>
  <p:clrMapOvr>
    <a:masterClrMapping/>
  </p:clrMapOvr>
  <p:transition spd="slow" advClick="0" advTm="3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46A6232-3FCF-CDD9-4C63-60B1E78F93FC}"/>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6" name="Footer Placeholder 4">
            <a:extLst>
              <a:ext uri="{FF2B5EF4-FFF2-40B4-BE49-F238E27FC236}">
                <a16:creationId xmlns:a16="http://schemas.microsoft.com/office/drawing/2014/main" id="{4CA2C3B0-B926-53DD-1D22-FD36E3D092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DC829E-20A7-55B3-8ADE-28199BF2E865}"/>
              </a:ext>
            </a:extLst>
          </p:cNvPr>
          <p:cNvSpPr>
            <a:spLocks noGrp="1"/>
          </p:cNvSpPr>
          <p:nvPr>
            <p:ph type="sldNum" sz="quarter" idx="12"/>
          </p:nvPr>
        </p:nvSpPr>
        <p:spPr/>
        <p:txBody>
          <a:bodyPr/>
          <a:lstStyle>
            <a:lvl1pPr>
              <a:defRPr/>
            </a:lvl1pPr>
          </a:lstStyle>
          <a:p>
            <a:fld id="{BA4DC0C9-3566-407F-889C-6B0A72F8F16E}" type="slidenum">
              <a:rPr lang="en-US" altLang="en-US"/>
              <a:pPr/>
              <a:t>‹#›</a:t>
            </a:fld>
            <a:endParaRPr lang="en-US" altLang="en-US"/>
          </a:p>
        </p:txBody>
      </p:sp>
    </p:spTree>
    <p:extLst>
      <p:ext uri="{BB962C8B-B14F-4D97-AF65-F5344CB8AC3E}">
        <p14:creationId xmlns:p14="http://schemas.microsoft.com/office/powerpoint/2010/main" val="4077979486"/>
      </p:ext>
    </p:extLst>
  </p:cSld>
  <p:clrMapOvr>
    <a:masterClrMapping/>
  </p:clrMapOvr>
  <p:transition spd="slow" advClick="0" advTm="3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104AB5-E9ED-5222-51D4-73AB3056B913}"/>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8" name="Footer Placeholder 4">
            <a:extLst>
              <a:ext uri="{FF2B5EF4-FFF2-40B4-BE49-F238E27FC236}">
                <a16:creationId xmlns:a16="http://schemas.microsoft.com/office/drawing/2014/main" id="{04513068-1D65-B242-5EC9-C63488E93B2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7CF8F39-BA56-0CB3-53E1-8648A0DE1A44}"/>
              </a:ext>
            </a:extLst>
          </p:cNvPr>
          <p:cNvSpPr>
            <a:spLocks noGrp="1"/>
          </p:cNvSpPr>
          <p:nvPr>
            <p:ph type="sldNum" sz="quarter" idx="12"/>
          </p:nvPr>
        </p:nvSpPr>
        <p:spPr/>
        <p:txBody>
          <a:bodyPr/>
          <a:lstStyle>
            <a:lvl1pPr>
              <a:defRPr/>
            </a:lvl1pPr>
          </a:lstStyle>
          <a:p>
            <a:fld id="{50F08078-B449-4404-ACAC-3B181A0E1084}" type="slidenum">
              <a:rPr lang="en-US" altLang="en-US"/>
              <a:pPr/>
              <a:t>‹#›</a:t>
            </a:fld>
            <a:endParaRPr lang="en-US" altLang="en-US"/>
          </a:p>
        </p:txBody>
      </p:sp>
    </p:spTree>
    <p:extLst>
      <p:ext uri="{BB962C8B-B14F-4D97-AF65-F5344CB8AC3E}">
        <p14:creationId xmlns:p14="http://schemas.microsoft.com/office/powerpoint/2010/main" val="1295156083"/>
      </p:ext>
    </p:extLst>
  </p:cSld>
  <p:clrMapOvr>
    <a:masterClrMapping/>
  </p:clrMapOvr>
  <p:transition spd="slow" advClick="0" advTm="3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144AFCF-41D2-E613-E8E3-2EE9C8F93D8A}"/>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4" name="Footer Placeholder 4">
            <a:extLst>
              <a:ext uri="{FF2B5EF4-FFF2-40B4-BE49-F238E27FC236}">
                <a16:creationId xmlns:a16="http://schemas.microsoft.com/office/drawing/2014/main" id="{B51E2D08-BF74-3370-3DDF-670B6000AC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1CB1F79-8243-FBF2-9D76-9984A7B4F61B}"/>
              </a:ext>
            </a:extLst>
          </p:cNvPr>
          <p:cNvSpPr>
            <a:spLocks noGrp="1"/>
          </p:cNvSpPr>
          <p:nvPr>
            <p:ph type="sldNum" sz="quarter" idx="12"/>
          </p:nvPr>
        </p:nvSpPr>
        <p:spPr/>
        <p:txBody>
          <a:bodyPr/>
          <a:lstStyle>
            <a:lvl1pPr>
              <a:defRPr/>
            </a:lvl1pPr>
          </a:lstStyle>
          <a:p>
            <a:fld id="{7A739662-186C-474E-AC8E-01C20307DADD}" type="slidenum">
              <a:rPr lang="en-US" altLang="en-US"/>
              <a:pPr/>
              <a:t>‹#›</a:t>
            </a:fld>
            <a:endParaRPr lang="en-US" altLang="en-US"/>
          </a:p>
        </p:txBody>
      </p:sp>
    </p:spTree>
    <p:extLst>
      <p:ext uri="{BB962C8B-B14F-4D97-AF65-F5344CB8AC3E}">
        <p14:creationId xmlns:p14="http://schemas.microsoft.com/office/powerpoint/2010/main" val="3068975166"/>
      </p:ext>
    </p:extLst>
  </p:cSld>
  <p:clrMapOvr>
    <a:masterClrMapping/>
  </p:clrMapOvr>
  <p:transition spd="slow" advClick="0" advTm="3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09BFA2F2-27C0-D86F-2189-4F6FFBD991C5}"/>
              </a:ext>
            </a:extLst>
          </p:cNvPr>
          <p:cNvSpPr/>
          <p:nvPr userDrawn="1"/>
        </p:nvSpPr>
        <p:spPr>
          <a:xfrm>
            <a:off x="1139825" y="1031875"/>
            <a:ext cx="9912350"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defTabSz="914217" eaLnBrk="1" fontAlgn="auto" hangingPunct="1">
              <a:spcBef>
                <a:spcPts val="0"/>
              </a:spcBef>
              <a:spcAft>
                <a:spcPts val="0"/>
              </a:spcAft>
              <a:defRPr/>
            </a:pPr>
            <a:endParaRPr lang="zh-CN" altLang="en-US" sz="1800" b="0">
              <a:solidFill>
                <a:srgbClr val="FFFFFF"/>
              </a:solidFill>
            </a:endParaRPr>
          </a:p>
        </p:txBody>
      </p:sp>
      <p:sp>
        <p:nvSpPr>
          <p:cNvPr id="3" name="圆角矩形 5">
            <a:extLst>
              <a:ext uri="{FF2B5EF4-FFF2-40B4-BE49-F238E27FC236}">
                <a16:creationId xmlns:a16="http://schemas.microsoft.com/office/drawing/2014/main" id="{37C27CE3-E1CE-FADF-D31A-9A9654B5A3CC}"/>
              </a:ext>
            </a:extLst>
          </p:cNvPr>
          <p:cNvSpPr/>
          <p:nvPr userDrawn="1"/>
        </p:nvSpPr>
        <p:spPr>
          <a:xfrm>
            <a:off x="5900738" y="6451600"/>
            <a:ext cx="390525" cy="2222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defTabSz="914217" eaLnBrk="1" fontAlgn="auto" hangingPunct="1">
              <a:spcBef>
                <a:spcPts val="0"/>
              </a:spcBef>
              <a:spcAft>
                <a:spcPts val="0"/>
              </a:spcAft>
              <a:defRPr/>
            </a:pPr>
            <a:endParaRPr lang="zh-CN" altLang="en-US" sz="1800" b="0">
              <a:solidFill>
                <a:srgbClr val="FFFFFF"/>
              </a:solidFill>
            </a:endParaRPr>
          </a:p>
        </p:txBody>
      </p:sp>
      <p:sp>
        <p:nvSpPr>
          <p:cNvPr id="4" name="日期占位符 6">
            <a:extLst>
              <a:ext uri="{FF2B5EF4-FFF2-40B4-BE49-F238E27FC236}">
                <a16:creationId xmlns:a16="http://schemas.microsoft.com/office/drawing/2014/main" id="{69472009-719B-9380-8906-24967E5BF787}"/>
              </a:ext>
            </a:extLst>
          </p:cNvPr>
          <p:cNvSpPr>
            <a:spLocks noGrp="1"/>
          </p:cNvSpPr>
          <p:nvPr>
            <p:ph type="dt" sz="half" idx="10"/>
          </p:nvPr>
        </p:nvSpPr>
        <p:spPr/>
        <p:txBody>
          <a:bodyPr/>
          <a:lstStyle>
            <a:lvl1pPr>
              <a:defRPr/>
            </a:lvl1pPr>
          </a:lstStyle>
          <a:p>
            <a:pPr>
              <a:defRPr/>
            </a:pPr>
            <a:fld id="{3E729073-8FFE-4F18-B513-07581FC6638E}" type="datetime1">
              <a:rPr lang="en-US" altLang="zh-CN"/>
              <a:pPr>
                <a:defRPr/>
              </a:pPr>
              <a:t>2/13/2025</a:t>
            </a:fld>
            <a:endParaRPr lang="en-US" dirty="0"/>
          </a:p>
        </p:txBody>
      </p:sp>
      <p:sp>
        <p:nvSpPr>
          <p:cNvPr id="5" name="灯片编号占位符 8">
            <a:extLst>
              <a:ext uri="{FF2B5EF4-FFF2-40B4-BE49-F238E27FC236}">
                <a16:creationId xmlns:a16="http://schemas.microsoft.com/office/drawing/2014/main" id="{33D76C58-AD27-90AA-59F7-715690C50D41}"/>
              </a:ext>
            </a:extLst>
          </p:cNvPr>
          <p:cNvSpPr>
            <a:spLocks noGrp="1"/>
          </p:cNvSpPr>
          <p:nvPr>
            <p:ph type="sldNum" sz="quarter" idx="11"/>
          </p:nvPr>
        </p:nvSpPr>
        <p:spPr>
          <a:xfrm>
            <a:off x="4673600" y="6396038"/>
            <a:ext cx="2844800" cy="365125"/>
          </a:xfrm>
        </p:spPr>
        <p:txBody>
          <a:bodyPr/>
          <a:lstStyle>
            <a:lvl1pPr algn="ctr">
              <a:defRPr>
                <a:latin typeface="ITC Avant Garde Std Bk"/>
              </a:defRPr>
            </a:lvl1pPr>
          </a:lstStyle>
          <a:p>
            <a:fld id="{6CC4B83A-1703-4046-9984-2DC1CBFD30C0}" type="slidenum">
              <a:rPr lang="en-US" altLang="en-US"/>
              <a:pPr/>
              <a:t>‹#›</a:t>
            </a:fld>
            <a:endParaRPr lang="en-US" altLang="en-US"/>
          </a:p>
        </p:txBody>
      </p:sp>
    </p:spTree>
    <p:extLst>
      <p:ext uri="{BB962C8B-B14F-4D97-AF65-F5344CB8AC3E}">
        <p14:creationId xmlns:p14="http://schemas.microsoft.com/office/powerpoint/2010/main" val="3437849430"/>
      </p:ext>
    </p:extLst>
  </p:cSld>
  <p:clrMapOvr>
    <a:masterClrMapping/>
  </p:clrMapOvr>
  <p:transition spd="slow" advClick="0"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5" name="Footer Placeholder 4">
            <a:extLst>
              <a:ext uri="{FF2B5EF4-FFF2-40B4-BE49-F238E27FC236}">
                <a16:creationId xmlns:a16="http://schemas.microsoft.com/office/drawing/2014/main"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06774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819264"/>
      </p:ext>
    </p:extLst>
  </p:cSld>
  <p:clrMapOvr>
    <a:masterClrMapping/>
  </p:clrMapOvr>
  <p:transition spd="slow" advClick="0" advTm="3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2C024187-41C5-93B2-EBE8-C80C6F384389}"/>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6" name="Footer Placeholder 4">
            <a:extLst>
              <a:ext uri="{FF2B5EF4-FFF2-40B4-BE49-F238E27FC236}">
                <a16:creationId xmlns:a16="http://schemas.microsoft.com/office/drawing/2014/main" id="{C4F50A6B-E412-2980-2F8E-4A0A99BC0C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744E88-0607-39E1-D728-0F978FA582C4}"/>
              </a:ext>
            </a:extLst>
          </p:cNvPr>
          <p:cNvSpPr>
            <a:spLocks noGrp="1"/>
          </p:cNvSpPr>
          <p:nvPr>
            <p:ph type="sldNum" sz="quarter" idx="12"/>
          </p:nvPr>
        </p:nvSpPr>
        <p:spPr/>
        <p:txBody>
          <a:bodyPr/>
          <a:lstStyle>
            <a:lvl1pPr>
              <a:defRPr/>
            </a:lvl1pPr>
          </a:lstStyle>
          <a:p>
            <a:fld id="{84C3B737-B4C0-42BE-A2B6-04FC04228E0C}" type="slidenum">
              <a:rPr lang="en-US" altLang="en-US"/>
              <a:pPr/>
              <a:t>‹#›</a:t>
            </a:fld>
            <a:endParaRPr lang="en-US" altLang="en-US"/>
          </a:p>
        </p:txBody>
      </p:sp>
    </p:spTree>
    <p:extLst>
      <p:ext uri="{BB962C8B-B14F-4D97-AF65-F5344CB8AC3E}">
        <p14:creationId xmlns:p14="http://schemas.microsoft.com/office/powerpoint/2010/main" val="2996690024"/>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rtlCol="0">
            <a:normAutofit/>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pPr lvl="0"/>
            <a:endParaRPr lang="en-US" noProof="0"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F97AB48F-D6E2-ADC4-3846-B942C37B3AC6}"/>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6" name="Footer Placeholder 4">
            <a:extLst>
              <a:ext uri="{FF2B5EF4-FFF2-40B4-BE49-F238E27FC236}">
                <a16:creationId xmlns:a16="http://schemas.microsoft.com/office/drawing/2014/main" id="{A25273AB-4AD5-D835-C6A3-E810A94FBC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1617F9-4E73-5400-6754-1A6E9853698B}"/>
              </a:ext>
            </a:extLst>
          </p:cNvPr>
          <p:cNvSpPr>
            <a:spLocks noGrp="1"/>
          </p:cNvSpPr>
          <p:nvPr>
            <p:ph type="sldNum" sz="quarter" idx="12"/>
          </p:nvPr>
        </p:nvSpPr>
        <p:spPr/>
        <p:txBody>
          <a:bodyPr/>
          <a:lstStyle>
            <a:lvl1pPr>
              <a:defRPr/>
            </a:lvl1pPr>
          </a:lstStyle>
          <a:p>
            <a:fld id="{12BAD631-DD32-49F0-ADBD-E57BD7962392}" type="slidenum">
              <a:rPr lang="en-US" altLang="en-US"/>
              <a:pPr/>
              <a:t>‹#›</a:t>
            </a:fld>
            <a:endParaRPr lang="en-US" altLang="en-US"/>
          </a:p>
        </p:txBody>
      </p:sp>
    </p:spTree>
    <p:extLst>
      <p:ext uri="{BB962C8B-B14F-4D97-AF65-F5344CB8AC3E}">
        <p14:creationId xmlns:p14="http://schemas.microsoft.com/office/powerpoint/2010/main" val="3528049445"/>
      </p:ext>
    </p:extLst>
  </p:cSld>
  <p:clrMapOvr>
    <a:masterClrMapping/>
  </p:clrMapOvr>
  <p:transition spd="slow" advClick="0"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96D9D-3151-5DCD-3F3E-D2887CA3A125}"/>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5" name="Footer Placeholder 4">
            <a:extLst>
              <a:ext uri="{FF2B5EF4-FFF2-40B4-BE49-F238E27FC236}">
                <a16:creationId xmlns:a16="http://schemas.microsoft.com/office/drawing/2014/main" id="{501D34B2-761B-4959-6DF3-3BA1A11E9A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F991EC-74CE-8AD0-20AA-BCDC4C950C52}"/>
              </a:ext>
            </a:extLst>
          </p:cNvPr>
          <p:cNvSpPr>
            <a:spLocks noGrp="1"/>
          </p:cNvSpPr>
          <p:nvPr>
            <p:ph type="sldNum" sz="quarter" idx="12"/>
          </p:nvPr>
        </p:nvSpPr>
        <p:spPr/>
        <p:txBody>
          <a:bodyPr/>
          <a:lstStyle>
            <a:lvl1pPr>
              <a:defRPr/>
            </a:lvl1pPr>
          </a:lstStyle>
          <a:p>
            <a:fld id="{E30E91F7-3F4D-4690-8285-61BF84CA9871}" type="slidenum">
              <a:rPr lang="en-US" altLang="en-US"/>
              <a:pPr/>
              <a:t>‹#›</a:t>
            </a:fld>
            <a:endParaRPr lang="en-US" altLang="en-US"/>
          </a:p>
        </p:txBody>
      </p:sp>
    </p:spTree>
    <p:extLst>
      <p:ext uri="{BB962C8B-B14F-4D97-AF65-F5344CB8AC3E}">
        <p14:creationId xmlns:p14="http://schemas.microsoft.com/office/powerpoint/2010/main" val="3566183991"/>
      </p:ext>
    </p:extLst>
  </p:cSld>
  <p:clrMapOvr>
    <a:masterClrMapping/>
  </p:clrMapOvr>
  <p:transition spd="slow" advClick="0"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3CE89-BF5C-EC93-548D-E172187E93CB}"/>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2/13/2025</a:t>
            </a:fld>
            <a:endParaRPr lang="en-US" dirty="0"/>
          </a:p>
        </p:txBody>
      </p:sp>
      <p:sp>
        <p:nvSpPr>
          <p:cNvPr id="5" name="Footer Placeholder 4">
            <a:extLst>
              <a:ext uri="{FF2B5EF4-FFF2-40B4-BE49-F238E27FC236}">
                <a16:creationId xmlns:a16="http://schemas.microsoft.com/office/drawing/2014/main" id="{20D0BCAC-3ED9-5FF6-9BAD-BF91BF1141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E8DCB-9848-4539-8F50-AEDA991DCB61}"/>
              </a:ext>
            </a:extLst>
          </p:cNvPr>
          <p:cNvSpPr>
            <a:spLocks noGrp="1"/>
          </p:cNvSpPr>
          <p:nvPr>
            <p:ph type="sldNum" sz="quarter" idx="12"/>
          </p:nvPr>
        </p:nvSpPr>
        <p:spPr/>
        <p:txBody>
          <a:bodyPr/>
          <a:lstStyle>
            <a:lvl1pPr>
              <a:defRPr/>
            </a:lvl1pPr>
          </a:lstStyle>
          <a:p>
            <a:fld id="{66B4BA52-DAFC-409F-A398-71D6530313B8}" type="slidenum">
              <a:rPr lang="en-US" altLang="en-US"/>
              <a:pPr/>
              <a:t>‹#›</a:t>
            </a:fld>
            <a:endParaRPr lang="en-US" altLang="en-US"/>
          </a:p>
        </p:txBody>
      </p:sp>
    </p:spTree>
    <p:extLst>
      <p:ext uri="{BB962C8B-B14F-4D97-AF65-F5344CB8AC3E}">
        <p14:creationId xmlns:p14="http://schemas.microsoft.com/office/powerpoint/2010/main" val="1984866319"/>
      </p:ext>
    </p:extLst>
  </p:cSld>
  <p:clrMapOvr>
    <a:masterClrMapping/>
  </p:clrMapOvr>
  <p:transition spd="slow"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185182"/>
      </p:ext>
    </p:extLst>
  </p:cSld>
  <p:clrMapOvr>
    <a:masterClrMapping/>
  </p:clrMapOvr>
  <p:transition spd="slow" advClick="0"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6" name="Footer Placeholder 5">
            <a:extLst>
              <a:ext uri="{FF2B5EF4-FFF2-40B4-BE49-F238E27FC236}">
                <a16:creationId xmlns:a16="http://schemas.microsoft.com/office/drawing/2014/main"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294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8" name="Footer Placeholder 7">
            <a:extLst>
              <a:ext uri="{FF2B5EF4-FFF2-40B4-BE49-F238E27FC236}">
                <a16:creationId xmlns:a16="http://schemas.microsoft.com/office/drawing/2014/main"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745317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4" name="Footer Placeholder 3">
            <a:extLst>
              <a:ext uri="{FF2B5EF4-FFF2-40B4-BE49-F238E27FC236}">
                <a16:creationId xmlns:a16="http://schemas.microsoft.com/office/drawing/2014/main"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9770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610444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6" name="Footer Placeholder 5">
            <a:extLst>
              <a:ext uri="{FF2B5EF4-FFF2-40B4-BE49-F238E27FC236}">
                <a16:creationId xmlns:a16="http://schemas.microsoft.com/office/drawing/2014/main"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028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2/13/2025</a:t>
            </a:fld>
            <a:endParaRPr lang="en-US"/>
          </a:p>
        </p:txBody>
      </p:sp>
      <p:sp>
        <p:nvSpPr>
          <p:cNvPr id="6" name="Footer Placeholder 5">
            <a:extLst>
              <a:ext uri="{FF2B5EF4-FFF2-40B4-BE49-F238E27FC236}">
                <a16:creationId xmlns:a16="http://schemas.microsoft.com/office/drawing/2014/main"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36584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73A4BE39-69EB-4129-B44C-59A5CC8F6B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52575" y="485775"/>
            <a:ext cx="1123950" cy="1123950"/>
          </a:xfrm>
          <a:prstGeom prst="rect">
            <a:avLst/>
          </a:prstGeom>
        </p:spPr>
      </p:pic>
    </p:spTree>
    <p:extLst>
      <p:ext uri="{BB962C8B-B14F-4D97-AF65-F5344CB8AC3E}">
        <p14:creationId xmlns:p14="http://schemas.microsoft.com/office/powerpoint/2010/main" val="2870120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30967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9EF895DA-C927-C1A8-737E-6CAB6F41E1D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56A99036-909C-C198-4C0F-A125D2310DB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C2BB2C5-C061-3A87-0D40-F1CABD6B00AD}"/>
              </a:ext>
            </a:extLst>
          </p:cNvPr>
          <p:cNvSpPr>
            <a:spLocks noGrp="1"/>
          </p:cNvSpPr>
          <p:nvPr>
            <p:ph type="dt" sz="half" idx="2"/>
          </p:nvPr>
        </p:nvSpPr>
        <p:spPr>
          <a:xfrm>
            <a:off x="609600" y="6356350"/>
            <a:ext cx="2844800" cy="365125"/>
          </a:xfrm>
          <a:prstGeom prst="rect">
            <a:avLst/>
          </a:prstGeom>
        </p:spPr>
        <p:txBody>
          <a:bodyPr vert="horz" lIns="91436" tIns="45718" rIns="91436" bIns="45718" rtlCol="0" anchor="ctr"/>
          <a:lstStyle>
            <a:lvl1pPr algn="l" defTabSz="914217" eaLnBrk="1" fontAlgn="auto" hangingPunct="1">
              <a:spcBef>
                <a:spcPts val="0"/>
              </a:spcBef>
              <a:spcAft>
                <a:spcPts val="0"/>
              </a:spcAft>
              <a:defRPr sz="1600" b="0">
                <a:solidFill>
                  <a:prstClr val="black">
                    <a:tint val="75000"/>
                  </a:prstClr>
                </a:solidFill>
                <a:latin typeface="Calibri"/>
                <a:cs typeface="+mn-cs"/>
              </a:defRPr>
            </a:lvl1pPr>
          </a:lstStyle>
          <a:p>
            <a:pPr>
              <a:defRPr/>
            </a:pPr>
            <a:fld id="{9196EC2F-0988-4314-AD4B-24FF16D7B45E}" type="datetime1">
              <a:rPr lang="en-US" altLang="zh-CN"/>
              <a:pPr>
                <a:defRPr/>
              </a:pPr>
              <a:t>2/13/2025</a:t>
            </a:fld>
            <a:endParaRPr lang="en-US" dirty="0"/>
          </a:p>
        </p:txBody>
      </p:sp>
      <p:sp>
        <p:nvSpPr>
          <p:cNvPr id="5" name="Footer Placeholder 4">
            <a:extLst>
              <a:ext uri="{FF2B5EF4-FFF2-40B4-BE49-F238E27FC236}">
                <a16:creationId xmlns:a16="http://schemas.microsoft.com/office/drawing/2014/main" id="{E08B061A-9F47-C7F0-D0F6-AD0B95FD97F1}"/>
              </a:ext>
            </a:extLst>
          </p:cNvPr>
          <p:cNvSpPr>
            <a:spLocks noGrp="1"/>
          </p:cNvSpPr>
          <p:nvPr>
            <p:ph type="ftr" sz="quarter" idx="3"/>
          </p:nvPr>
        </p:nvSpPr>
        <p:spPr>
          <a:xfrm>
            <a:off x="4165600" y="6356350"/>
            <a:ext cx="3860800" cy="365125"/>
          </a:xfrm>
          <a:prstGeom prst="rect">
            <a:avLst/>
          </a:prstGeom>
        </p:spPr>
        <p:txBody>
          <a:bodyPr vert="horz" lIns="91436" tIns="45718" rIns="91436" bIns="45718" rtlCol="0" anchor="ctr"/>
          <a:lstStyle>
            <a:lvl1pPr algn="ctr" defTabSz="914217" eaLnBrk="1" fontAlgn="auto" hangingPunct="1">
              <a:spcBef>
                <a:spcPts val="0"/>
              </a:spcBef>
              <a:spcAft>
                <a:spcPts val="0"/>
              </a:spcAft>
              <a:defRPr sz="1600" b="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BA604323-E62D-AA66-FB1A-B01CFD4D4AEC}"/>
              </a:ext>
            </a:extLst>
          </p:cNvPr>
          <p:cNvSpPr>
            <a:spLocks noGrp="1"/>
          </p:cNvSpPr>
          <p:nvPr>
            <p:ph type="sldNum" sz="quarter" idx="4"/>
          </p:nvPr>
        </p:nvSpPr>
        <p:spPr>
          <a:xfrm>
            <a:off x="8737600" y="6356350"/>
            <a:ext cx="2844800" cy="365125"/>
          </a:xfrm>
          <a:prstGeom prst="rect">
            <a:avLst/>
          </a:prstGeom>
        </p:spPr>
        <p:txBody>
          <a:bodyPr vert="horz" wrap="square" lIns="91436" tIns="45718" rIns="91436" bIns="45718" numCol="1" anchor="ctr" anchorCtr="0" compatLnSpc="1">
            <a:prstTxWarp prst="textNoShape">
              <a:avLst/>
            </a:prstTxWarp>
          </a:bodyPr>
          <a:lstStyle>
            <a:lvl1pPr algn="r" defTabSz="912813" eaLnBrk="1" hangingPunct="1">
              <a:defRPr sz="1600" b="0">
                <a:solidFill>
                  <a:srgbClr val="898989"/>
                </a:solidFill>
                <a:latin typeface="Calibri" panose="020F0502020204030204" pitchFamily="34" charset="0"/>
              </a:defRPr>
            </a:lvl1pPr>
          </a:lstStyle>
          <a:p>
            <a:fld id="{149D213E-542E-4E93-A0C2-95C4BA604DB5}" type="slidenum">
              <a:rPr lang="en-US" altLang="en-US"/>
              <a:pPr/>
              <a:t>‹#›</a:t>
            </a:fld>
            <a:endParaRPr lang="en-US" altLang="en-US"/>
          </a:p>
        </p:txBody>
      </p:sp>
    </p:spTree>
    <p:extLst>
      <p:ext uri="{BB962C8B-B14F-4D97-AF65-F5344CB8AC3E}">
        <p14:creationId xmlns:p14="http://schemas.microsoft.com/office/powerpoint/2010/main" val="33444995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slow" advClick="0" advTm="3000">
    <p:fade/>
  </p:transition>
  <p:hf hdr="0" ftr="0" dt="0"/>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slide" Target="slide7.xml"/><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jpeg"/><Relationship Id="rId10" Type="http://schemas.openxmlformats.org/officeDocument/2006/relationships/slide" Target="slide6.xml"/><Relationship Id="rId4" Type="http://schemas.openxmlformats.org/officeDocument/2006/relationships/image" Target="../media/image4.jpeg"/><Relationship Id="rId9" Type="http://schemas.openxmlformats.org/officeDocument/2006/relationships/image" Target="../media/image12.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hemeOverride" Target="../theme/themeOverride2.xml"/><Relationship Id="rId6" Type="http://schemas.openxmlformats.org/officeDocument/2006/relationships/slide" Target="slide3.xml"/><Relationship Id="rId5" Type="http://schemas.openxmlformats.org/officeDocument/2006/relationships/image" Target="../media/image4.jpeg"/><Relationship Id="rId4" Type="http://schemas.openxmlformats.org/officeDocument/2006/relationships/audio" Target="../media/audio3.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themeOverride" Target="../theme/themeOverride3.xml"/><Relationship Id="rId6" Type="http://schemas.openxmlformats.org/officeDocument/2006/relationships/slide" Target="slide3.xml"/><Relationship Id="rId5" Type="http://schemas.openxmlformats.org/officeDocument/2006/relationships/image" Target="../media/image4.jpeg"/><Relationship Id="rId4" Type="http://schemas.openxmlformats.org/officeDocument/2006/relationships/audio" Target="../media/audio3.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slideLayout" Target="../slideLayouts/slideLayout29.xml"/><Relationship Id="rId1" Type="http://schemas.openxmlformats.org/officeDocument/2006/relationships/themeOverride" Target="../theme/themeOverride4.xml"/><Relationship Id="rId6" Type="http://schemas.openxmlformats.org/officeDocument/2006/relationships/slide" Target="slide3.xml"/><Relationship Id="rId5" Type="http://schemas.openxmlformats.org/officeDocument/2006/relationships/image" Target="../media/image4.jpeg"/><Relationship Id="rId4" Type="http://schemas.openxmlformats.org/officeDocument/2006/relationships/audio" Target="../media/audio3.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slideLayout" Target="../slideLayouts/slideLayout12.xml"/><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33.png"/><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348DF93-039F-D8FA-0816-91E46EF5EE6F}"/>
              </a:ext>
            </a:extLst>
          </p:cNvPr>
          <p:cNvSpPr txBox="1"/>
          <p:nvPr/>
        </p:nvSpPr>
        <p:spPr>
          <a:xfrm rot="21400633">
            <a:off x="3193857" y="2220882"/>
            <a:ext cx="5804286"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w="0"/>
                <a:solidFill>
                  <a:srgbClr val="002060"/>
                </a:solidFill>
                <a:effectLst>
                  <a:outerShdw blurRad="38100" dist="25400" dir="5400000" algn="ctr" rotWithShape="0">
                    <a:srgbClr val="6E747A">
                      <a:alpha val="43000"/>
                    </a:srgbClr>
                  </a:outerShdw>
                </a:effectLst>
              </a:rPr>
              <a:t>Chào</a:t>
            </a:r>
            <a:r>
              <a:rPr lang="en-US" sz="3200" dirty="0">
                <a:ln w="0"/>
                <a:solidFill>
                  <a:srgbClr val="002060"/>
                </a:solidFill>
                <a:effectLst>
                  <a:outerShdw blurRad="38100" dist="25400" dir="5400000" algn="ctr" rotWithShape="0">
                    <a:srgbClr val="6E747A">
                      <a:alpha val="43000"/>
                    </a:srgbClr>
                  </a:outerShdw>
                </a:effectLst>
              </a:rPr>
              <a:t> </a:t>
            </a:r>
            <a:r>
              <a:rPr lang="en-US" sz="3200" dirty="0" err="1">
                <a:ln w="0"/>
                <a:solidFill>
                  <a:srgbClr val="002060"/>
                </a:solidFill>
                <a:effectLst>
                  <a:outerShdw blurRad="38100" dist="25400" dir="5400000" algn="ctr" rotWithShape="0">
                    <a:srgbClr val="6E747A">
                      <a:alpha val="43000"/>
                    </a:srgbClr>
                  </a:outerShdw>
                </a:effectLst>
              </a:rPr>
              <a:t>mừng</a:t>
            </a:r>
            <a:r>
              <a:rPr lang="en-US" sz="3200" dirty="0">
                <a:ln w="0"/>
                <a:solidFill>
                  <a:srgbClr val="002060"/>
                </a:solidFill>
                <a:effectLst>
                  <a:outerShdw blurRad="38100" dist="25400" dir="5400000" algn="ctr" rotWithShape="0">
                    <a:srgbClr val="6E747A">
                      <a:alpha val="43000"/>
                    </a:srgbClr>
                  </a:outerShdw>
                </a:effectLst>
              </a:rPr>
              <a:t> </a:t>
            </a:r>
            <a:r>
              <a:rPr lang="en-US" sz="3200" dirty="0" err="1">
                <a:ln w="0"/>
                <a:solidFill>
                  <a:srgbClr val="002060"/>
                </a:solidFill>
                <a:effectLst>
                  <a:outerShdw blurRad="38100" dist="25400" dir="5400000" algn="ctr" rotWithShape="0">
                    <a:srgbClr val="6E747A">
                      <a:alpha val="43000"/>
                    </a:srgbClr>
                  </a:outerShdw>
                </a:effectLst>
              </a:rPr>
              <a:t>các</a:t>
            </a:r>
            <a:r>
              <a:rPr lang="en-US" sz="3200" dirty="0">
                <a:ln w="0"/>
                <a:solidFill>
                  <a:srgbClr val="002060"/>
                </a:solidFill>
                <a:effectLst>
                  <a:outerShdw blurRad="38100" dist="25400" dir="5400000" algn="ctr" rotWithShape="0">
                    <a:srgbClr val="6E747A">
                      <a:alpha val="43000"/>
                    </a:srgbClr>
                  </a:outerShdw>
                </a:effectLst>
              </a:rPr>
              <a:t> </a:t>
            </a:r>
            <a:r>
              <a:rPr lang="en-US" sz="3200" dirty="0" err="1">
                <a:ln w="0"/>
                <a:solidFill>
                  <a:srgbClr val="002060"/>
                </a:solidFill>
                <a:effectLst>
                  <a:outerShdw blurRad="38100" dist="25400" dir="5400000" algn="ctr" rotWithShape="0">
                    <a:srgbClr val="6E747A">
                      <a:alpha val="43000"/>
                    </a:srgbClr>
                  </a:outerShdw>
                </a:effectLst>
              </a:rPr>
              <a:t>em</a:t>
            </a:r>
            <a:r>
              <a:rPr lang="en-US" sz="3200" dirty="0">
                <a:ln w="0"/>
                <a:solidFill>
                  <a:srgbClr val="002060"/>
                </a:solidFill>
                <a:effectLst>
                  <a:outerShdw blurRad="38100" dist="25400" dir="5400000" algn="ctr" rotWithShape="0">
                    <a:srgbClr val="6E747A">
                      <a:alpha val="43000"/>
                    </a:srgbClr>
                  </a:outerShdw>
                </a:effectLst>
              </a:rPr>
              <a:t> </a:t>
            </a:r>
            <a:r>
              <a:rPr lang="en-US" sz="3200" dirty="0" err="1">
                <a:ln w="0"/>
                <a:solidFill>
                  <a:srgbClr val="002060"/>
                </a:solidFill>
                <a:effectLst>
                  <a:outerShdw blurRad="38100" dist="25400" dir="5400000" algn="ctr" rotWithShape="0">
                    <a:srgbClr val="6E747A">
                      <a:alpha val="43000"/>
                    </a:srgbClr>
                  </a:outerShdw>
                </a:effectLst>
              </a:rPr>
              <a:t>đến</a:t>
            </a:r>
            <a:r>
              <a:rPr lang="en-US" sz="3200" dirty="0">
                <a:ln w="0"/>
                <a:solidFill>
                  <a:srgbClr val="002060"/>
                </a:solidFill>
                <a:effectLst>
                  <a:outerShdw blurRad="38100" dist="25400" dir="5400000" algn="ctr" rotWithShape="0">
                    <a:srgbClr val="6E747A">
                      <a:alpha val="43000"/>
                    </a:srgbClr>
                  </a:outerShdw>
                </a:effectLst>
              </a:rPr>
              <a:t> </a:t>
            </a:r>
            <a:r>
              <a:rPr lang="en-US" sz="3200" dirty="0" err="1">
                <a:ln w="0"/>
                <a:solidFill>
                  <a:srgbClr val="002060"/>
                </a:solidFill>
                <a:effectLst>
                  <a:outerShdw blurRad="38100" dist="25400" dir="5400000" algn="ctr" rotWithShape="0">
                    <a:srgbClr val="6E747A">
                      <a:alpha val="43000"/>
                    </a:srgbClr>
                  </a:outerShdw>
                </a:effectLst>
              </a:rPr>
              <a:t>với</a:t>
            </a:r>
            <a:r>
              <a:rPr lang="en-US" sz="3200" dirty="0">
                <a:ln w="0"/>
                <a:solidFill>
                  <a:srgbClr val="002060"/>
                </a:solidFill>
                <a:effectLst>
                  <a:outerShdw blurRad="38100" dist="25400" dir="5400000" algn="ctr" rotWithShape="0">
                    <a:srgbClr val="6E747A">
                      <a:alpha val="43000"/>
                    </a:srgbClr>
                  </a:outerShdw>
                </a:effectLst>
              </a:rPr>
              <a:t> </a:t>
            </a:r>
            <a:r>
              <a:rPr lang="en-US" sz="3200" dirty="0" err="1">
                <a:ln w="0"/>
                <a:solidFill>
                  <a:srgbClr val="002060"/>
                </a:solidFill>
                <a:effectLst>
                  <a:outerShdw blurRad="38100" dist="25400" dir="5400000" algn="ctr" rotWithShape="0">
                    <a:srgbClr val="6E747A">
                      <a:alpha val="43000"/>
                    </a:srgbClr>
                  </a:outerShdw>
                </a:effectLst>
              </a:rPr>
              <a:t>tiết</a:t>
            </a:r>
            <a:endParaRPr lang="en-US" sz="3200" dirty="0">
              <a:ln w="0"/>
              <a:solidFill>
                <a:srgbClr val="002060"/>
              </a:solidFill>
              <a:effectLst>
                <a:outerShdw blurRad="38100" dist="25400" dir="5400000" algn="ctr" rotWithShape="0">
                  <a:srgbClr val="6E747A">
                    <a:alpha val="43000"/>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Tiếng</a:t>
            </a:r>
            <a:r>
              <a:rPr kumimoji="0" 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Việt</a:t>
            </a:r>
            <a:endParaRPr kumimoji="0" 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Lớp</a:t>
            </a:r>
            <a:r>
              <a:rPr lang="en-US" sz="36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3 – </a:t>
            </a:r>
            <a:r>
              <a:rPr lang="en-US" sz="36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Tuần</a:t>
            </a:r>
            <a:r>
              <a:rPr lang="en-US" sz="36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21</a:t>
            </a:r>
            <a:endParaRPr kumimoji="0" 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endParaRPr>
          </a:p>
        </p:txBody>
      </p:sp>
    </p:spTree>
    <p:extLst>
      <p:ext uri="{BB962C8B-B14F-4D97-AF65-F5344CB8AC3E}">
        <p14:creationId xmlns:p14="http://schemas.microsoft.com/office/powerpoint/2010/main" val="4021178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9AF8EBC8-55A7-98F3-C50D-7A72CC0B8AEE}"/>
              </a:ext>
            </a:extLst>
          </p:cNvPr>
          <p:cNvGraphicFramePr>
            <a:graphicFrameLocks noGrp="1"/>
          </p:cNvGraphicFramePr>
          <p:nvPr>
            <p:extLst>
              <p:ext uri="{D42A27DB-BD31-4B8C-83A1-F6EECF244321}">
                <p14:modId xmlns:p14="http://schemas.microsoft.com/office/powerpoint/2010/main" val="3821217344"/>
              </p:ext>
            </p:extLst>
          </p:nvPr>
        </p:nvGraphicFramePr>
        <p:xfrm>
          <a:off x="930638" y="1924735"/>
          <a:ext cx="10535649" cy="1747087"/>
        </p:xfrm>
        <a:graphic>
          <a:graphicData uri="http://schemas.openxmlformats.org/drawingml/2006/table">
            <a:tbl>
              <a:tblPr firstRow="1" bandRow="1">
                <a:tableStyleId>{5C22544A-7EE6-4342-B048-85BDC9FD1C3A}</a:tableStyleId>
              </a:tblPr>
              <a:tblGrid>
                <a:gridCol w="2799533">
                  <a:extLst>
                    <a:ext uri="{9D8B030D-6E8A-4147-A177-3AD203B41FA5}">
                      <a16:colId xmlns:a16="http://schemas.microsoft.com/office/drawing/2014/main" val="3992864709"/>
                    </a:ext>
                  </a:extLst>
                </a:gridCol>
                <a:gridCol w="3018972">
                  <a:extLst>
                    <a:ext uri="{9D8B030D-6E8A-4147-A177-3AD203B41FA5}">
                      <a16:colId xmlns:a16="http://schemas.microsoft.com/office/drawing/2014/main" val="4150403823"/>
                    </a:ext>
                  </a:extLst>
                </a:gridCol>
                <a:gridCol w="4717144">
                  <a:extLst>
                    <a:ext uri="{9D8B030D-6E8A-4147-A177-3AD203B41FA5}">
                      <a16:colId xmlns:a16="http://schemas.microsoft.com/office/drawing/2014/main" val="3696773380"/>
                    </a:ext>
                  </a:extLst>
                </a:gridCol>
              </a:tblGrid>
              <a:tr h="680287">
                <a:tc>
                  <a:txBody>
                    <a:bodyPr/>
                    <a:lstStyle/>
                    <a:p>
                      <a:pPr algn="ctr"/>
                      <a:r>
                        <a:rPr lang="en-US" sz="3200" dirty="0" err="1">
                          <a:solidFill>
                            <a:schemeClr val="tx1"/>
                          </a:solidFill>
                          <a:latin typeface="Cambria" panose="02040503050406030204" pitchFamily="18" charset="0"/>
                        </a:rPr>
                        <a:t>Sự</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vật</a:t>
                      </a:r>
                      <a:r>
                        <a:rPr lang="en-US" sz="3200" dirty="0">
                          <a:solidFill>
                            <a:schemeClr val="tx1"/>
                          </a:solidFill>
                          <a:latin typeface="Cambria" panose="02040503050406030204" pitchFamily="18" charset="0"/>
                        </a:rPr>
                        <a:t> 1</a:t>
                      </a: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tc>
                  <a:txBody>
                    <a:bodyPr/>
                    <a:lstStyle/>
                    <a:p>
                      <a:pPr algn="ct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so </a:t>
                      </a:r>
                      <a:r>
                        <a:rPr lang="en-US" sz="3200" dirty="0" err="1">
                          <a:solidFill>
                            <a:schemeClr val="tx1"/>
                          </a:solidFill>
                          <a:latin typeface="Cambria" panose="02040503050406030204" pitchFamily="18" charset="0"/>
                        </a:rPr>
                        <a:t>sánh</a:t>
                      </a:r>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latin typeface="Cambria" panose="02040503050406030204" pitchFamily="18" charset="0"/>
                        </a:rPr>
                        <a:t>Sự</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vật</a:t>
                      </a:r>
                      <a:r>
                        <a:rPr lang="en-US" sz="3200" dirty="0">
                          <a:solidFill>
                            <a:schemeClr val="tx1"/>
                          </a:solidFill>
                          <a:latin typeface="Cambria" panose="02040503050406030204" pitchFamily="18" charset="0"/>
                        </a:rPr>
                        <a:t> 2</a:t>
                      </a: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extLst>
                  <a:ext uri="{0D108BD9-81ED-4DB2-BD59-A6C34878D82A}">
                    <a16:rowId xmlns:a16="http://schemas.microsoft.com/office/drawing/2014/main" val="1020460157"/>
                  </a:ext>
                </a:extLst>
              </a:tr>
              <a:tr h="0">
                <a:tc>
                  <a:txBody>
                    <a:bodyPr/>
                    <a:lstStyle/>
                    <a:p>
                      <a:pPr algn="ctr"/>
                      <a:r>
                        <a:rPr lang="en-US" sz="3200" b="1" dirty="0" err="1">
                          <a:solidFill>
                            <a:schemeClr val="tx1"/>
                          </a:solidFill>
                          <a:latin typeface="Cambria" panose="02040503050406030204" pitchFamily="18" charset="0"/>
                        </a:rPr>
                        <a:t>Cây</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gạo</a:t>
                      </a:r>
                      <a:endParaRPr lang="en-US" sz="3200" b="1" dirty="0">
                        <a:solidFill>
                          <a:schemeClr val="tx1"/>
                        </a:solidFill>
                        <a:latin typeface="Cambria" panose="02040503050406030204" pitchFamily="18" charset="0"/>
                      </a:endParaRPr>
                    </a:p>
                    <a:p>
                      <a:pPr algn="ctr"/>
                      <a:endParaRPr lang="en-US" sz="3200" b="1"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18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18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extLst>
                  <a:ext uri="{0D108BD9-81ED-4DB2-BD59-A6C34878D82A}">
                    <a16:rowId xmlns:a16="http://schemas.microsoft.com/office/drawing/2014/main" val="3126614902"/>
                  </a:ext>
                </a:extLst>
              </a:tr>
            </a:tbl>
          </a:graphicData>
        </a:graphic>
      </p:graphicFrame>
      <p:sp>
        <p:nvSpPr>
          <p:cNvPr id="8" name="TextBox 7">
            <a:extLst>
              <a:ext uri="{FF2B5EF4-FFF2-40B4-BE49-F238E27FC236}">
                <a16:creationId xmlns:a16="http://schemas.microsoft.com/office/drawing/2014/main" id="{08DFD183-04AA-2022-F9D0-8C1639CEFF5E}"/>
              </a:ext>
            </a:extLst>
          </p:cNvPr>
          <p:cNvSpPr txBox="1"/>
          <p:nvPr/>
        </p:nvSpPr>
        <p:spPr>
          <a:xfrm>
            <a:off x="4609662" y="2718308"/>
            <a:ext cx="10782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như</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5AA093A1-8D9F-6C7F-BD03-0FE56632B8A2}"/>
              </a:ext>
            </a:extLst>
          </p:cNvPr>
          <p:cNvSpPr txBox="1"/>
          <p:nvPr/>
        </p:nvSpPr>
        <p:spPr>
          <a:xfrm>
            <a:off x="7333369" y="2718308"/>
            <a:ext cx="384090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tháp</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đèn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khổng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lồ</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grpSp>
        <p:nvGrpSpPr>
          <p:cNvPr id="15" name="Group 14">
            <a:extLst>
              <a:ext uri="{FF2B5EF4-FFF2-40B4-BE49-F238E27FC236}">
                <a16:creationId xmlns:a16="http://schemas.microsoft.com/office/drawing/2014/main" id="{68F17D81-D303-08DF-C219-EF684A057809}"/>
              </a:ext>
            </a:extLst>
          </p:cNvPr>
          <p:cNvGrpSpPr/>
          <p:nvPr/>
        </p:nvGrpSpPr>
        <p:grpSpPr>
          <a:xfrm>
            <a:off x="2445488" y="348708"/>
            <a:ext cx="8537944" cy="1219087"/>
            <a:chOff x="2647142" y="-157716"/>
            <a:chExt cx="15158310" cy="912947"/>
          </a:xfrm>
        </p:grpSpPr>
        <p:sp>
          <p:nvSpPr>
            <p:cNvPr id="16" name="Rectangle: Rounded Corners 15">
              <a:extLst>
                <a:ext uri="{FF2B5EF4-FFF2-40B4-BE49-F238E27FC236}">
                  <a16:creationId xmlns:a16="http://schemas.microsoft.com/office/drawing/2014/main" id="{73548173-5A0E-EC79-C755-8CCA8B525BDE}"/>
                </a:ext>
              </a:extLst>
            </p:cNvPr>
            <p:cNvSpPr/>
            <p:nvPr/>
          </p:nvSpPr>
          <p:spPr>
            <a:xfrm>
              <a:off x="2647142" y="-157716"/>
              <a:ext cx="15158310" cy="898900"/>
            </a:xfrm>
            <a:prstGeom prst="roundRect">
              <a:avLst>
                <a:gd name="adj" fmla="val 27878"/>
              </a:avLst>
            </a:prstGeom>
            <a:solidFill>
              <a:srgbClr val="67CE6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B475696A-FD30-C986-1701-DA6C8125F39D}"/>
                </a:ext>
              </a:extLst>
            </p:cNvPr>
            <p:cNvSpPr txBox="1"/>
            <p:nvPr/>
          </p:nvSpPr>
          <p:spPr>
            <a:xfrm>
              <a:off x="3213368" y="-143668"/>
              <a:ext cx="14447053" cy="8988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vở</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id="{7FB535C4-A7F0-1F79-0643-F28AE55614CA}"/>
              </a:ext>
            </a:extLst>
          </p:cNvPr>
          <p:cNvPicPr>
            <a:picLocks noChangeAspect="1"/>
          </p:cNvPicPr>
          <p:nvPr/>
        </p:nvPicPr>
        <p:blipFill>
          <a:blip r:embed="rId2"/>
          <a:stretch>
            <a:fillRect/>
          </a:stretch>
        </p:blipFill>
        <p:spPr>
          <a:xfrm>
            <a:off x="394067" y="373912"/>
            <a:ext cx="1792379" cy="890093"/>
          </a:xfrm>
          <a:prstGeom prst="rect">
            <a:avLst/>
          </a:prstGeom>
        </p:spPr>
      </p:pic>
    </p:spTree>
    <p:extLst>
      <p:ext uri="{BB962C8B-B14F-4D97-AF65-F5344CB8AC3E}">
        <p14:creationId xmlns:p14="http://schemas.microsoft.com/office/powerpoint/2010/main" val="38978311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1873188" y="239696"/>
            <a:ext cx="8716480" cy="701417"/>
          </a:xfrm>
          <a:custGeom>
            <a:avLst/>
            <a:gdLst>
              <a:gd name="connsiteX0" fmla="*/ 0 w 8716480"/>
              <a:gd name="connsiteY0" fmla="*/ 116905 h 701417"/>
              <a:gd name="connsiteX1" fmla="*/ 116905 w 8716480"/>
              <a:gd name="connsiteY1" fmla="*/ 0 h 701417"/>
              <a:gd name="connsiteX2" fmla="*/ 8599575 w 8716480"/>
              <a:gd name="connsiteY2" fmla="*/ 0 h 701417"/>
              <a:gd name="connsiteX3" fmla="*/ 8716480 w 8716480"/>
              <a:gd name="connsiteY3" fmla="*/ 116905 h 701417"/>
              <a:gd name="connsiteX4" fmla="*/ 8716480 w 8716480"/>
              <a:gd name="connsiteY4" fmla="*/ 584512 h 701417"/>
              <a:gd name="connsiteX5" fmla="*/ 8599575 w 8716480"/>
              <a:gd name="connsiteY5" fmla="*/ 701417 h 701417"/>
              <a:gd name="connsiteX6" fmla="*/ 116905 w 8716480"/>
              <a:gd name="connsiteY6" fmla="*/ 701417 h 701417"/>
              <a:gd name="connsiteX7" fmla="*/ 0 w 8716480"/>
              <a:gd name="connsiteY7" fmla="*/ 584512 h 701417"/>
              <a:gd name="connsiteX8" fmla="*/ 0 w 8716480"/>
              <a:gd name="connsiteY8" fmla="*/ 116905 h 7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6480" h="701417" fill="none" extrusionOk="0">
                <a:moveTo>
                  <a:pt x="0" y="116905"/>
                </a:moveTo>
                <a:cubicBezTo>
                  <a:pt x="363" y="62160"/>
                  <a:pt x="55246" y="4877"/>
                  <a:pt x="116905" y="0"/>
                </a:cubicBezTo>
                <a:cubicBezTo>
                  <a:pt x="3197162" y="72427"/>
                  <a:pt x="4580953" y="61419"/>
                  <a:pt x="8599575" y="0"/>
                </a:cubicBezTo>
                <a:cubicBezTo>
                  <a:pt x="8663853" y="-1976"/>
                  <a:pt x="8714062" y="51609"/>
                  <a:pt x="8716480" y="116905"/>
                </a:cubicBezTo>
                <a:cubicBezTo>
                  <a:pt x="8730243" y="270841"/>
                  <a:pt x="8728912" y="425705"/>
                  <a:pt x="8716480" y="584512"/>
                </a:cubicBezTo>
                <a:cubicBezTo>
                  <a:pt x="8717910" y="641817"/>
                  <a:pt x="8656802" y="693191"/>
                  <a:pt x="8599575" y="701417"/>
                </a:cubicBezTo>
                <a:cubicBezTo>
                  <a:pt x="5096675" y="731244"/>
                  <a:pt x="2928181" y="622111"/>
                  <a:pt x="116905" y="701417"/>
                </a:cubicBezTo>
                <a:cubicBezTo>
                  <a:pt x="56835" y="700909"/>
                  <a:pt x="-10254" y="651105"/>
                  <a:pt x="0" y="584512"/>
                </a:cubicBezTo>
                <a:cubicBezTo>
                  <a:pt x="8816" y="495678"/>
                  <a:pt x="26918" y="195348"/>
                  <a:pt x="0" y="116905"/>
                </a:cubicBezTo>
                <a:close/>
              </a:path>
              <a:path w="8716480" h="701417" stroke="0" extrusionOk="0">
                <a:moveTo>
                  <a:pt x="0" y="116905"/>
                </a:moveTo>
                <a:cubicBezTo>
                  <a:pt x="9608" y="54959"/>
                  <a:pt x="57435" y="10616"/>
                  <a:pt x="116905" y="0"/>
                </a:cubicBezTo>
                <a:cubicBezTo>
                  <a:pt x="2766197" y="123000"/>
                  <a:pt x="6887797" y="-96860"/>
                  <a:pt x="8599575" y="0"/>
                </a:cubicBezTo>
                <a:cubicBezTo>
                  <a:pt x="8656796" y="-5597"/>
                  <a:pt x="8721423" y="42375"/>
                  <a:pt x="8716480" y="116905"/>
                </a:cubicBezTo>
                <a:cubicBezTo>
                  <a:pt x="8692907" y="203000"/>
                  <a:pt x="8715020" y="392287"/>
                  <a:pt x="8716480" y="584512"/>
                </a:cubicBezTo>
                <a:cubicBezTo>
                  <a:pt x="8707755" y="652238"/>
                  <a:pt x="8654815" y="699891"/>
                  <a:pt x="8599575" y="701417"/>
                </a:cubicBezTo>
                <a:cubicBezTo>
                  <a:pt x="5118853" y="540710"/>
                  <a:pt x="2903101" y="741084"/>
                  <a:pt x="116905" y="701417"/>
                </a:cubicBezTo>
                <a:cubicBezTo>
                  <a:pt x="46935" y="700325"/>
                  <a:pt x="-884" y="648677"/>
                  <a:pt x="0" y="584512"/>
                </a:cubicBezTo>
                <a:cubicBezTo>
                  <a:pt x="38878" y="527668"/>
                  <a:pt x="-30402" y="163874"/>
                  <a:pt x="0" y="116905"/>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en-US" sz="3600" b="1" dirty="0" err="1">
                <a:solidFill>
                  <a:srgbClr val="7030A0"/>
                </a:solidFill>
                <a:latin typeface="Calibri" panose="020F0502020204030204" pitchFamily="34" charset="0"/>
                <a:cs typeface="Calibri" panose="020F0502020204030204" pitchFamily="34" charset="0"/>
              </a:rPr>
              <a:t>Thảo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luận</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nhóm</a:t>
            </a:r>
            <a:r>
              <a:rPr lang="en-US" sz="3600" b="1" dirty="0">
                <a:solidFill>
                  <a:srgbClr val="7030A0"/>
                </a:solidFill>
                <a:latin typeface="Calibri" panose="020F0502020204030204" pitchFamily="34" charset="0"/>
                <a:cs typeface="Calibri" panose="020F0502020204030204" pitchFamily="34" charset="0"/>
              </a:rPr>
              <a:t> 5 </a:t>
            </a:r>
            <a:r>
              <a:rPr lang="en-US" sz="3600" b="1" dirty="0" err="1">
                <a:solidFill>
                  <a:srgbClr val="7030A0"/>
                </a:solidFill>
                <a:latin typeface="Calibri" panose="020F0502020204030204" pitchFamily="34" charset="0"/>
                <a:cs typeface="Calibri" panose="020F0502020204030204" pitchFamily="34" charset="0"/>
              </a:rPr>
              <a:t>rồi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điền</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vào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bảng</a:t>
            </a:r>
            <a:endParaRPr lang="en-US" sz="3600" b="1" dirty="0">
              <a:solidFill>
                <a:srgbClr val="7030A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0ADE9B2-F2FA-EE8F-C9CD-7F0DF1291C07}"/>
              </a:ext>
            </a:extLst>
          </p:cNvPr>
          <p:cNvPicPr>
            <a:picLocks noChangeAspect="1"/>
          </p:cNvPicPr>
          <p:nvPr/>
        </p:nvPicPr>
        <p:blipFill rotWithShape="1">
          <a:blip r:embed="rId3"/>
          <a:srcRect t="13462"/>
          <a:stretch/>
        </p:blipFill>
        <p:spPr>
          <a:xfrm>
            <a:off x="3163991" y="1050180"/>
            <a:ext cx="5437309" cy="5160120"/>
          </a:xfrm>
          <a:prstGeom prst="rect">
            <a:avLst/>
          </a:prstGeom>
        </p:spPr>
      </p:pic>
      <p:grpSp>
        <p:nvGrpSpPr>
          <p:cNvPr id="7" name="Group 6">
            <a:extLst>
              <a:ext uri="{FF2B5EF4-FFF2-40B4-BE49-F238E27FC236}">
                <a16:creationId xmlns:a16="http://schemas.microsoft.com/office/drawing/2014/main" id="{6848F59F-EA7F-D4D9-8101-018CA589A31D}"/>
              </a:ext>
            </a:extLst>
          </p:cNvPr>
          <p:cNvGrpSpPr/>
          <p:nvPr/>
        </p:nvGrpSpPr>
        <p:grpSpPr>
          <a:xfrm>
            <a:off x="8448675" y="4672584"/>
            <a:ext cx="2862453" cy="1182480"/>
            <a:chOff x="8001897" y="3313372"/>
            <a:chExt cx="8545079" cy="3207766"/>
          </a:xfrm>
        </p:grpSpPr>
        <p:sp>
          <p:nvSpPr>
            <p:cNvPr id="8" name="Rectangle: Rounded Corners 5">
              <a:extLst>
                <a:ext uri="{FF2B5EF4-FFF2-40B4-BE49-F238E27FC236}">
                  <a16:creationId xmlns:a16="http://schemas.microsoft.com/office/drawing/2014/main" id="{C5FAB696-1DF0-6382-9C89-CD1700068833}"/>
                </a:ext>
              </a:extLst>
            </p:cNvPr>
            <p:cNvSpPr/>
            <p:nvPr/>
          </p:nvSpPr>
          <p:spPr>
            <a:xfrm>
              <a:off x="11809396" y="3313372"/>
              <a:ext cx="4737580" cy="2378412"/>
            </a:xfrm>
            <a:custGeom>
              <a:avLst/>
              <a:gdLst>
                <a:gd name="connsiteX0" fmla="*/ 0 w 4737580"/>
                <a:gd name="connsiteY0" fmla="*/ 396407 h 2378412"/>
                <a:gd name="connsiteX1" fmla="*/ 453113 w 4737580"/>
                <a:gd name="connsiteY1" fmla="*/ 0 h 2378412"/>
                <a:gd name="connsiteX2" fmla="*/ 4284463 w 4737580"/>
                <a:gd name="connsiteY2" fmla="*/ 0 h 2378412"/>
                <a:gd name="connsiteX3" fmla="*/ 4737580 w 4737580"/>
                <a:gd name="connsiteY3" fmla="*/ 396407 h 2378412"/>
                <a:gd name="connsiteX4" fmla="*/ 4737580 w 4737580"/>
                <a:gd name="connsiteY4" fmla="*/ 1982001 h 2378412"/>
                <a:gd name="connsiteX5" fmla="*/ 4284463 w 4737580"/>
                <a:gd name="connsiteY5" fmla="*/ 2378412 h 2378412"/>
                <a:gd name="connsiteX6" fmla="*/ 453113 w 4737580"/>
                <a:gd name="connsiteY6" fmla="*/ 2378412 h 2378412"/>
                <a:gd name="connsiteX7" fmla="*/ 0 w 4737580"/>
                <a:gd name="connsiteY7" fmla="*/ 1982001 h 2378412"/>
                <a:gd name="connsiteX8" fmla="*/ 0 w 4737580"/>
                <a:gd name="connsiteY8" fmla="*/ 396407 h 2378412"/>
                <a:gd name="connsiteX0" fmla="*/ 0 w 4737580"/>
                <a:gd name="connsiteY0" fmla="*/ 396407 h 2378412"/>
                <a:gd name="connsiteX1" fmla="*/ 453113 w 4737580"/>
                <a:gd name="connsiteY1" fmla="*/ 0 h 2378412"/>
                <a:gd name="connsiteX2" fmla="*/ 4284463 w 4737580"/>
                <a:gd name="connsiteY2" fmla="*/ 0 h 2378412"/>
                <a:gd name="connsiteX3" fmla="*/ 4737580 w 4737580"/>
                <a:gd name="connsiteY3" fmla="*/ 396407 h 2378412"/>
                <a:gd name="connsiteX4" fmla="*/ 4737580 w 4737580"/>
                <a:gd name="connsiteY4" fmla="*/ 1982001 h 2378412"/>
                <a:gd name="connsiteX5" fmla="*/ 4284463 w 4737580"/>
                <a:gd name="connsiteY5" fmla="*/ 2378412 h 2378412"/>
                <a:gd name="connsiteX6" fmla="*/ 453113 w 4737580"/>
                <a:gd name="connsiteY6" fmla="*/ 2378412 h 2378412"/>
                <a:gd name="connsiteX7" fmla="*/ 0 w 4737580"/>
                <a:gd name="connsiteY7" fmla="*/ 1982001 h 2378412"/>
                <a:gd name="connsiteX8" fmla="*/ 0 w 4737580"/>
                <a:gd name="connsiteY8" fmla="*/ 396407 h 2378412"/>
                <a:gd name="connsiteX0" fmla="*/ 0 w 4737580"/>
                <a:gd name="connsiteY0" fmla="*/ 396407 h 2378412"/>
                <a:gd name="connsiteX1" fmla="*/ 453113 w 4737580"/>
                <a:gd name="connsiteY1" fmla="*/ 0 h 2378412"/>
                <a:gd name="connsiteX2" fmla="*/ 4284463 w 4737580"/>
                <a:gd name="connsiteY2" fmla="*/ 0 h 2378412"/>
                <a:gd name="connsiteX3" fmla="*/ 4737580 w 4737580"/>
                <a:gd name="connsiteY3" fmla="*/ 396407 h 2378412"/>
                <a:gd name="connsiteX4" fmla="*/ 4737580 w 4737580"/>
                <a:gd name="connsiteY4" fmla="*/ 1982001 h 2378412"/>
                <a:gd name="connsiteX5" fmla="*/ 4284463 w 4737580"/>
                <a:gd name="connsiteY5" fmla="*/ 2378412 h 2378412"/>
                <a:gd name="connsiteX6" fmla="*/ 453113 w 4737580"/>
                <a:gd name="connsiteY6" fmla="*/ 2378412 h 2378412"/>
                <a:gd name="connsiteX7" fmla="*/ 0 w 4737580"/>
                <a:gd name="connsiteY7" fmla="*/ 1982001 h 2378412"/>
                <a:gd name="connsiteX8" fmla="*/ 0 w 4737580"/>
                <a:gd name="connsiteY8" fmla="*/ 396407 h 237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580" h="2378412" fill="none" extrusionOk="0">
                  <a:moveTo>
                    <a:pt x="0" y="396407"/>
                  </a:moveTo>
                  <a:cubicBezTo>
                    <a:pt x="1156" y="207168"/>
                    <a:pt x="217113" y="21921"/>
                    <a:pt x="453113" y="0"/>
                  </a:cubicBezTo>
                  <a:cubicBezTo>
                    <a:pt x="1808481" y="106700"/>
                    <a:pt x="3619124" y="211078"/>
                    <a:pt x="4284463" y="0"/>
                  </a:cubicBezTo>
                  <a:cubicBezTo>
                    <a:pt x="4528841" y="-37737"/>
                    <a:pt x="4694811" y="165024"/>
                    <a:pt x="4737580" y="396407"/>
                  </a:cubicBezTo>
                  <a:cubicBezTo>
                    <a:pt x="4862322" y="1210508"/>
                    <a:pt x="4750111" y="1828647"/>
                    <a:pt x="4737580" y="1982001"/>
                  </a:cubicBezTo>
                  <a:cubicBezTo>
                    <a:pt x="4753069" y="2127236"/>
                    <a:pt x="4469522" y="2310055"/>
                    <a:pt x="4284463" y="2378412"/>
                  </a:cubicBezTo>
                  <a:cubicBezTo>
                    <a:pt x="3737642" y="2484654"/>
                    <a:pt x="1682333" y="2376504"/>
                    <a:pt x="453113" y="2378412"/>
                  </a:cubicBezTo>
                  <a:cubicBezTo>
                    <a:pt x="259503" y="2372514"/>
                    <a:pt x="-93044" y="2217980"/>
                    <a:pt x="0" y="1982001"/>
                  </a:cubicBezTo>
                  <a:cubicBezTo>
                    <a:pt x="-79839" y="1716057"/>
                    <a:pt x="20415" y="965465"/>
                    <a:pt x="0" y="396407"/>
                  </a:cubicBezTo>
                  <a:close/>
                </a:path>
                <a:path w="4737580" h="2378412" stroke="0" extrusionOk="0">
                  <a:moveTo>
                    <a:pt x="0" y="396407"/>
                  </a:moveTo>
                  <a:cubicBezTo>
                    <a:pt x="2408" y="201836"/>
                    <a:pt x="218481" y="3645"/>
                    <a:pt x="453113" y="0"/>
                  </a:cubicBezTo>
                  <a:cubicBezTo>
                    <a:pt x="1219488" y="15461"/>
                    <a:pt x="3753133" y="-75811"/>
                    <a:pt x="4284463" y="0"/>
                  </a:cubicBezTo>
                  <a:cubicBezTo>
                    <a:pt x="4437442" y="-855"/>
                    <a:pt x="4815757" y="187953"/>
                    <a:pt x="4737580" y="396407"/>
                  </a:cubicBezTo>
                  <a:cubicBezTo>
                    <a:pt x="4850957" y="554256"/>
                    <a:pt x="4689693" y="1563738"/>
                    <a:pt x="4737580" y="1982001"/>
                  </a:cubicBezTo>
                  <a:cubicBezTo>
                    <a:pt x="4708800" y="2157011"/>
                    <a:pt x="4444207" y="2346146"/>
                    <a:pt x="4284463" y="2378412"/>
                  </a:cubicBezTo>
                  <a:cubicBezTo>
                    <a:pt x="3062649" y="1897751"/>
                    <a:pt x="2072933" y="2540775"/>
                    <a:pt x="453113" y="2378412"/>
                  </a:cubicBezTo>
                  <a:cubicBezTo>
                    <a:pt x="207003" y="2423990"/>
                    <a:pt x="-53216" y="2136404"/>
                    <a:pt x="0" y="1982001"/>
                  </a:cubicBezTo>
                  <a:cubicBezTo>
                    <a:pt x="149363" y="1113614"/>
                    <a:pt x="-104161" y="763099"/>
                    <a:pt x="0" y="396407"/>
                  </a:cubicBezTo>
                  <a:close/>
                </a:path>
                <a:path w="4737580" h="2378412" fill="none" stroke="0" extrusionOk="0">
                  <a:moveTo>
                    <a:pt x="0" y="396407"/>
                  </a:moveTo>
                  <a:cubicBezTo>
                    <a:pt x="42526" y="172781"/>
                    <a:pt x="221491" y="-1022"/>
                    <a:pt x="453113" y="0"/>
                  </a:cubicBezTo>
                  <a:cubicBezTo>
                    <a:pt x="1915071" y="143718"/>
                    <a:pt x="3356949" y="258857"/>
                    <a:pt x="4284463" y="0"/>
                  </a:cubicBezTo>
                  <a:cubicBezTo>
                    <a:pt x="4529771" y="-63323"/>
                    <a:pt x="4751372" y="107851"/>
                    <a:pt x="4737580" y="396407"/>
                  </a:cubicBezTo>
                  <a:cubicBezTo>
                    <a:pt x="4829588" y="1183629"/>
                    <a:pt x="4805571" y="1806716"/>
                    <a:pt x="4737580" y="1982001"/>
                  </a:cubicBezTo>
                  <a:cubicBezTo>
                    <a:pt x="4728465" y="2189594"/>
                    <a:pt x="4475176" y="2350879"/>
                    <a:pt x="4284463" y="2378412"/>
                  </a:cubicBezTo>
                  <a:cubicBezTo>
                    <a:pt x="3662594" y="2193821"/>
                    <a:pt x="1369674" y="2224010"/>
                    <a:pt x="453113" y="2378412"/>
                  </a:cubicBezTo>
                  <a:cubicBezTo>
                    <a:pt x="180469" y="2363561"/>
                    <a:pt x="-73584" y="2147462"/>
                    <a:pt x="0" y="1982001"/>
                  </a:cubicBezTo>
                  <a:cubicBezTo>
                    <a:pt x="-144745" y="1813272"/>
                    <a:pt x="35801" y="1077471"/>
                    <a:pt x="0" y="396407"/>
                  </a:cubicBezTo>
                  <a:close/>
                </a:path>
                <a:path w="4737580" h="2378412" fill="none" stroke="0" extrusionOk="0">
                  <a:moveTo>
                    <a:pt x="0" y="396407"/>
                  </a:moveTo>
                  <a:cubicBezTo>
                    <a:pt x="19337" y="198013"/>
                    <a:pt x="218998" y="26703"/>
                    <a:pt x="453113" y="0"/>
                  </a:cubicBezTo>
                  <a:cubicBezTo>
                    <a:pt x="1886155" y="137489"/>
                    <a:pt x="3558141" y="159776"/>
                    <a:pt x="4284463" y="0"/>
                  </a:cubicBezTo>
                  <a:cubicBezTo>
                    <a:pt x="4520006" y="-32500"/>
                    <a:pt x="4734658" y="150773"/>
                    <a:pt x="4737580" y="396407"/>
                  </a:cubicBezTo>
                  <a:cubicBezTo>
                    <a:pt x="4858712" y="1173758"/>
                    <a:pt x="4780111" y="1793245"/>
                    <a:pt x="4737580" y="1982001"/>
                  </a:cubicBezTo>
                  <a:cubicBezTo>
                    <a:pt x="4713566" y="2174099"/>
                    <a:pt x="4480728" y="2335240"/>
                    <a:pt x="4284463" y="2378412"/>
                  </a:cubicBezTo>
                  <a:cubicBezTo>
                    <a:pt x="3549863" y="2227135"/>
                    <a:pt x="1516211" y="2401119"/>
                    <a:pt x="453113" y="2378412"/>
                  </a:cubicBezTo>
                  <a:cubicBezTo>
                    <a:pt x="221651" y="2367901"/>
                    <a:pt x="-89215" y="2202108"/>
                    <a:pt x="0" y="1982001"/>
                  </a:cubicBezTo>
                  <a:cubicBezTo>
                    <a:pt x="-118656" y="1801842"/>
                    <a:pt x="-18286" y="1071073"/>
                    <a:pt x="0" y="396407"/>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1587007"/>
                        <a:gd name="connsiteY0" fmla="*/ 146128 h 876755"/>
                        <a:gd name="connsiteX1" fmla="*/ 151785 w 1587007"/>
                        <a:gd name="connsiteY1" fmla="*/ 0 h 876755"/>
                        <a:gd name="connsiteX2" fmla="*/ 1435221 w 1587007"/>
                        <a:gd name="connsiteY2" fmla="*/ 0 h 876755"/>
                        <a:gd name="connsiteX3" fmla="*/ 1587007 w 1587007"/>
                        <a:gd name="connsiteY3" fmla="*/ 146128 h 876755"/>
                        <a:gd name="connsiteX4" fmla="*/ 1587007 w 1587007"/>
                        <a:gd name="connsiteY4" fmla="*/ 730626 h 876755"/>
                        <a:gd name="connsiteX5" fmla="*/ 1435221 w 1587007"/>
                        <a:gd name="connsiteY5" fmla="*/ 876755 h 876755"/>
                        <a:gd name="connsiteX6" fmla="*/ 151785 w 1587007"/>
                        <a:gd name="connsiteY6" fmla="*/ 876755 h 876755"/>
                        <a:gd name="connsiteX7" fmla="*/ 0 w 1587007"/>
                        <a:gd name="connsiteY7" fmla="*/ 730626 h 876755"/>
                        <a:gd name="connsiteX8" fmla="*/ 0 w 1587007"/>
                        <a:gd name="connsiteY8" fmla="*/ 146128 h 876755"/>
                        <a:gd name="connsiteX0" fmla="*/ 0 w 1587007"/>
                        <a:gd name="connsiteY0" fmla="*/ 146128 h 876755"/>
                        <a:gd name="connsiteX1" fmla="*/ 151785 w 1587007"/>
                        <a:gd name="connsiteY1" fmla="*/ 0 h 876755"/>
                        <a:gd name="connsiteX2" fmla="*/ 1435221 w 1587007"/>
                        <a:gd name="connsiteY2" fmla="*/ 0 h 876755"/>
                        <a:gd name="connsiteX3" fmla="*/ 1587007 w 1587007"/>
                        <a:gd name="connsiteY3" fmla="*/ 146128 h 876755"/>
                        <a:gd name="connsiteX4" fmla="*/ 1587007 w 1587007"/>
                        <a:gd name="connsiteY4" fmla="*/ 730626 h 876755"/>
                        <a:gd name="connsiteX5" fmla="*/ 1435221 w 1587007"/>
                        <a:gd name="connsiteY5" fmla="*/ 876755 h 876755"/>
                        <a:gd name="connsiteX6" fmla="*/ 151785 w 1587007"/>
                        <a:gd name="connsiteY6" fmla="*/ 876755 h 876755"/>
                        <a:gd name="connsiteX7" fmla="*/ 0 w 1587007"/>
                        <a:gd name="connsiteY7" fmla="*/ 730626 h 876755"/>
                        <a:gd name="connsiteX8" fmla="*/ 0 w 1587007"/>
                        <a:gd name="connsiteY8" fmla="*/ 146128 h 8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007" h="876755" fill="none" extrusionOk="0">
                          <a:moveTo>
                            <a:pt x="0" y="146128"/>
                          </a:moveTo>
                          <a:cubicBezTo>
                            <a:pt x="211" y="71114"/>
                            <a:pt x="72024" y="6779"/>
                            <a:pt x="151785" y="0"/>
                          </a:cubicBezTo>
                          <a:cubicBezTo>
                            <a:pt x="615609" y="38693"/>
                            <a:pt x="1200239" y="48125"/>
                            <a:pt x="1435221" y="0"/>
                          </a:cubicBezTo>
                          <a:cubicBezTo>
                            <a:pt x="1517738" y="-8949"/>
                            <a:pt x="1582228" y="64011"/>
                            <a:pt x="1587007" y="146128"/>
                          </a:cubicBezTo>
                          <a:cubicBezTo>
                            <a:pt x="1620014" y="439766"/>
                            <a:pt x="1594893" y="666088"/>
                            <a:pt x="1587007" y="730626"/>
                          </a:cubicBezTo>
                          <a:cubicBezTo>
                            <a:pt x="1589882" y="797086"/>
                            <a:pt x="1505383" y="861636"/>
                            <a:pt x="1435221" y="876755"/>
                          </a:cubicBezTo>
                          <a:cubicBezTo>
                            <a:pt x="1206373" y="897985"/>
                            <a:pt x="561981" y="854265"/>
                            <a:pt x="151785" y="876755"/>
                          </a:cubicBezTo>
                          <a:cubicBezTo>
                            <a:pt x="83704" y="874982"/>
                            <a:pt x="-22105" y="815643"/>
                            <a:pt x="0" y="730626"/>
                          </a:cubicBezTo>
                          <a:cubicBezTo>
                            <a:pt x="-37159" y="653927"/>
                            <a:pt x="17199" y="385309"/>
                            <a:pt x="0" y="146128"/>
                          </a:cubicBezTo>
                          <a:close/>
                        </a:path>
                        <a:path w="1587007" h="876755" stroke="0" extrusionOk="0">
                          <a:moveTo>
                            <a:pt x="0" y="146128"/>
                          </a:moveTo>
                          <a:cubicBezTo>
                            <a:pt x="1187" y="73401"/>
                            <a:pt x="73521" y="5050"/>
                            <a:pt x="151785" y="0"/>
                          </a:cubicBezTo>
                          <a:cubicBezTo>
                            <a:pt x="406083" y="35396"/>
                            <a:pt x="1255706" y="-30239"/>
                            <a:pt x="1435221" y="0"/>
                          </a:cubicBezTo>
                          <a:cubicBezTo>
                            <a:pt x="1498510" y="-1652"/>
                            <a:pt x="1602969" y="66856"/>
                            <a:pt x="1587007" y="146128"/>
                          </a:cubicBezTo>
                          <a:cubicBezTo>
                            <a:pt x="1608690" y="206475"/>
                            <a:pt x="1562350" y="574433"/>
                            <a:pt x="1587007" y="730626"/>
                          </a:cubicBezTo>
                          <a:cubicBezTo>
                            <a:pt x="1574083" y="807965"/>
                            <a:pt x="1496316" y="869483"/>
                            <a:pt x="1435221" y="876755"/>
                          </a:cubicBezTo>
                          <a:cubicBezTo>
                            <a:pt x="1023062" y="732307"/>
                            <a:pt x="697662" y="911891"/>
                            <a:pt x="151785" y="876755"/>
                          </a:cubicBezTo>
                          <a:cubicBezTo>
                            <a:pt x="66543" y="884684"/>
                            <a:pt x="-16137" y="796514"/>
                            <a:pt x="0" y="730626"/>
                          </a:cubicBezTo>
                          <a:cubicBezTo>
                            <a:pt x="48514" y="433821"/>
                            <a:pt x="-36436" y="308175"/>
                            <a:pt x="0" y="146128"/>
                          </a:cubicBezTo>
                          <a:close/>
                        </a:path>
                        <a:path w="1587007" h="876755" fill="none" stroke="0" extrusionOk="0">
                          <a:moveTo>
                            <a:pt x="0" y="146128"/>
                          </a:moveTo>
                          <a:cubicBezTo>
                            <a:pt x="6389" y="68238"/>
                            <a:pt x="69892" y="3672"/>
                            <a:pt x="151785" y="0"/>
                          </a:cubicBezTo>
                          <a:cubicBezTo>
                            <a:pt x="639119" y="49755"/>
                            <a:pt x="1167167" y="63132"/>
                            <a:pt x="1435221" y="0"/>
                          </a:cubicBezTo>
                          <a:cubicBezTo>
                            <a:pt x="1513255" y="-6370"/>
                            <a:pt x="1588749" y="55275"/>
                            <a:pt x="1587007" y="146128"/>
                          </a:cubicBezTo>
                          <a:cubicBezTo>
                            <a:pt x="1623790" y="428127"/>
                            <a:pt x="1601887" y="660102"/>
                            <a:pt x="1587007" y="730626"/>
                          </a:cubicBezTo>
                          <a:cubicBezTo>
                            <a:pt x="1578311" y="806136"/>
                            <a:pt x="1501058" y="869402"/>
                            <a:pt x="1435221" y="876755"/>
                          </a:cubicBezTo>
                          <a:cubicBezTo>
                            <a:pt x="1180902" y="851171"/>
                            <a:pt x="520461" y="855537"/>
                            <a:pt x="151785" y="876755"/>
                          </a:cubicBezTo>
                          <a:cubicBezTo>
                            <a:pt x="65764" y="875779"/>
                            <a:pt x="-21555" y="806721"/>
                            <a:pt x="0" y="730626"/>
                          </a:cubicBezTo>
                          <a:cubicBezTo>
                            <a:pt x="-42529" y="665923"/>
                            <a:pt x="19177" y="422815"/>
                            <a:pt x="0" y="1461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a:t>
              </a:r>
            </a:p>
          </p:txBody>
        </p:sp>
        <p:grpSp>
          <p:nvGrpSpPr>
            <p:cNvPr id="9" name="Group 8">
              <a:extLst>
                <a:ext uri="{FF2B5EF4-FFF2-40B4-BE49-F238E27FC236}">
                  <a16:creationId xmlns:a16="http://schemas.microsoft.com/office/drawing/2014/main" id="{3C177C8B-B1F7-0C8F-3E92-F39F95673E10}"/>
                </a:ext>
              </a:extLst>
            </p:cNvPr>
            <p:cNvGrpSpPr/>
            <p:nvPr/>
          </p:nvGrpSpPr>
          <p:grpSpPr>
            <a:xfrm>
              <a:off x="8001897" y="3789019"/>
              <a:ext cx="3807499" cy="2732119"/>
              <a:chOff x="1197026" y="4232126"/>
              <a:chExt cx="3751815" cy="2630711"/>
            </a:xfrm>
          </p:grpSpPr>
          <p:pic>
            <p:nvPicPr>
              <p:cNvPr id="11" name="Picture 10">
                <a:extLst>
                  <a:ext uri="{FF2B5EF4-FFF2-40B4-BE49-F238E27FC236}">
                    <a16:creationId xmlns:a16="http://schemas.microsoft.com/office/drawing/2014/main" id="{0EE78B79-3E6E-DAD0-FD98-6EB3E23B0189}"/>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AF08508B-C136-7863-9E03-65A2452B823C}"/>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9549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9AF8EBC8-55A7-98F3-C50D-7A72CC0B8AEE}"/>
              </a:ext>
            </a:extLst>
          </p:cNvPr>
          <p:cNvGraphicFramePr>
            <a:graphicFrameLocks noGrp="1"/>
          </p:cNvGraphicFramePr>
          <p:nvPr>
            <p:extLst>
              <p:ext uri="{D42A27DB-BD31-4B8C-83A1-F6EECF244321}">
                <p14:modId xmlns:p14="http://schemas.microsoft.com/office/powerpoint/2010/main" val="1371099726"/>
              </p:ext>
            </p:extLst>
          </p:nvPr>
        </p:nvGraphicFramePr>
        <p:xfrm>
          <a:off x="459066" y="738088"/>
          <a:ext cx="11265172" cy="4754880"/>
        </p:xfrm>
        <a:graphic>
          <a:graphicData uri="http://schemas.openxmlformats.org/drawingml/2006/table">
            <a:tbl>
              <a:tblPr firstRow="1" bandRow="1">
                <a:tableStyleId>{5C22544A-7EE6-4342-B048-85BDC9FD1C3A}</a:tableStyleId>
              </a:tblPr>
              <a:tblGrid>
                <a:gridCol w="2478793">
                  <a:extLst>
                    <a:ext uri="{9D8B030D-6E8A-4147-A177-3AD203B41FA5}">
                      <a16:colId xmlns:a16="http://schemas.microsoft.com/office/drawing/2014/main" val="3992864709"/>
                    </a:ext>
                  </a:extLst>
                </a:gridCol>
                <a:gridCol w="2466838">
                  <a:extLst>
                    <a:ext uri="{9D8B030D-6E8A-4147-A177-3AD203B41FA5}">
                      <a16:colId xmlns:a16="http://schemas.microsoft.com/office/drawing/2014/main" val="4150403823"/>
                    </a:ext>
                  </a:extLst>
                </a:gridCol>
                <a:gridCol w="3703089">
                  <a:extLst>
                    <a:ext uri="{9D8B030D-6E8A-4147-A177-3AD203B41FA5}">
                      <a16:colId xmlns:a16="http://schemas.microsoft.com/office/drawing/2014/main" val="3696773380"/>
                    </a:ext>
                  </a:extLst>
                </a:gridCol>
                <a:gridCol w="2616452">
                  <a:extLst>
                    <a:ext uri="{9D8B030D-6E8A-4147-A177-3AD203B41FA5}">
                      <a16:colId xmlns:a16="http://schemas.microsoft.com/office/drawing/2014/main" val="1345226740"/>
                    </a:ext>
                  </a:extLst>
                </a:gridCol>
              </a:tblGrid>
              <a:tr h="680287">
                <a:tc>
                  <a:txBody>
                    <a:bodyPr/>
                    <a:lstStyle/>
                    <a:p>
                      <a:pPr algn="ctr"/>
                      <a:r>
                        <a:rPr lang="en-US" sz="3200" dirty="0" err="1">
                          <a:solidFill>
                            <a:schemeClr val="tx1"/>
                          </a:solidFill>
                          <a:latin typeface="Cambria" panose="02040503050406030204" pitchFamily="18" charset="0"/>
                        </a:rPr>
                        <a:t>Sự</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vật</a:t>
                      </a:r>
                      <a:r>
                        <a:rPr lang="en-US" sz="3200" dirty="0">
                          <a:solidFill>
                            <a:schemeClr val="tx1"/>
                          </a:solidFill>
                          <a:latin typeface="Cambria" panose="02040503050406030204" pitchFamily="18" charset="0"/>
                        </a:rPr>
                        <a:t> 1</a:t>
                      </a: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tc>
                  <a:txBody>
                    <a:bodyPr/>
                    <a:lstStyle/>
                    <a:p>
                      <a:pPr algn="ct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so </a:t>
                      </a:r>
                      <a:r>
                        <a:rPr lang="en-US" sz="3200" dirty="0" err="1">
                          <a:solidFill>
                            <a:schemeClr val="tx1"/>
                          </a:solidFill>
                          <a:latin typeface="Cambria" panose="02040503050406030204" pitchFamily="18" charset="0"/>
                        </a:rPr>
                        <a:t>sánh</a:t>
                      </a:r>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latin typeface="Cambria" panose="02040503050406030204" pitchFamily="18" charset="0"/>
                        </a:rPr>
                        <a:t>Sự</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vật</a:t>
                      </a:r>
                      <a:r>
                        <a:rPr lang="en-US" sz="3200" dirty="0">
                          <a:solidFill>
                            <a:schemeClr val="tx1"/>
                          </a:solidFill>
                          <a:latin typeface="Cambria" panose="02040503050406030204" pitchFamily="18" charset="0"/>
                        </a:rPr>
                        <a:t> 2</a:t>
                      </a: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latin typeface="Cambria" panose="02040503050406030204" pitchFamily="18" charset="0"/>
                        </a:rPr>
                        <a:t>Đặc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điểm</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được</a:t>
                      </a:r>
                      <a:r>
                        <a:rPr lang="en-US" sz="3200" dirty="0">
                          <a:solidFill>
                            <a:schemeClr val="tx1"/>
                          </a:solidFill>
                          <a:latin typeface="Cambria" panose="02040503050406030204" pitchFamily="18" charset="0"/>
                        </a:rPr>
                        <a:t> so </a:t>
                      </a:r>
                      <a:r>
                        <a:rPr lang="en-US" sz="3200" dirty="0" err="1">
                          <a:solidFill>
                            <a:schemeClr val="tx1"/>
                          </a:solidFill>
                          <a:latin typeface="Cambria" panose="02040503050406030204" pitchFamily="18" charset="0"/>
                        </a:rPr>
                        <a:t>sánh</a:t>
                      </a:r>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rgbClr val="FFD54F"/>
                    </a:solidFill>
                  </a:tcPr>
                </a:tc>
                <a:extLst>
                  <a:ext uri="{0D108BD9-81ED-4DB2-BD59-A6C34878D82A}">
                    <a16:rowId xmlns:a16="http://schemas.microsoft.com/office/drawing/2014/main" val="1020460157"/>
                  </a:ext>
                </a:extLst>
              </a:tr>
              <a:tr h="0">
                <a:tc>
                  <a:txBody>
                    <a:bodyPr/>
                    <a:lstStyle/>
                    <a:p>
                      <a:pPr algn="ctr"/>
                      <a:r>
                        <a:rPr lang="en-US" sz="3200" b="1" dirty="0" err="1">
                          <a:solidFill>
                            <a:srgbClr val="00B050"/>
                          </a:solidFill>
                          <a:latin typeface="Cambria" panose="02040503050406030204" pitchFamily="18" charset="0"/>
                        </a:rPr>
                        <a:t>Cây</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gạo</a:t>
                      </a:r>
                      <a:endParaRPr lang="en-US" sz="3200" b="1" dirty="0">
                        <a:solidFill>
                          <a:srgbClr val="00B050"/>
                        </a:solidFill>
                        <a:latin typeface="Cambria" panose="02040503050406030204" pitchFamily="18" charset="0"/>
                      </a:endParaRPr>
                    </a:p>
                    <a:p>
                      <a:pPr algn="ctr"/>
                      <a:endParaRPr lang="en-US" sz="3200" b="1"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18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18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18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extLst>
                  <a:ext uri="{0D108BD9-81ED-4DB2-BD59-A6C34878D82A}">
                    <a16:rowId xmlns:a16="http://schemas.microsoft.com/office/drawing/2014/main" val="3126614902"/>
                  </a:ext>
                </a:extLst>
              </a:tr>
              <a:tr h="680287">
                <a:tc>
                  <a:txBody>
                    <a:bodyPr/>
                    <a:lstStyle/>
                    <a:p>
                      <a:pPr algn="ctr"/>
                      <a:endParaRPr lang="en-US" sz="3200" b="1" dirty="0">
                        <a:solidFill>
                          <a:schemeClr val="tx1"/>
                        </a:solidFill>
                        <a:latin typeface="Cambria" panose="02040503050406030204" pitchFamily="18" charset="0"/>
                      </a:endParaRPr>
                    </a:p>
                    <a:p>
                      <a:pPr algn="ctr"/>
                      <a:endParaRPr lang="en-US" sz="3200" b="1"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extLst>
                  <a:ext uri="{0D108BD9-81ED-4DB2-BD59-A6C34878D82A}">
                    <a16:rowId xmlns:a16="http://schemas.microsoft.com/office/drawing/2014/main" val="1759014099"/>
                  </a:ext>
                </a:extLst>
              </a:tr>
              <a:tr h="680287">
                <a:tc>
                  <a:txBody>
                    <a:bodyPr/>
                    <a:lstStyle/>
                    <a:p>
                      <a:pPr algn="ctr"/>
                      <a:endParaRPr lang="en-US" sz="3200" b="1" dirty="0">
                        <a:solidFill>
                          <a:schemeClr val="tx1"/>
                        </a:solidFill>
                        <a:latin typeface="Cambria" panose="02040503050406030204" pitchFamily="18" charset="0"/>
                      </a:endParaRPr>
                    </a:p>
                    <a:p>
                      <a:pPr algn="ctr"/>
                      <a:endParaRPr lang="en-US" sz="3200" b="1"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tc>
                  <a:txBody>
                    <a:bodyPr/>
                    <a:lstStyle/>
                    <a:p>
                      <a:endParaRPr lang="en-US" sz="3200" dirty="0">
                        <a:solidFill>
                          <a:schemeClr val="tx1"/>
                        </a:solidFill>
                        <a:latin typeface="Cambria" panose="02040503050406030204" pitchFamily="18" charset="0"/>
                      </a:endParaRPr>
                    </a:p>
                  </a:txBody>
                  <a:tcPr>
                    <a:lnL w="12700" cap="flat" cmpd="sng" algn="ctr">
                      <a:solidFill>
                        <a:srgbClr val="FFC000"/>
                      </a:solidFill>
                      <a:prstDash val="sysDash"/>
                      <a:round/>
                      <a:headEnd type="none" w="med" len="med"/>
                      <a:tailEnd type="none" w="med" len="med"/>
                    </a:lnL>
                    <a:lnR w="12700" cap="flat" cmpd="sng" algn="ctr">
                      <a:solidFill>
                        <a:srgbClr val="FFC000"/>
                      </a:solidFill>
                      <a:prstDash val="sysDash"/>
                      <a:round/>
                      <a:headEnd type="none" w="med" len="med"/>
                      <a:tailEnd type="none" w="med" len="med"/>
                    </a:lnR>
                    <a:lnT w="12700" cap="flat" cmpd="sng" algn="ctr">
                      <a:solidFill>
                        <a:srgbClr val="FFC000"/>
                      </a:solidFill>
                      <a:prstDash val="sysDash"/>
                      <a:round/>
                      <a:headEnd type="none" w="med" len="med"/>
                      <a:tailEnd type="none" w="med" len="med"/>
                    </a:lnT>
                    <a:lnB w="12700" cap="flat" cmpd="sng" algn="ctr">
                      <a:solidFill>
                        <a:srgbClr val="FFC000"/>
                      </a:solidFill>
                      <a:prstDash val="sysDash"/>
                      <a:round/>
                      <a:headEnd type="none" w="med" len="med"/>
                      <a:tailEnd type="none" w="med" len="med"/>
                    </a:lnB>
                    <a:solidFill>
                      <a:schemeClr val="bg1"/>
                    </a:solidFill>
                  </a:tcPr>
                </a:tc>
                <a:extLst>
                  <a:ext uri="{0D108BD9-81ED-4DB2-BD59-A6C34878D82A}">
                    <a16:rowId xmlns:a16="http://schemas.microsoft.com/office/drawing/2014/main" val="2679061136"/>
                  </a:ext>
                </a:extLst>
              </a:tr>
            </a:tbl>
          </a:graphicData>
        </a:graphic>
      </p:graphicFrame>
      <p:sp>
        <p:nvSpPr>
          <p:cNvPr id="8" name="TextBox 7">
            <a:extLst>
              <a:ext uri="{FF2B5EF4-FFF2-40B4-BE49-F238E27FC236}">
                <a16:creationId xmlns:a16="http://schemas.microsoft.com/office/drawing/2014/main" id="{08DFD183-04AA-2022-F9D0-8C1639CEFF5E}"/>
              </a:ext>
            </a:extLst>
          </p:cNvPr>
          <p:cNvSpPr txBox="1"/>
          <p:nvPr/>
        </p:nvSpPr>
        <p:spPr>
          <a:xfrm>
            <a:off x="3747798" y="2251391"/>
            <a:ext cx="10782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như</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5AA093A1-8D9F-6C7F-BD03-0FE56632B8A2}"/>
              </a:ext>
            </a:extLst>
          </p:cNvPr>
          <p:cNvSpPr txBox="1"/>
          <p:nvPr/>
        </p:nvSpPr>
        <p:spPr>
          <a:xfrm>
            <a:off x="5445535" y="2318392"/>
            <a:ext cx="384090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tháp</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đèn</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khổng</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lồ</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2" name="TextBox 1">
            <a:extLst>
              <a:ext uri="{FF2B5EF4-FFF2-40B4-BE49-F238E27FC236}">
                <a16:creationId xmlns:a16="http://schemas.microsoft.com/office/drawing/2014/main" id="{918A097D-50A1-4AD2-7D89-EA3EE28CC32C}"/>
              </a:ext>
            </a:extLst>
          </p:cNvPr>
          <p:cNvSpPr txBox="1"/>
          <p:nvPr/>
        </p:nvSpPr>
        <p:spPr>
          <a:xfrm>
            <a:off x="874279" y="3493243"/>
            <a:ext cx="214673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Bông</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hoa</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endParaRPr>
          </a:p>
        </p:txBody>
      </p:sp>
      <p:sp>
        <p:nvSpPr>
          <p:cNvPr id="4" name="TextBox 3">
            <a:extLst>
              <a:ext uri="{FF2B5EF4-FFF2-40B4-BE49-F238E27FC236}">
                <a16:creationId xmlns:a16="http://schemas.microsoft.com/office/drawing/2014/main" id="{D2E1A22C-9AEC-82D3-CE95-76377ADDE393}"/>
              </a:ext>
            </a:extLst>
          </p:cNvPr>
          <p:cNvSpPr txBox="1"/>
          <p:nvPr/>
        </p:nvSpPr>
        <p:spPr>
          <a:xfrm>
            <a:off x="4110531" y="3493243"/>
            <a:ext cx="10782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là</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endParaRPr>
          </a:p>
        </p:txBody>
      </p:sp>
      <p:sp>
        <p:nvSpPr>
          <p:cNvPr id="5" name="TextBox 4">
            <a:extLst>
              <a:ext uri="{FF2B5EF4-FFF2-40B4-BE49-F238E27FC236}">
                <a16:creationId xmlns:a16="http://schemas.microsoft.com/office/drawing/2014/main" id="{7B6AAF57-F40A-2A65-694F-1C0DC266B518}"/>
              </a:ext>
            </a:extLst>
          </p:cNvPr>
          <p:cNvSpPr txBox="1"/>
          <p:nvPr/>
        </p:nvSpPr>
        <p:spPr>
          <a:xfrm>
            <a:off x="5378877" y="3499738"/>
            <a:ext cx="40449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ngọn</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lửa</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hồng</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tươi</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endParaRPr>
          </a:p>
        </p:txBody>
      </p:sp>
      <p:sp>
        <p:nvSpPr>
          <p:cNvPr id="6" name="TextBox 5">
            <a:extLst>
              <a:ext uri="{FF2B5EF4-FFF2-40B4-BE49-F238E27FC236}">
                <a16:creationId xmlns:a16="http://schemas.microsoft.com/office/drawing/2014/main" id="{FBD7F502-6BDA-4C7D-0925-33C429540956}"/>
              </a:ext>
            </a:extLst>
          </p:cNvPr>
          <p:cNvSpPr txBox="1"/>
          <p:nvPr/>
        </p:nvSpPr>
        <p:spPr>
          <a:xfrm>
            <a:off x="874279" y="4495110"/>
            <a:ext cx="214673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Búp</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nõn</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C91325D3-4A33-5E13-00AE-F1FF9F5FE277}"/>
              </a:ext>
            </a:extLst>
          </p:cNvPr>
          <p:cNvSpPr txBox="1"/>
          <p:nvPr/>
        </p:nvSpPr>
        <p:spPr>
          <a:xfrm>
            <a:off x="4110530" y="4483471"/>
            <a:ext cx="107821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là</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D6C78F07-9E2F-0737-C55B-94DDCC9FF5F5}"/>
              </a:ext>
            </a:extLst>
          </p:cNvPr>
          <p:cNvSpPr txBox="1"/>
          <p:nvPr/>
        </p:nvSpPr>
        <p:spPr>
          <a:xfrm>
            <a:off x="5378877" y="4497116"/>
            <a:ext cx="404499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ánh</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nến</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DD4E07"/>
                </a:solidFill>
                <a:effectLst/>
                <a:uLnTx/>
                <a:uFillTx/>
                <a:latin typeface="Cambria" panose="02040503050406030204" pitchFamily="18" charset="0"/>
                <a:ea typeface="+mn-ea"/>
                <a:cs typeface="+mn-cs"/>
              </a:rPr>
              <a:t>xanh</a:t>
            </a:r>
            <a:endParaRPr kumimoji="0" lang="vi-VN" sz="3200" b="1" i="0" u="none" strike="noStrike" kern="1200" cap="none" spc="0" normalizeH="0" baseline="0" noProof="0" dirty="0">
              <a:ln>
                <a:noFill/>
              </a:ln>
              <a:solidFill>
                <a:srgbClr val="DD4E07"/>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B65EFF4D-E022-6EA2-49D6-871E90B025AC}"/>
              </a:ext>
            </a:extLst>
          </p:cNvPr>
          <p:cNvSpPr txBox="1"/>
          <p:nvPr/>
        </p:nvSpPr>
        <p:spPr>
          <a:xfrm>
            <a:off x="9203276" y="2450282"/>
            <a:ext cx="26930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rPr>
              <a:t>Hình</a:t>
            </a:r>
            <a:r>
              <a:rPr lang="en-US" sz="3200" b="1" dirty="0">
                <a:solidFill>
                  <a:srgbClr val="70AD47">
                    <a:lumMod val="75000"/>
                  </a:srgbClr>
                </a:solidFill>
                <a:latin typeface="Cambria" panose="02040503050406030204" pitchFamily="18" charset="0"/>
              </a:rPr>
              <a:t> </a:t>
            </a:r>
            <a:r>
              <a:rPr lang="en-US" sz="3200" b="1" dirty="0" err="1">
                <a:solidFill>
                  <a:srgbClr val="70AD47">
                    <a:lumMod val="75000"/>
                  </a:srgbClr>
                </a:solidFill>
                <a:latin typeface="Cambria" panose="02040503050406030204" pitchFamily="18" charset="0"/>
              </a:rPr>
              <a:t>dạng</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13" name="TextBox 12">
            <a:extLst>
              <a:ext uri="{FF2B5EF4-FFF2-40B4-BE49-F238E27FC236}">
                <a16:creationId xmlns:a16="http://schemas.microsoft.com/office/drawing/2014/main" id="{8DA9AE76-AA84-F3D1-CA13-5795B3556DEC}"/>
              </a:ext>
            </a:extLst>
          </p:cNvPr>
          <p:cNvSpPr txBox="1"/>
          <p:nvPr/>
        </p:nvSpPr>
        <p:spPr>
          <a:xfrm>
            <a:off x="9498904" y="3499738"/>
            <a:ext cx="26930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rPr>
              <a:t>Màu</a:t>
            </a:r>
            <a:r>
              <a:rPr lang="en-US" sz="3200" b="1" dirty="0">
                <a:solidFill>
                  <a:srgbClr val="70AD47">
                    <a:lumMod val="75000"/>
                  </a:srgbClr>
                </a:solidFill>
                <a:latin typeface="Cambria" panose="02040503050406030204" pitchFamily="18" charset="0"/>
              </a:rPr>
              <a:t> </a:t>
            </a:r>
            <a:r>
              <a:rPr lang="en-US" sz="3200" b="1" dirty="0" err="1">
                <a:solidFill>
                  <a:srgbClr val="70AD47">
                    <a:lumMod val="75000"/>
                  </a:srgbClr>
                </a:solidFill>
                <a:latin typeface="Cambria" panose="02040503050406030204" pitchFamily="18" charset="0"/>
              </a:rPr>
              <a:t>sắc</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14" name="TextBox 13">
            <a:extLst>
              <a:ext uri="{FF2B5EF4-FFF2-40B4-BE49-F238E27FC236}">
                <a16:creationId xmlns:a16="http://schemas.microsoft.com/office/drawing/2014/main" id="{08375394-D9C5-0FE6-1833-15C47493C94D}"/>
              </a:ext>
            </a:extLst>
          </p:cNvPr>
          <p:cNvSpPr txBox="1"/>
          <p:nvPr/>
        </p:nvSpPr>
        <p:spPr>
          <a:xfrm>
            <a:off x="9088638" y="4351966"/>
            <a:ext cx="269309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70AD47">
                    <a:lumMod val="75000"/>
                  </a:srgbClr>
                </a:solidFill>
                <a:latin typeface="Cambria" panose="02040503050406030204" pitchFamily="18" charset="0"/>
              </a:rPr>
              <a:t>Hình</a:t>
            </a:r>
            <a:r>
              <a:rPr lang="en-US" sz="3200" b="1" noProof="0" dirty="0">
                <a:solidFill>
                  <a:srgbClr val="70AD47">
                    <a:lumMod val="75000"/>
                  </a:srgbClr>
                </a:solidFill>
                <a:latin typeface="Cambria" panose="02040503050406030204" pitchFamily="18" charset="0"/>
              </a:rPr>
              <a:t> </a:t>
            </a:r>
            <a:r>
              <a:rPr lang="en-US" sz="3200" b="1" noProof="0" dirty="0" err="1">
                <a:solidFill>
                  <a:srgbClr val="70AD47">
                    <a:lumMod val="75000"/>
                  </a:srgbClr>
                </a:solidFill>
                <a:latin typeface="Cambria" panose="02040503050406030204" pitchFamily="18" charset="0"/>
              </a:rPr>
              <a:t>dạng</a:t>
            </a:r>
            <a:r>
              <a:rPr lang="en-US" sz="3200" b="1" noProof="0" dirty="0">
                <a:solidFill>
                  <a:srgbClr val="70AD47">
                    <a:lumMod val="75000"/>
                  </a:srgbClr>
                </a:solidFill>
                <a:latin typeface="Cambria" panose="02040503050406030204" pitchFamily="18" charset="0"/>
              </a:rPr>
              <a:t>, </a:t>
            </a:r>
            <a:r>
              <a:rPr lang="en-US" sz="3200" b="1" noProof="0" dirty="0" err="1">
                <a:solidFill>
                  <a:srgbClr val="70AD47">
                    <a:lumMod val="75000"/>
                  </a:srgbClr>
                </a:solidFill>
                <a:latin typeface="Cambria" panose="02040503050406030204" pitchFamily="18" charset="0"/>
              </a:rPr>
              <a:t>màu</a:t>
            </a:r>
            <a:r>
              <a:rPr lang="en-US" sz="3200" b="1" noProof="0" dirty="0">
                <a:solidFill>
                  <a:srgbClr val="70AD47">
                    <a:lumMod val="75000"/>
                  </a:srgbClr>
                </a:solidFill>
                <a:latin typeface="Cambria" panose="02040503050406030204" pitchFamily="18" charset="0"/>
              </a:rPr>
              <a:t> </a:t>
            </a:r>
            <a:r>
              <a:rPr lang="en-US" sz="3200" b="1" noProof="0" dirty="0" err="1">
                <a:solidFill>
                  <a:srgbClr val="70AD47">
                    <a:lumMod val="75000"/>
                  </a:srgbClr>
                </a:solidFill>
                <a:latin typeface="Cambria" panose="02040503050406030204" pitchFamily="18" charset="0"/>
              </a:rPr>
              <a:t>sắc</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600385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4" grpId="0"/>
      <p:bldP spid="5" grpId="0"/>
      <p:bldP spid="6"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EBD04-E8EA-454B-8F37-A8D4EE650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25" y="1892300"/>
            <a:ext cx="3190875" cy="3515590"/>
          </a:xfrm>
          <a:prstGeom prst="rect">
            <a:avLst/>
          </a:prstGeom>
        </p:spPr>
      </p:pic>
      <p:pic>
        <p:nvPicPr>
          <p:cNvPr id="5" name="Picture 4">
            <a:extLst>
              <a:ext uri="{FF2B5EF4-FFF2-40B4-BE49-F238E27FC236}">
                <a16:creationId xmlns:a16="http://schemas.microsoft.com/office/drawing/2014/main" id="{5A1DCAC2-8F2F-4EC4-B184-60EC4A787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313" y="1810326"/>
            <a:ext cx="3859069" cy="3433617"/>
          </a:xfrm>
          <a:prstGeom prst="rect">
            <a:avLst/>
          </a:prstGeom>
        </p:spPr>
      </p:pic>
      <p:sp>
        <p:nvSpPr>
          <p:cNvPr id="6" name="TextBox 5">
            <a:extLst>
              <a:ext uri="{FF2B5EF4-FFF2-40B4-BE49-F238E27FC236}">
                <a16:creationId xmlns:a16="http://schemas.microsoft.com/office/drawing/2014/main" id="{2C7FD252-3703-4C21-8FA8-FD24FF068D1E}"/>
              </a:ext>
            </a:extLst>
          </p:cNvPr>
          <p:cNvSpPr txBox="1"/>
          <p:nvPr/>
        </p:nvSpPr>
        <p:spPr>
          <a:xfrm>
            <a:off x="2843934" y="5701722"/>
            <a:ext cx="1783484" cy="646331"/>
          </a:xfrm>
          <a:prstGeom prst="rect">
            <a:avLst/>
          </a:prstGeom>
          <a:noFill/>
        </p:spPr>
        <p:txBody>
          <a:bodyPr wrap="square" rtlCol="0">
            <a:spAutoFit/>
          </a:bodyPr>
          <a:lstStyle/>
          <a:p>
            <a:r>
              <a:rPr lang="en-US" sz="3600" b="1" dirty="0" err="1">
                <a:solidFill>
                  <a:srgbClr val="FF0000"/>
                </a:solidFill>
              </a:rPr>
              <a:t>Cây</a:t>
            </a:r>
            <a:r>
              <a:rPr lang="en-US" sz="3600" b="1" dirty="0">
                <a:solidFill>
                  <a:srgbClr val="FF0000"/>
                </a:solidFill>
              </a:rPr>
              <a:t> </a:t>
            </a:r>
            <a:r>
              <a:rPr lang="en-US" sz="3600" b="1" dirty="0" err="1">
                <a:solidFill>
                  <a:srgbClr val="FF0000"/>
                </a:solidFill>
              </a:rPr>
              <a:t>gạo</a:t>
            </a:r>
            <a:endParaRPr lang="en-US" sz="3600" b="1" dirty="0">
              <a:solidFill>
                <a:srgbClr val="FF0000"/>
              </a:solidFill>
            </a:endParaRPr>
          </a:p>
        </p:txBody>
      </p:sp>
      <p:sp>
        <p:nvSpPr>
          <p:cNvPr id="7" name="TextBox 6">
            <a:extLst>
              <a:ext uri="{FF2B5EF4-FFF2-40B4-BE49-F238E27FC236}">
                <a16:creationId xmlns:a16="http://schemas.microsoft.com/office/drawing/2014/main" id="{BC96457F-3309-4FB7-8A13-5B7209C37E6C}"/>
              </a:ext>
            </a:extLst>
          </p:cNvPr>
          <p:cNvSpPr txBox="1"/>
          <p:nvPr/>
        </p:nvSpPr>
        <p:spPr>
          <a:xfrm>
            <a:off x="7564583" y="5701721"/>
            <a:ext cx="2466107" cy="646331"/>
          </a:xfrm>
          <a:prstGeom prst="rect">
            <a:avLst/>
          </a:prstGeom>
          <a:noFill/>
        </p:spPr>
        <p:txBody>
          <a:bodyPr wrap="square" rtlCol="0">
            <a:spAutoFit/>
          </a:bodyPr>
          <a:lstStyle/>
          <a:p>
            <a:r>
              <a:rPr lang="en-US" sz="3600" b="1" dirty="0" err="1">
                <a:solidFill>
                  <a:srgbClr val="FF0000"/>
                </a:solidFill>
              </a:rPr>
              <a:t>Tháp</a:t>
            </a:r>
            <a:r>
              <a:rPr lang="en-US" sz="3600" b="1" dirty="0">
                <a:solidFill>
                  <a:srgbClr val="FF0000"/>
                </a:solidFill>
              </a:rPr>
              <a:t> </a:t>
            </a:r>
            <a:r>
              <a:rPr lang="en-US" sz="3600" b="1" dirty="0" err="1">
                <a:solidFill>
                  <a:srgbClr val="FF0000"/>
                </a:solidFill>
              </a:rPr>
              <a:t>đèn</a:t>
            </a:r>
            <a:endParaRPr lang="en-US" sz="3600" b="1" dirty="0">
              <a:solidFill>
                <a:srgbClr val="FF0000"/>
              </a:solidFill>
            </a:endParaRPr>
          </a:p>
        </p:txBody>
      </p:sp>
    </p:spTree>
    <p:extLst>
      <p:ext uri="{BB962C8B-B14F-4D97-AF65-F5344CB8AC3E}">
        <p14:creationId xmlns:p14="http://schemas.microsoft.com/office/powerpoint/2010/main" val="97328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3A542-8397-4E47-A932-C9D3D1B18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331" y="2043040"/>
            <a:ext cx="2619375" cy="2771920"/>
          </a:xfrm>
          <a:prstGeom prst="rect">
            <a:avLst/>
          </a:prstGeom>
        </p:spPr>
      </p:pic>
      <p:pic>
        <p:nvPicPr>
          <p:cNvPr id="9" name="Picture 8">
            <a:extLst>
              <a:ext uri="{FF2B5EF4-FFF2-40B4-BE49-F238E27FC236}">
                <a16:creationId xmlns:a16="http://schemas.microsoft.com/office/drawing/2014/main" id="{80C47A0D-DC7E-43E8-8179-0E5D6A678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933" y="2043041"/>
            <a:ext cx="2454994" cy="2854686"/>
          </a:xfrm>
          <a:prstGeom prst="rect">
            <a:avLst/>
          </a:prstGeom>
        </p:spPr>
      </p:pic>
      <p:sp>
        <p:nvSpPr>
          <p:cNvPr id="10" name="TextBox 9">
            <a:extLst>
              <a:ext uri="{FF2B5EF4-FFF2-40B4-BE49-F238E27FC236}">
                <a16:creationId xmlns:a16="http://schemas.microsoft.com/office/drawing/2014/main" id="{50823FC4-84C5-49BC-B1C9-C57900E4E15D}"/>
              </a:ext>
            </a:extLst>
          </p:cNvPr>
          <p:cNvSpPr txBox="1"/>
          <p:nvPr/>
        </p:nvSpPr>
        <p:spPr>
          <a:xfrm>
            <a:off x="2659207" y="5332267"/>
            <a:ext cx="1783484" cy="646331"/>
          </a:xfrm>
          <a:prstGeom prst="rect">
            <a:avLst/>
          </a:prstGeom>
          <a:noFill/>
        </p:spPr>
        <p:txBody>
          <a:bodyPr wrap="square" rtlCol="0">
            <a:spAutoFit/>
          </a:bodyPr>
          <a:lstStyle/>
          <a:p>
            <a:r>
              <a:rPr lang="en-US" sz="3600" b="1" dirty="0" err="1">
                <a:solidFill>
                  <a:srgbClr val="FF0000"/>
                </a:solidFill>
              </a:rPr>
              <a:t>Hoa</a:t>
            </a:r>
            <a:r>
              <a:rPr lang="en-US" sz="3600" b="1" dirty="0">
                <a:solidFill>
                  <a:srgbClr val="FF0000"/>
                </a:solidFill>
              </a:rPr>
              <a:t> </a:t>
            </a:r>
            <a:r>
              <a:rPr lang="en-US" sz="3600" b="1" dirty="0" err="1">
                <a:solidFill>
                  <a:srgbClr val="FF0000"/>
                </a:solidFill>
              </a:rPr>
              <a:t>gạo</a:t>
            </a:r>
            <a:endParaRPr lang="en-US" sz="3600" b="1" dirty="0">
              <a:solidFill>
                <a:srgbClr val="FF0000"/>
              </a:solidFill>
            </a:endParaRPr>
          </a:p>
        </p:txBody>
      </p:sp>
      <p:sp>
        <p:nvSpPr>
          <p:cNvPr id="11" name="TextBox 10">
            <a:extLst>
              <a:ext uri="{FF2B5EF4-FFF2-40B4-BE49-F238E27FC236}">
                <a16:creationId xmlns:a16="http://schemas.microsoft.com/office/drawing/2014/main" id="{9FE0ED22-F0BA-494F-A795-62FDD9B44037}"/>
              </a:ext>
            </a:extLst>
          </p:cNvPr>
          <p:cNvSpPr txBox="1"/>
          <p:nvPr/>
        </p:nvSpPr>
        <p:spPr>
          <a:xfrm>
            <a:off x="7379856" y="5332266"/>
            <a:ext cx="2466107" cy="646331"/>
          </a:xfrm>
          <a:prstGeom prst="rect">
            <a:avLst/>
          </a:prstGeom>
          <a:noFill/>
        </p:spPr>
        <p:txBody>
          <a:bodyPr wrap="square" rtlCol="0">
            <a:spAutoFit/>
          </a:bodyPr>
          <a:lstStyle/>
          <a:p>
            <a:r>
              <a:rPr lang="en-US" sz="3600" b="1" dirty="0" err="1">
                <a:solidFill>
                  <a:srgbClr val="FF0000"/>
                </a:solidFill>
              </a:rPr>
              <a:t>Ngọn</a:t>
            </a:r>
            <a:r>
              <a:rPr lang="en-US" sz="3600" b="1" dirty="0">
                <a:solidFill>
                  <a:srgbClr val="FF0000"/>
                </a:solidFill>
              </a:rPr>
              <a:t> </a:t>
            </a:r>
            <a:r>
              <a:rPr lang="en-US" sz="3600" b="1" dirty="0" err="1">
                <a:solidFill>
                  <a:srgbClr val="FF0000"/>
                </a:solidFill>
              </a:rPr>
              <a:t>lửa</a:t>
            </a:r>
            <a:endParaRPr lang="en-US" sz="3600" b="1" dirty="0">
              <a:solidFill>
                <a:srgbClr val="FF0000"/>
              </a:solidFill>
            </a:endParaRPr>
          </a:p>
        </p:txBody>
      </p:sp>
    </p:spTree>
    <p:extLst>
      <p:ext uri="{BB962C8B-B14F-4D97-AF65-F5344CB8AC3E}">
        <p14:creationId xmlns:p14="http://schemas.microsoft.com/office/powerpoint/2010/main" val="407464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D42B5-2D45-4F78-92CA-E75ABABCAB37}"/>
              </a:ext>
            </a:extLst>
          </p:cNvPr>
          <p:cNvPicPr>
            <a:picLocks noChangeAspect="1"/>
          </p:cNvPicPr>
          <p:nvPr/>
        </p:nvPicPr>
        <p:blipFill rotWithShape="1">
          <a:blip r:embed="rId2">
            <a:extLst>
              <a:ext uri="{28A0092B-C50C-407E-A947-70E740481C1C}">
                <a14:useLocalDpi xmlns:a14="http://schemas.microsoft.com/office/drawing/2010/main" val="0"/>
              </a:ext>
            </a:extLst>
          </a:blip>
          <a:srcRect t="36315" r="13860"/>
          <a:stretch/>
        </p:blipFill>
        <p:spPr>
          <a:xfrm>
            <a:off x="2355273" y="2338388"/>
            <a:ext cx="3435928" cy="2181224"/>
          </a:xfrm>
          <a:prstGeom prst="rect">
            <a:avLst/>
          </a:prstGeom>
        </p:spPr>
      </p:pic>
      <p:pic>
        <p:nvPicPr>
          <p:cNvPr id="5" name="Picture 4">
            <a:extLst>
              <a:ext uri="{FF2B5EF4-FFF2-40B4-BE49-F238E27FC236}">
                <a16:creationId xmlns:a16="http://schemas.microsoft.com/office/drawing/2014/main" id="{32F37888-6D5D-435F-AC29-BDC61BAF5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254" y="2312742"/>
            <a:ext cx="3306619" cy="2278163"/>
          </a:xfrm>
          <a:prstGeom prst="rect">
            <a:avLst/>
          </a:prstGeom>
        </p:spPr>
      </p:pic>
      <p:sp>
        <p:nvSpPr>
          <p:cNvPr id="6" name="TextBox 5">
            <a:extLst>
              <a:ext uri="{FF2B5EF4-FFF2-40B4-BE49-F238E27FC236}">
                <a16:creationId xmlns:a16="http://schemas.microsoft.com/office/drawing/2014/main" id="{F6CF23A6-4CEE-4663-B0C1-1DCC5C4B78DD}"/>
              </a:ext>
            </a:extLst>
          </p:cNvPr>
          <p:cNvSpPr txBox="1"/>
          <p:nvPr/>
        </p:nvSpPr>
        <p:spPr>
          <a:xfrm>
            <a:off x="3065606" y="4590905"/>
            <a:ext cx="1783484" cy="646331"/>
          </a:xfrm>
          <a:prstGeom prst="rect">
            <a:avLst/>
          </a:prstGeom>
          <a:noFill/>
        </p:spPr>
        <p:txBody>
          <a:bodyPr wrap="square" rtlCol="0">
            <a:spAutoFit/>
          </a:bodyPr>
          <a:lstStyle/>
          <a:p>
            <a:r>
              <a:rPr lang="en-US" sz="3600" b="1" dirty="0" err="1">
                <a:solidFill>
                  <a:srgbClr val="FF0000"/>
                </a:solidFill>
              </a:rPr>
              <a:t>Búp</a:t>
            </a:r>
            <a:r>
              <a:rPr lang="en-US" sz="3600" b="1" dirty="0">
                <a:solidFill>
                  <a:srgbClr val="FF0000"/>
                </a:solidFill>
              </a:rPr>
              <a:t> </a:t>
            </a:r>
            <a:r>
              <a:rPr lang="en-US" sz="3600" b="1" dirty="0" err="1">
                <a:solidFill>
                  <a:srgbClr val="FF0000"/>
                </a:solidFill>
              </a:rPr>
              <a:t>nõn</a:t>
            </a:r>
            <a:endParaRPr lang="en-US" sz="3600" b="1" dirty="0">
              <a:solidFill>
                <a:srgbClr val="FF0000"/>
              </a:solidFill>
            </a:endParaRPr>
          </a:p>
        </p:txBody>
      </p:sp>
      <p:sp>
        <p:nvSpPr>
          <p:cNvPr id="7" name="TextBox 6">
            <a:extLst>
              <a:ext uri="{FF2B5EF4-FFF2-40B4-BE49-F238E27FC236}">
                <a16:creationId xmlns:a16="http://schemas.microsoft.com/office/drawing/2014/main" id="{0EB8FBD6-18F8-42B3-81B1-92C6C336A580}"/>
              </a:ext>
            </a:extLst>
          </p:cNvPr>
          <p:cNvSpPr txBox="1"/>
          <p:nvPr/>
        </p:nvSpPr>
        <p:spPr>
          <a:xfrm>
            <a:off x="7989456" y="4664795"/>
            <a:ext cx="2466107" cy="646331"/>
          </a:xfrm>
          <a:prstGeom prst="rect">
            <a:avLst/>
          </a:prstGeom>
          <a:noFill/>
        </p:spPr>
        <p:txBody>
          <a:bodyPr wrap="square" rtlCol="0">
            <a:spAutoFit/>
          </a:bodyPr>
          <a:lstStyle/>
          <a:p>
            <a:r>
              <a:rPr lang="en-US" sz="3600" b="1" dirty="0" err="1">
                <a:solidFill>
                  <a:srgbClr val="FF0000"/>
                </a:solidFill>
              </a:rPr>
              <a:t>Ánh</a:t>
            </a:r>
            <a:r>
              <a:rPr lang="en-US" sz="3600" b="1" dirty="0">
                <a:solidFill>
                  <a:srgbClr val="FF0000"/>
                </a:solidFill>
              </a:rPr>
              <a:t> </a:t>
            </a:r>
            <a:r>
              <a:rPr lang="en-US" sz="3600" b="1" dirty="0" err="1">
                <a:solidFill>
                  <a:srgbClr val="FF0000"/>
                </a:solidFill>
              </a:rPr>
              <a:t>nến</a:t>
            </a:r>
            <a:endParaRPr lang="en-US" sz="3600" b="1" dirty="0">
              <a:solidFill>
                <a:srgbClr val="FF0000"/>
              </a:solidFill>
            </a:endParaRPr>
          </a:p>
        </p:txBody>
      </p:sp>
    </p:spTree>
    <p:extLst>
      <p:ext uri="{BB962C8B-B14F-4D97-AF65-F5344CB8AC3E}">
        <p14:creationId xmlns:p14="http://schemas.microsoft.com/office/powerpoint/2010/main" val="153573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457200" y="275027"/>
            <a:ext cx="11439939" cy="1212850"/>
          </a:xfrm>
          <a:custGeom>
            <a:avLst/>
            <a:gdLst>
              <a:gd name="connsiteX0" fmla="*/ 0 w 11439939"/>
              <a:gd name="connsiteY0" fmla="*/ 202146 h 1212850"/>
              <a:gd name="connsiteX1" fmla="*/ 202146 w 11439939"/>
              <a:gd name="connsiteY1" fmla="*/ 0 h 1212850"/>
              <a:gd name="connsiteX2" fmla="*/ 11237793 w 11439939"/>
              <a:gd name="connsiteY2" fmla="*/ 0 h 1212850"/>
              <a:gd name="connsiteX3" fmla="*/ 11439939 w 11439939"/>
              <a:gd name="connsiteY3" fmla="*/ 202146 h 1212850"/>
              <a:gd name="connsiteX4" fmla="*/ 11439939 w 11439939"/>
              <a:gd name="connsiteY4" fmla="*/ 1010704 h 1212850"/>
              <a:gd name="connsiteX5" fmla="*/ 11237793 w 11439939"/>
              <a:gd name="connsiteY5" fmla="*/ 1212850 h 1212850"/>
              <a:gd name="connsiteX6" fmla="*/ 202146 w 11439939"/>
              <a:gd name="connsiteY6" fmla="*/ 1212850 h 1212850"/>
              <a:gd name="connsiteX7" fmla="*/ 0 w 11439939"/>
              <a:gd name="connsiteY7" fmla="*/ 1010704 h 1212850"/>
              <a:gd name="connsiteX8" fmla="*/ 0 w 11439939"/>
              <a:gd name="connsiteY8" fmla="*/ 202146 h 12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9939" h="1212850" fill="none" extrusionOk="0">
                <a:moveTo>
                  <a:pt x="0" y="202146"/>
                </a:moveTo>
                <a:cubicBezTo>
                  <a:pt x="339" y="99676"/>
                  <a:pt x="100872" y="17401"/>
                  <a:pt x="202146" y="0"/>
                </a:cubicBezTo>
                <a:cubicBezTo>
                  <a:pt x="4923576" y="72427"/>
                  <a:pt x="7829019" y="61419"/>
                  <a:pt x="11237793" y="0"/>
                </a:cubicBezTo>
                <a:cubicBezTo>
                  <a:pt x="11348354" y="-7442"/>
                  <a:pt x="11420282" y="84558"/>
                  <a:pt x="11439939" y="202146"/>
                </a:cubicBezTo>
                <a:cubicBezTo>
                  <a:pt x="11398780" y="502173"/>
                  <a:pt x="11426421" y="845732"/>
                  <a:pt x="11439939" y="1010704"/>
                </a:cubicBezTo>
                <a:cubicBezTo>
                  <a:pt x="11440646" y="1118760"/>
                  <a:pt x="11337731" y="1199729"/>
                  <a:pt x="11237793" y="1212850"/>
                </a:cubicBezTo>
                <a:cubicBezTo>
                  <a:pt x="8644398" y="1242677"/>
                  <a:pt x="4911229" y="1133544"/>
                  <a:pt x="202146" y="1212850"/>
                </a:cubicBezTo>
                <a:cubicBezTo>
                  <a:pt x="107079" y="1210976"/>
                  <a:pt x="-15947" y="1125499"/>
                  <a:pt x="0" y="1010704"/>
                </a:cubicBezTo>
                <a:cubicBezTo>
                  <a:pt x="-32584" y="878476"/>
                  <a:pt x="4545" y="446144"/>
                  <a:pt x="0" y="202146"/>
                </a:cubicBezTo>
                <a:close/>
              </a:path>
              <a:path w="11439939" h="1212850" stroke="0" extrusionOk="0">
                <a:moveTo>
                  <a:pt x="0" y="202146"/>
                </a:moveTo>
                <a:cubicBezTo>
                  <a:pt x="16437" y="94984"/>
                  <a:pt x="95055" y="9482"/>
                  <a:pt x="202146" y="0"/>
                </a:cubicBezTo>
                <a:cubicBezTo>
                  <a:pt x="1723347" y="123000"/>
                  <a:pt x="8103428" y="-96860"/>
                  <a:pt x="11237793" y="0"/>
                </a:cubicBezTo>
                <a:cubicBezTo>
                  <a:pt x="11335131" y="-10902"/>
                  <a:pt x="11446666" y="76942"/>
                  <a:pt x="11439939" y="202146"/>
                </a:cubicBezTo>
                <a:cubicBezTo>
                  <a:pt x="11484068" y="549077"/>
                  <a:pt x="11451073" y="770687"/>
                  <a:pt x="11439939" y="1010704"/>
                </a:cubicBezTo>
                <a:cubicBezTo>
                  <a:pt x="11431045" y="1125568"/>
                  <a:pt x="11329480" y="1209584"/>
                  <a:pt x="11237793" y="1212850"/>
                </a:cubicBezTo>
                <a:cubicBezTo>
                  <a:pt x="10062398" y="1052143"/>
                  <a:pt x="2617347" y="1252517"/>
                  <a:pt x="202146" y="1212850"/>
                </a:cubicBezTo>
                <a:cubicBezTo>
                  <a:pt x="84302" y="1211597"/>
                  <a:pt x="-3399" y="1120806"/>
                  <a:pt x="0" y="1010704"/>
                </a:cubicBezTo>
                <a:cubicBezTo>
                  <a:pt x="-41802" y="782563"/>
                  <a:pt x="70295" y="463689"/>
                  <a:pt x="0" y="202146"/>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7030A0"/>
                </a:solidFill>
                <a:latin typeface="Calibri" panose="020F0502020204030204" pitchFamily="34" charset="0"/>
                <a:cs typeface="Calibri" panose="020F0502020204030204" pitchFamily="34" charset="0"/>
              </a:rPr>
              <a:t>3. </a:t>
            </a:r>
            <a:r>
              <a:rPr lang="vi-VN" sz="3200" b="1" dirty="0">
                <a:solidFill>
                  <a:srgbClr val="7030A0"/>
                </a:solidFill>
                <a:latin typeface="Calibri" panose="020F0502020204030204" pitchFamily="34" charset="0"/>
                <a:cs typeface="Calibri" panose="020F0502020204030204" pitchFamily="34" charset="0"/>
              </a:rPr>
              <a:t>Quan sát tranh, tìm những sự vật có đặc điểm giống nhau (hình dạng, màu sắc,…). Đặt câu so sánh các sự vật đó với nhau.</a:t>
            </a:r>
          </a:p>
        </p:txBody>
      </p:sp>
      <p:pic>
        <p:nvPicPr>
          <p:cNvPr id="3" name="Picture 2">
            <a:extLst>
              <a:ext uri="{FF2B5EF4-FFF2-40B4-BE49-F238E27FC236}">
                <a16:creationId xmlns:a16="http://schemas.microsoft.com/office/drawing/2014/main" id="{870BA862-FE60-4703-A28D-070616FC4C25}"/>
              </a:ext>
            </a:extLst>
          </p:cNvPr>
          <p:cNvPicPr>
            <a:picLocks noChangeAspect="1"/>
          </p:cNvPicPr>
          <p:nvPr/>
        </p:nvPicPr>
        <p:blipFill>
          <a:blip r:embed="rId2"/>
          <a:stretch>
            <a:fillRect/>
          </a:stretch>
        </p:blipFill>
        <p:spPr>
          <a:xfrm>
            <a:off x="1759225" y="1771443"/>
            <a:ext cx="8587409" cy="3480968"/>
          </a:xfrm>
          <a:prstGeom prst="rect">
            <a:avLst/>
          </a:prstGeom>
        </p:spPr>
      </p:pic>
      <p:sp>
        <p:nvSpPr>
          <p:cNvPr id="17" name="Rectangle: Rounded Corners 16">
            <a:extLst>
              <a:ext uri="{FF2B5EF4-FFF2-40B4-BE49-F238E27FC236}">
                <a16:creationId xmlns:a16="http://schemas.microsoft.com/office/drawing/2014/main" id="{88D81388-81EB-4CF4-9C19-F63EDB52C222}"/>
              </a:ext>
            </a:extLst>
          </p:cNvPr>
          <p:cNvSpPr/>
          <p:nvPr/>
        </p:nvSpPr>
        <p:spPr>
          <a:xfrm>
            <a:off x="2886075" y="5378367"/>
            <a:ext cx="6724650" cy="110380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 Mắt mèo tròn như hòn bi ve.</a:t>
            </a:r>
          </a:p>
        </p:txBody>
      </p:sp>
    </p:spTree>
    <p:extLst>
      <p:ext uri="{BB962C8B-B14F-4D97-AF65-F5344CB8AC3E}">
        <p14:creationId xmlns:p14="http://schemas.microsoft.com/office/powerpoint/2010/main" val="112941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B99685-20C4-4A79-9291-983654AD0688}"/>
              </a:ext>
            </a:extLst>
          </p:cNvPr>
          <p:cNvGrpSpPr/>
          <p:nvPr/>
        </p:nvGrpSpPr>
        <p:grpSpPr>
          <a:xfrm>
            <a:off x="3506197" y="625125"/>
            <a:ext cx="5455920" cy="6232875"/>
            <a:chOff x="305797" y="579716"/>
            <a:chExt cx="5455920" cy="6232875"/>
          </a:xfrm>
        </p:grpSpPr>
        <p:grpSp>
          <p:nvGrpSpPr>
            <p:cNvPr id="3" name="Group 2">
              <a:extLst>
                <a:ext uri="{FF2B5EF4-FFF2-40B4-BE49-F238E27FC236}">
                  <a16:creationId xmlns:a16="http://schemas.microsoft.com/office/drawing/2014/main" id="{01AE5DE1-E3B9-4244-8DAC-37EE422D1431}"/>
                </a:ext>
              </a:extLst>
            </p:cNvPr>
            <p:cNvGrpSpPr/>
            <p:nvPr/>
          </p:nvGrpSpPr>
          <p:grpSpPr>
            <a:xfrm>
              <a:off x="305797" y="2309160"/>
              <a:ext cx="5455920" cy="4503431"/>
              <a:chOff x="0" y="2686369"/>
              <a:chExt cx="5455920" cy="4503431"/>
            </a:xfrm>
          </p:grpSpPr>
          <p:pic>
            <p:nvPicPr>
              <p:cNvPr id="7" name="Picture 6" descr="A picture containing icon&#10;&#10;Description automatically generated">
                <a:extLst>
                  <a:ext uri="{FF2B5EF4-FFF2-40B4-BE49-F238E27FC236}">
                    <a16:creationId xmlns:a16="http://schemas.microsoft.com/office/drawing/2014/main" id="{D5856B2B-6078-4197-844A-98C83D680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8" name="Picture 7" descr="Icon&#10;&#10;Description automatically generated">
                <a:extLst>
                  <a:ext uri="{FF2B5EF4-FFF2-40B4-BE49-F238E27FC236}">
                    <a16:creationId xmlns:a16="http://schemas.microsoft.com/office/drawing/2014/main" id="{0F9B0931-3486-448E-8066-312B10FD1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4" name="Group 3">
              <a:extLst>
                <a:ext uri="{FF2B5EF4-FFF2-40B4-BE49-F238E27FC236}">
                  <a16:creationId xmlns:a16="http://schemas.microsoft.com/office/drawing/2014/main" id="{26905356-A253-494D-8869-3510BA38C3FA}"/>
                </a:ext>
              </a:extLst>
            </p:cNvPr>
            <p:cNvGrpSpPr/>
            <p:nvPr/>
          </p:nvGrpSpPr>
          <p:grpSpPr>
            <a:xfrm>
              <a:off x="1504611" y="579716"/>
              <a:ext cx="2474781" cy="1729444"/>
              <a:chOff x="84595" y="2353938"/>
              <a:chExt cx="1726208" cy="1224000"/>
            </a:xfrm>
          </p:grpSpPr>
          <p:sp>
            <p:nvSpPr>
              <p:cNvPr id="5" name="Speech Bubble: Oval 4">
                <a:extLst>
                  <a:ext uri="{FF2B5EF4-FFF2-40B4-BE49-F238E27FC236}">
                    <a16:creationId xmlns:a16="http://schemas.microsoft.com/office/drawing/2014/main" id="{7AC3FD01-F849-4AEA-AEA9-1705E8B466CE}"/>
                  </a:ext>
                </a:extLst>
              </p:cNvPr>
              <p:cNvSpPr/>
              <p:nvPr/>
            </p:nvSpPr>
            <p:spPr>
              <a:xfrm flipH="1">
                <a:off x="84595" y="2353938"/>
                <a:ext cx="1726208" cy="1224000"/>
              </a:xfrm>
              <a:custGeom>
                <a:avLst/>
                <a:gdLst>
                  <a:gd name="connsiteX0" fmla="*/ 160106 w 1726208"/>
                  <a:gd name="connsiteY0" fmla="*/ 1153534 h 1224000"/>
                  <a:gd name="connsiteX1" fmla="*/ 168137 w 1726208"/>
                  <a:gd name="connsiteY1" fmla="*/ 974922 h 1224000"/>
                  <a:gd name="connsiteX2" fmla="*/ 502827 w 1726208"/>
                  <a:gd name="connsiteY2" fmla="*/ 55867 h 1224000"/>
                  <a:gd name="connsiteX3" fmla="*/ 1439743 w 1726208"/>
                  <a:gd name="connsiteY3" fmla="*/ 156628 h 1224000"/>
                  <a:gd name="connsiteX4" fmla="*/ 1346800 w 1726208"/>
                  <a:gd name="connsiteY4" fmla="*/ 1118866 h 1224000"/>
                  <a:gd name="connsiteX5" fmla="*/ 410476 w 1726208"/>
                  <a:gd name="connsiteY5" fmla="*/ 1133094 h 1224000"/>
                  <a:gd name="connsiteX6" fmla="*/ 160106 w 1726208"/>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208" h="1224000" fill="none" extrusionOk="0">
                    <a:moveTo>
                      <a:pt x="160106" y="1153534"/>
                    </a:moveTo>
                    <a:cubicBezTo>
                      <a:pt x="158991" y="1100509"/>
                      <a:pt x="160042" y="1017757"/>
                      <a:pt x="168137" y="974922"/>
                    </a:cubicBezTo>
                    <a:cubicBezTo>
                      <a:pt x="-259585" y="702043"/>
                      <a:pt x="4072" y="256850"/>
                      <a:pt x="502827" y="55867"/>
                    </a:cubicBezTo>
                    <a:cubicBezTo>
                      <a:pt x="824661" y="-54105"/>
                      <a:pt x="1196796" y="-63639"/>
                      <a:pt x="1439743" y="156628"/>
                    </a:cubicBezTo>
                    <a:cubicBezTo>
                      <a:pt x="1916227" y="417725"/>
                      <a:pt x="1760146" y="949824"/>
                      <a:pt x="1346800" y="1118866"/>
                    </a:cubicBezTo>
                    <a:cubicBezTo>
                      <a:pt x="1113392" y="1256876"/>
                      <a:pt x="713660" y="1234765"/>
                      <a:pt x="410476" y="1133094"/>
                    </a:cubicBezTo>
                    <a:cubicBezTo>
                      <a:pt x="294784" y="1136521"/>
                      <a:pt x="275198" y="1146909"/>
                      <a:pt x="160106" y="1153534"/>
                    </a:cubicBezTo>
                    <a:close/>
                  </a:path>
                  <a:path w="1726208" h="1224000" stroke="0" extrusionOk="0">
                    <a:moveTo>
                      <a:pt x="160106" y="1153534"/>
                    </a:moveTo>
                    <a:cubicBezTo>
                      <a:pt x="172059" y="1085986"/>
                      <a:pt x="169523" y="1013048"/>
                      <a:pt x="168137" y="974922"/>
                    </a:cubicBezTo>
                    <a:cubicBezTo>
                      <a:pt x="-191615" y="656785"/>
                      <a:pt x="-13492" y="149294"/>
                      <a:pt x="502827" y="55867"/>
                    </a:cubicBezTo>
                    <a:cubicBezTo>
                      <a:pt x="777043" y="-61285"/>
                      <a:pt x="1174874" y="5787"/>
                      <a:pt x="1439743" y="156628"/>
                    </a:cubicBezTo>
                    <a:cubicBezTo>
                      <a:pt x="1828788" y="493258"/>
                      <a:pt x="1833327" y="904127"/>
                      <a:pt x="1346800" y="1118866"/>
                    </a:cubicBezTo>
                    <a:cubicBezTo>
                      <a:pt x="1079425" y="1243856"/>
                      <a:pt x="717197" y="1325251"/>
                      <a:pt x="410476" y="1133094"/>
                    </a:cubicBezTo>
                    <a:cubicBezTo>
                      <a:pt x="321642" y="1132170"/>
                      <a:pt x="255478" y="1135070"/>
                      <a:pt x="160106"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C3126D-78A8-4CC8-9AF4-D565CC792CCD}"/>
                  </a:ext>
                </a:extLst>
              </p:cNvPr>
              <p:cNvSpPr txBox="1"/>
              <p:nvPr/>
            </p:nvSpPr>
            <p:spPr>
              <a:xfrm>
                <a:off x="184563" y="2550439"/>
                <a:ext cx="1526272" cy="7623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Thảo</a:t>
                </a:r>
                <a:r>
                  <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luận</a:t>
                </a:r>
                <a:r>
                  <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nhóm</a:t>
                </a:r>
                <a:r>
                  <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rPr>
                  <a:t> 2</a:t>
                </a:r>
              </a:p>
            </p:txBody>
          </p:sp>
        </p:grpSp>
      </p:grpSp>
      <p:pic>
        <p:nvPicPr>
          <p:cNvPr id="9" name="Picture 4" descr="Photoshop cô giáo và học sinh">
            <a:extLst>
              <a:ext uri="{FF2B5EF4-FFF2-40B4-BE49-F238E27FC236}">
                <a16:creationId xmlns:a16="http://schemas.microsoft.com/office/drawing/2014/main" id="{7AA4A890-DAB6-425B-A902-2DD4217ED4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12" b="89796" l="3667" r="98000">
                        <a14:foregroundMark x1="10000" y1="56586" x2="43667" y2="74397"/>
                        <a14:foregroundMark x1="24000" y1="51391" x2="60000" y2="64007"/>
                        <a14:foregroundMark x1="3667" y1="64007" x2="19333" y2="71800"/>
                        <a14:foregroundMark x1="6667" y1="58071" x2="12333" y2="74768"/>
                        <a14:foregroundMark x1="26667" y1="51020" x2="44667" y2="59184"/>
                        <a14:foregroundMark x1="44667" y1="57328" x2="63333" y2="67718"/>
                        <a14:foregroundMark x1="71333" y1="23191" x2="83000" y2="55102"/>
                        <a14:foregroundMark x1="74000" y1="7978" x2="79667" y2="24304"/>
                        <a14:foregroundMark x1="74333" y1="2412" x2="81000" y2="45826"/>
                        <a14:foregroundMark x1="85667" y1="41744" x2="89667" y2="61039"/>
                        <a14:foregroundMark x1="88667" y1="32468" x2="89333" y2="59555"/>
                        <a14:foregroundMark x1="92333" y1="33581" x2="94000" y2="54360"/>
                        <a14:foregroundMark x1="94000" y1="32096" x2="91333" y2="64007"/>
                        <a14:foregroundMark x1="73333" y1="75139" x2="71667" y2="85158"/>
                        <a14:foregroundMark x1="49333" y1="76623" x2="56333" y2="79963"/>
                        <a14:foregroundMark x1="49667" y1="63265" x2="58333" y2="78108"/>
                        <a14:foregroundMark x1="55667" y1="53989" x2="64000" y2="68089"/>
                        <a14:foregroundMark x1="40000" y1="52876" x2="44333" y2="58442"/>
                        <a14:foregroundMark x1="28667" y1="45083" x2="41000" y2="52134"/>
                        <a14:foregroundMark x1="20000" y1="53618" x2="23000" y2="60668"/>
                        <a14:foregroundMark x1="7333" y1="53618" x2="20000" y2="51391"/>
                        <a14:foregroundMark x1="5667" y1="51020" x2="30000" y2="45455"/>
                        <a14:foregroundMark x1="17667" y1="48052" x2="24000" y2="45083"/>
                        <a14:foregroundMark x1="37667" y1="60668" x2="58667" y2="72171"/>
                        <a14:foregroundMark x1="6000" y1="76623" x2="25667" y2="78108"/>
                        <a14:foregroundMark x1="56000" y1="78479" x2="70000" y2="78850"/>
                        <a14:foregroundMark x1="50000" y1="78479" x2="72000" y2="79592"/>
                        <a14:foregroundMark x1="86000" y1="80334" x2="86000" y2="80334"/>
                        <a14:foregroundMark x1="87000" y1="80334" x2="88000" y2="80334"/>
                        <a14:foregroundMark x1="22000" y1="68831" x2="27333" y2="69944"/>
                        <a14:foregroundMark x1="96333" y1="31725" x2="98000" y2="33952"/>
                        <a14:foregroundMark x1="16667" y1="56215" x2="36667" y2="63636"/>
                        <a14:foregroundMark x1="33000" y1="53247" x2="41333" y2="58442"/>
                        <a14:foregroundMark x1="35000" y1="50278" x2="47333" y2="57699"/>
                        <a14:foregroundMark x1="40333" y1="51763" x2="44333" y2="55473"/>
                        <a14:foregroundMark x1="22333" y1="52876" x2="26667" y2="56957"/>
                        <a14:foregroundMark x1="27000" y1="51763" x2="35333" y2="57328"/>
                      </a14:backgroundRemoval>
                    </a14:imgEffect>
                  </a14:imgLayer>
                </a14:imgProps>
              </a:ext>
              <a:ext uri="{28A0092B-C50C-407E-A947-70E740481C1C}">
                <a14:useLocalDpi xmlns:a14="http://schemas.microsoft.com/office/drawing/2010/main" val="0"/>
              </a:ext>
            </a:extLst>
          </a:blip>
          <a:srcRect/>
          <a:stretch>
            <a:fillRect/>
          </a:stretch>
        </p:blipFill>
        <p:spPr bwMode="auto">
          <a:xfrm>
            <a:off x="6417353" y="2468723"/>
            <a:ext cx="5648324" cy="5074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ạn Cùng Trường Đi Học Minh Họa Vector Phẳng. Vài Học Sinh Trong Đồng Phục  Nắm Tay Nhân Vật Hoạt Hình, Tải Vector - Free.Vector6.com">
            <a:extLst>
              <a:ext uri="{FF2B5EF4-FFF2-40B4-BE49-F238E27FC236}">
                <a16:creationId xmlns:a16="http://schemas.microsoft.com/office/drawing/2014/main" id="{B8EA97CF-2030-42E1-8FB0-9BF5140556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9868" y1="47379" x2="72848" y2="41090"/>
                        <a14:foregroundMark x1="66887" y1="75472" x2="69868" y2="78826"/>
                        <a14:foregroundMark x1="53311" y1="78407" x2="58609" y2="80503"/>
                        <a14:foregroundMark x1="43709" y1="77149" x2="46358" y2="78826"/>
                        <a14:foregroundMark x1="28477" y1="75472" x2="28477" y2="75472"/>
                        <a14:foregroundMark x1="38742" y1="30608" x2="38742" y2="44864"/>
                        <a14:foregroundMark x1="59603" y1="21803" x2="62914" y2="29769"/>
                        <a14:foregroundMark x1="72185" y1="38994" x2="72185" y2="38994"/>
                      </a14:backgroundRemoval>
                    </a14:imgEffect>
                  </a14:imgLayer>
                </a14:imgProps>
              </a:ext>
              <a:ext uri="{28A0092B-C50C-407E-A947-70E740481C1C}">
                <a14:useLocalDpi xmlns:a14="http://schemas.microsoft.com/office/drawing/2010/main" val="0"/>
              </a:ext>
            </a:extLst>
          </a:blip>
          <a:srcRect/>
          <a:stretch>
            <a:fillRect/>
          </a:stretch>
        </p:blipFill>
        <p:spPr bwMode="auto">
          <a:xfrm>
            <a:off x="-654011" y="2985090"/>
            <a:ext cx="57531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60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low confidence">
            <a:extLst>
              <a:ext uri="{FF2B5EF4-FFF2-40B4-BE49-F238E27FC236}">
                <a16:creationId xmlns:a16="http://schemas.microsoft.com/office/drawing/2014/main" id="{59F00282-2314-4544-AF68-525A0C5B6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811" y="2837680"/>
            <a:ext cx="6388621" cy="4020320"/>
          </a:xfrm>
          <a:prstGeom prst="rect">
            <a:avLst/>
          </a:prstGeom>
        </p:spPr>
      </p:pic>
      <p:grpSp>
        <p:nvGrpSpPr>
          <p:cNvPr id="6" name="Group 5">
            <a:extLst>
              <a:ext uri="{FF2B5EF4-FFF2-40B4-BE49-F238E27FC236}">
                <a16:creationId xmlns:a16="http://schemas.microsoft.com/office/drawing/2014/main" id="{024B8039-2294-4BCD-8717-5323C1A774F2}"/>
              </a:ext>
            </a:extLst>
          </p:cNvPr>
          <p:cNvGrpSpPr/>
          <p:nvPr/>
        </p:nvGrpSpPr>
        <p:grpSpPr>
          <a:xfrm>
            <a:off x="812659" y="575662"/>
            <a:ext cx="3642219" cy="3240000"/>
            <a:chOff x="1189829" y="291094"/>
            <a:chExt cx="3642219" cy="3240000"/>
          </a:xfrm>
        </p:grpSpPr>
        <p:pic>
          <p:nvPicPr>
            <p:cNvPr id="7" name="Picture 6" descr="A picture containing text&#10;&#10;Description automatically generated">
              <a:extLst>
                <a:ext uri="{FF2B5EF4-FFF2-40B4-BE49-F238E27FC236}">
                  <a16:creationId xmlns:a16="http://schemas.microsoft.com/office/drawing/2014/main" id="{21C131C6-4B70-4E17-A487-580FE55BBB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8" name="TextBox 7">
              <a:extLst>
                <a:ext uri="{FF2B5EF4-FFF2-40B4-BE49-F238E27FC236}">
                  <a16:creationId xmlns:a16="http://schemas.microsoft.com/office/drawing/2014/main" id="{6578DA96-AAE6-4323-BF96-89BF7B923E1C}"/>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EB0D1597-2956-4500-89F0-C0A8ED1E7632}"/>
              </a:ext>
            </a:extLst>
          </p:cNvPr>
          <p:cNvGrpSpPr/>
          <p:nvPr/>
        </p:nvGrpSpPr>
        <p:grpSpPr>
          <a:xfrm>
            <a:off x="6879667" y="189000"/>
            <a:ext cx="3642219" cy="3240000"/>
            <a:chOff x="7359952" y="291095"/>
            <a:chExt cx="3642219" cy="3240000"/>
          </a:xfrm>
        </p:grpSpPr>
        <p:pic>
          <p:nvPicPr>
            <p:cNvPr id="12" name="Picture 11" descr="A picture containing text&#10;&#10;Description automatically generated">
              <a:extLst>
                <a:ext uri="{FF2B5EF4-FFF2-40B4-BE49-F238E27FC236}">
                  <a16:creationId xmlns:a16="http://schemas.microsoft.com/office/drawing/2014/main" id="{C4C1B83E-BF82-4791-B85E-AB921BC9AE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3" name="TextBox 12">
              <a:extLst>
                <a:ext uri="{FF2B5EF4-FFF2-40B4-BE49-F238E27FC236}">
                  <a16:creationId xmlns:a16="http://schemas.microsoft.com/office/drawing/2014/main" id="{7C2896BE-173C-4C52-9BC5-4AE5816E5C51}"/>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190183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ppt_x"/>
                                              </p:val>
                                            </p:tav>
                                            <p:tav tm="100000">
                                              <p:val>
                                                <p:strVal val="#ppt_x"/>
                                              </p:val>
                                            </p:tav>
                                          </p:tavLst>
                                        </p:anim>
                                        <p:anim calcmode="lin" valueType="num">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C72FD8-4BA3-F2B2-E05C-663083811CFF}"/>
              </a:ext>
            </a:extLst>
          </p:cNvPr>
          <p:cNvSpPr/>
          <p:nvPr/>
        </p:nvSpPr>
        <p:spPr>
          <a:xfrm>
            <a:off x="961611" y="188306"/>
            <a:ext cx="10268778" cy="1016173"/>
          </a:xfrm>
          <a:custGeom>
            <a:avLst/>
            <a:gdLst>
              <a:gd name="connsiteX0" fmla="*/ 0 w 10268778"/>
              <a:gd name="connsiteY0" fmla="*/ 425837 h 1016173"/>
              <a:gd name="connsiteX1" fmla="*/ 425837 w 10268778"/>
              <a:gd name="connsiteY1" fmla="*/ 0 h 1016173"/>
              <a:gd name="connsiteX2" fmla="*/ 1004316 w 10268778"/>
              <a:gd name="connsiteY2" fmla="*/ 0 h 1016173"/>
              <a:gd name="connsiteX3" fmla="*/ 1488624 w 10268778"/>
              <a:gd name="connsiteY3" fmla="*/ 0 h 1016173"/>
              <a:gd name="connsiteX4" fmla="*/ 2349617 w 10268778"/>
              <a:gd name="connsiteY4" fmla="*/ 0 h 1016173"/>
              <a:gd name="connsiteX5" fmla="*/ 3022267 w 10268778"/>
              <a:gd name="connsiteY5" fmla="*/ 0 h 1016173"/>
              <a:gd name="connsiteX6" fmla="*/ 3600746 w 10268778"/>
              <a:gd name="connsiteY6" fmla="*/ 0 h 1016173"/>
              <a:gd name="connsiteX7" fmla="*/ 4461739 w 10268778"/>
              <a:gd name="connsiteY7" fmla="*/ 0 h 1016173"/>
              <a:gd name="connsiteX8" fmla="*/ 5228560 w 10268778"/>
              <a:gd name="connsiteY8" fmla="*/ 0 h 1016173"/>
              <a:gd name="connsiteX9" fmla="*/ 5901210 w 10268778"/>
              <a:gd name="connsiteY9" fmla="*/ 0 h 1016173"/>
              <a:gd name="connsiteX10" fmla="*/ 6291347 w 10268778"/>
              <a:gd name="connsiteY10" fmla="*/ 0 h 1016173"/>
              <a:gd name="connsiteX11" fmla="*/ 6963998 w 10268778"/>
              <a:gd name="connsiteY11" fmla="*/ 0 h 1016173"/>
              <a:gd name="connsiteX12" fmla="*/ 7636648 w 10268778"/>
              <a:gd name="connsiteY12" fmla="*/ 0 h 1016173"/>
              <a:gd name="connsiteX13" fmla="*/ 8309298 w 10268778"/>
              <a:gd name="connsiteY13" fmla="*/ 0 h 1016173"/>
              <a:gd name="connsiteX14" fmla="*/ 8981949 w 10268778"/>
              <a:gd name="connsiteY14" fmla="*/ 0 h 1016173"/>
              <a:gd name="connsiteX15" fmla="*/ 9842941 w 10268778"/>
              <a:gd name="connsiteY15" fmla="*/ 0 h 1016173"/>
              <a:gd name="connsiteX16" fmla="*/ 10268778 w 10268778"/>
              <a:gd name="connsiteY16" fmla="*/ 425837 h 1016173"/>
              <a:gd name="connsiteX17" fmla="*/ 10268778 w 10268778"/>
              <a:gd name="connsiteY17" fmla="*/ 590336 h 1016173"/>
              <a:gd name="connsiteX18" fmla="*/ 9842941 w 10268778"/>
              <a:gd name="connsiteY18" fmla="*/ 1016173 h 1016173"/>
              <a:gd name="connsiteX19" fmla="*/ 9170291 w 10268778"/>
              <a:gd name="connsiteY19" fmla="*/ 1016173 h 1016173"/>
              <a:gd name="connsiteX20" fmla="*/ 8403469 w 10268778"/>
              <a:gd name="connsiteY20" fmla="*/ 1016173 h 1016173"/>
              <a:gd name="connsiteX21" fmla="*/ 7542477 w 10268778"/>
              <a:gd name="connsiteY21" fmla="*/ 1016173 h 1016173"/>
              <a:gd name="connsiteX22" fmla="*/ 6775656 w 10268778"/>
              <a:gd name="connsiteY22" fmla="*/ 1016173 h 1016173"/>
              <a:gd name="connsiteX23" fmla="*/ 5914663 w 10268778"/>
              <a:gd name="connsiteY23" fmla="*/ 1016173 h 1016173"/>
              <a:gd name="connsiteX24" fmla="*/ 5242013 w 10268778"/>
              <a:gd name="connsiteY24" fmla="*/ 1016173 h 1016173"/>
              <a:gd name="connsiteX25" fmla="*/ 4663534 w 10268778"/>
              <a:gd name="connsiteY25" fmla="*/ 1016173 h 1016173"/>
              <a:gd name="connsiteX26" fmla="*/ 3896712 w 10268778"/>
              <a:gd name="connsiteY26" fmla="*/ 1016173 h 1016173"/>
              <a:gd name="connsiteX27" fmla="*/ 3035720 w 10268778"/>
              <a:gd name="connsiteY27" fmla="*/ 1016173 h 1016173"/>
              <a:gd name="connsiteX28" fmla="*/ 2174728 w 10268778"/>
              <a:gd name="connsiteY28" fmla="*/ 1016173 h 1016173"/>
              <a:gd name="connsiteX29" fmla="*/ 1502077 w 10268778"/>
              <a:gd name="connsiteY29" fmla="*/ 1016173 h 1016173"/>
              <a:gd name="connsiteX30" fmla="*/ 425837 w 10268778"/>
              <a:gd name="connsiteY30" fmla="*/ 1016173 h 1016173"/>
              <a:gd name="connsiteX31" fmla="*/ 0 w 10268778"/>
              <a:gd name="connsiteY31" fmla="*/ 590336 h 1016173"/>
              <a:gd name="connsiteX32" fmla="*/ 0 w 10268778"/>
              <a:gd name="connsiteY32" fmla="*/ 425837 h 10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68778" h="1016173" fill="none" extrusionOk="0">
                <a:moveTo>
                  <a:pt x="0" y="425837"/>
                </a:moveTo>
                <a:cubicBezTo>
                  <a:pt x="-7819" y="188911"/>
                  <a:pt x="199423" y="9076"/>
                  <a:pt x="425837" y="0"/>
                </a:cubicBezTo>
                <a:cubicBezTo>
                  <a:pt x="586939" y="23247"/>
                  <a:pt x="727549" y="14526"/>
                  <a:pt x="1004316" y="0"/>
                </a:cubicBezTo>
                <a:cubicBezTo>
                  <a:pt x="1281083" y="-14526"/>
                  <a:pt x="1277083" y="18557"/>
                  <a:pt x="1488624" y="0"/>
                </a:cubicBezTo>
                <a:cubicBezTo>
                  <a:pt x="1700165" y="-18557"/>
                  <a:pt x="2023944" y="47"/>
                  <a:pt x="2349617" y="0"/>
                </a:cubicBezTo>
                <a:cubicBezTo>
                  <a:pt x="2675290" y="-47"/>
                  <a:pt x="2854613" y="28016"/>
                  <a:pt x="3022267" y="0"/>
                </a:cubicBezTo>
                <a:cubicBezTo>
                  <a:pt x="3189921" y="-28016"/>
                  <a:pt x="3482167" y="26625"/>
                  <a:pt x="3600746" y="0"/>
                </a:cubicBezTo>
                <a:cubicBezTo>
                  <a:pt x="3719325" y="-26625"/>
                  <a:pt x="4041429" y="38422"/>
                  <a:pt x="4461739" y="0"/>
                </a:cubicBezTo>
                <a:cubicBezTo>
                  <a:pt x="4882049" y="-38422"/>
                  <a:pt x="4890668" y="-10558"/>
                  <a:pt x="5228560" y="0"/>
                </a:cubicBezTo>
                <a:cubicBezTo>
                  <a:pt x="5566452" y="10558"/>
                  <a:pt x="5612399" y="7107"/>
                  <a:pt x="5901210" y="0"/>
                </a:cubicBezTo>
                <a:cubicBezTo>
                  <a:pt x="6190021" y="-7107"/>
                  <a:pt x="6200386" y="13638"/>
                  <a:pt x="6291347" y="0"/>
                </a:cubicBezTo>
                <a:cubicBezTo>
                  <a:pt x="6382308" y="-13638"/>
                  <a:pt x="6638985" y="94"/>
                  <a:pt x="6963998" y="0"/>
                </a:cubicBezTo>
                <a:cubicBezTo>
                  <a:pt x="7289011" y="-94"/>
                  <a:pt x="7452882" y="-21916"/>
                  <a:pt x="7636648" y="0"/>
                </a:cubicBezTo>
                <a:cubicBezTo>
                  <a:pt x="7820414" y="21916"/>
                  <a:pt x="8110443" y="-21596"/>
                  <a:pt x="8309298" y="0"/>
                </a:cubicBezTo>
                <a:cubicBezTo>
                  <a:pt x="8508153" y="21596"/>
                  <a:pt x="8654825" y="7721"/>
                  <a:pt x="8981949" y="0"/>
                </a:cubicBezTo>
                <a:cubicBezTo>
                  <a:pt x="9309073" y="-7721"/>
                  <a:pt x="9626407" y="-12499"/>
                  <a:pt x="9842941" y="0"/>
                </a:cubicBezTo>
                <a:cubicBezTo>
                  <a:pt x="10095149" y="-55246"/>
                  <a:pt x="10242880" y="210221"/>
                  <a:pt x="10268778" y="425837"/>
                </a:cubicBezTo>
                <a:cubicBezTo>
                  <a:pt x="10268748" y="500147"/>
                  <a:pt x="10272846" y="548942"/>
                  <a:pt x="10268778" y="590336"/>
                </a:cubicBezTo>
                <a:cubicBezTo>
                  <a:pt x="10247960" y="781709"/>
                  <a:pt x="10048981" y="1025058"/>
                  <a:pt x="9842941" y="1016173"/>
                </a:cubicBezTo>
                <a:cubicBezTo>
                  <a:pt x="9675328" y="1049708"/>
                  <a:pt x="9505018" y="1029104"/>
                  <a:pt x="9170291" y="1016173"/>
                </a:cubicBezTo>
                <a:cubicBezTo>
                  <a:pt x="8835564" y="1003243"/>
                  <a:pt x="8701628" y="1052673"/>
                  <a:pt x="8403469" y="1016173"/>
                </a:cubicBezTo>
                <a:cubicBezTo>
                  <a:pt x="8105310" y="979673"/>
                  <a:pt x="7897295" y="1027369"/>
                  <a:pt x="7542477" y="1016173"/>
                </a:cubicBezTo>
                <a:cubicBezTo>
                  <a:pt x="7187659" y="1004977"/>
                  <a:pt x="7049379" y="994084"/>
                  <a:pt x="6775656" y="1016173"/>
                </a:cubicBezTo>
                <a:cubicBezTo>
                  <a:pt x="6501933" y="1038262"/>
                  <a:pt x="6104978" y="1027390"/>
                  <a:pt x="5914663" y="1016173"/>
                </a:cubicBezTo>
                <a:cubicBezTo>
                  <a:pt x="5724348" y="1004956"/>
                  <a:pt x="5568201" y="983705"/>
                  <a:pt x="5242013" y="1016173"/>
                </a:cubicBezTo>
                <a:cubicBezTo>
                  <a:pt x="4915825" y="1048642"/>
                  <a:pt x="4876387" y="1027306"/>
                  <a:pt x="4663534" y="1016173"/>
                </a:cubicBezTo>
                <a:cubicBezTo>
                  <a:pt x="4450681" y="1005040"/>
                  <a:pt x="4252599" y="995199"/>
                  <a:pt x="3896712" y="1016173"/>
                </a:cubicBezTo>
                <a:cubicBezTo>
                  <a:pt x="3540825" y="1037147"/>
                  <a:pt x="3404129" y="1031019"/>
                  <a:pt x="3035720" y="1016173"/>
                </a:cubicBezTo>
                <a:cubicBezTo>
                  <a:pt x="2667311" y="1001327"/>
                  <a:pt x="2380631" y="1052438"/>
                  <a:pt x="2174728" y="1016173"/>
                </a:cubicBezTo>
                <a:cubicBezTo>
                  <a:pt x="1968825" y="979908"/>
                  <a:pt x="1706709" y="988469"/>
                  <a:pt x="1502077" y="1016173"/>
                </a:cubicBezTo>
                <a:cubicBezTo>
                  <a:pt x="1297445" y="1043877"/>
                  <a:pt x="702569" y="1064352"/>
                  <a:pt x="425837" y="1016173"/>
                </a:cubicBezTo>
                <a:cubicBezTo>
                  <a:pt x="203427" y="1045777"/>
                  <a:pt x="-7651" y="870474"/>
                  <a:pt x="0" y="590336"/>
                </a:cubicBezTo>
                <a:cubicBezTo>
                  <a:pt x="98" y="520004"/>
                  <a:pt x="5967" y="485816"/>
                  <a:pt x="0" y="425837"/>
                </a:cubicBezTo>
                <a:close/>
              </a:path>
              <a:path w="10268778" h="1016173" stroke="0" extrusionOk="0">
                <a:moveTo>
                  <a:pt x="0" y="425837"/>
                </a:moveTo>
                <a:cubicBezTo>
                  <a:pt x="-11248" y="202460"/>
                  <a:pt x="195071" y="18684"/>
                  <a:pt x="425837" y="0"/>
                </a:cubicBezTo>
                <a:cubicBezTo>
                  <a:pt x="639930" y="-20107"/>
                  <a:pt x="773525" y="15555"/>
                  <a:pt x="910145" y="0"/>
                </a:cubicBezTo>
                <a:cubicBezTo>
                  <a:pt x="1046765" y="-15555"/>
                  <a:pt x="1310369" y="1085"/>
                  <a:pt x="1488624" y="0"/>
                </a:cubicBezTo>
                <a:cubicBezTo>
                  <a:pt x="1666879" y="-1085"/>
                  <a:pt x="1796053" y="-3202"/>
                  <a:pt x="1878762" y="0"/>
                </a:cubicBezTo>
                <a:cubicBezTo>
                  <a:pt x="1961471" y="3202"/>
                  <a:pt x="2314270" y="-34724"/>
                  <a:pt x="2645583" y="0"/>
                </a:cubicBezTo>
                <a:cubicBezTo>
                  <a:pt x="2976896" y="34724"/>
                  <a:pt x="2871839" y="5211"/>
                  <a:pt x="3035720" y="0"/>
                </a:cubicBezTo>
                <a:cubicBezTo>
                  <a:pt x="3199601" y="-5211"/>
                  <a:pt x="3556343" y="8312"/>
                  <a:pt x="3708370" y="0"/>
                </a:cubicBezTo>
                <a:cubicBezTo>
                  <a:pt x="3860397" y="-8312"/>
                  <a:pt x="4002406" y="-20410"/>
                  <a:pt x="4192679" y="0"/>
                </a:cubicBezTo>
                <a:cubicBezTo>
                  <a:pt x="4382952" y="20410"/>
                  <a:pt x="4556713" y="17432"/>
                  <a:pt x="4676987" y="0"/>
                </a:cubicBezTo>
                <a:cubicBezTo>
                  <a:pt x="4797261" y="-17432"/>
                  <a:pt x="4916066" y="-955"/>
                  <a:pt x="5067124" y="0"/>
                </a:cubicBezTo>
                <a:cubicBezTo>
                  <a:pt x="5218182" y="955"/>
                  <a:pt x="5347398" y="-12199"/>
                  <a:pt x="5457261" y="0"/>
                </a:cubicBezTo>
                <a:cubicBezTo>
                  <a:pt x="5567124" y="12199"/>
                  <a:pt x="5728782" y="13809"/>
                  <a:pt x="5941569" y="0"/>
                </a:cubicBezTo>
                <a:cubicBezTo>
                  <a:pt x="6154356" y="-13809"/>
                  <a:pt x="6290577" y="-22987"/>
                  <a:pt x="6520049" y="0"/>
                </a:cubicBezTo>
                <a:cubicBezTo>
                  <a:pt x="6749521" y="22987"/>
                  <a:pt x="7061810" y="-19232"/>
                  <a:pt x="7286870" y="0"/>
                </a:cubicBezTo>
                <a:cubicBezTo>
                  <a:pt x="7511930" y="19232"/>
                  <a:pt x="7676001" y="-31213"/>
                  <a:pt x="7959520" y="0"/>
                </a:cubicBezTo>
                <a:cubicBezTo>
                  <a:pt x="8243039" y="31213"/>
                  <a:pt x="8292460" y="9288"/>
                  <a:pt x="8537999" y="0"/>
                </a:cubicBezTo>
                <a:cubicBezTo>
                  <a:pt x="8783538" y="-9288"/>
                  <a:pt x="8919221" y="26098"/>
                  <a:pt x="9116479" y="0"/>
                </a:cubicBezTo>
                <a:cubicBezTo>
                  <a:pt x="9313737" y="-26098"/>
                  <a:pt x="9541170" y="27944"/>
                  <a:pt x="9842941" y="0"/>
                </a:cubicBezTo>
                <a:cubicBezTo>
                  <a:pt x="10051481" y="12696"/>
                  <a:pt x="10272293" y="167363"/>
                  <a:pt x="10268778" y="425837"/>
                </a:cubicBezTo>
                <a:cubicBezTo>
                  <a:pt x="10266908" y="460655"/>
                  <a:pt x="10273664" y="547097"/>
                  <a:pt x="10268778" y="590336"/>
                </a:cubicBezTo>
                <a:cubicBezTo>
                  <a:pt x="10272312" y="831654"/>
                  <a:pt x="10109184" y="1056058"/>
                  <a:pt x="9842941" y="1016173"/>
                </a:cubicBezTo>
                <a:cubicBezTo>
                  <a:pt x="9602524" y="1011035"/>
                  <a:pt x="9363761" y="1027192"/>
                  <a:pt x="8981949" y="1016173"/>
                </a:cubicBezTo>
                <a:cubicBezTo>
                  <a:pt x="8600137" y="1005154"/>
                  <a:pt x="8474143" y="1038168"/>
                  <a:pt x="8120956" y="1016173"/>
                </a:cubicBezTo>
                <a:cubicBezTo>
                  <a:pt x="7767769" y="994178"/>
                  <a:pt x="7796239" y="1044501"/>
                  <a:pt x="7542477" y="1016173"/>
                </a:cubicBezTo>
                <a:cubicBezTo>
                  <a:pt x="7288715" y="987845"/>
                  <a:pt x="7166211" y="995899"/>
                  <a:pt x="6963998" y="1016173"/>
                </a:cubicBezTo>
                <a:cubicBezTo>
                  <a:pt x="6761785" y="1036447"/>
                  <a:pt x="6513227" y="1037616"/>
                  <a:pt x="6385519" y="1016173"/>
                </a:cubicBezTo>
                <a:cubicBezTo>
                  <a:pt x="6257811" y="994730"/>
                  <a:pt x="6046198" y="1029172"/>
                  <a:pt x="5901210" y="1016173"/>
                </a:cubicBezTo>
                <a:cubicBezTo>
                  <a:pt x="5756222" y="1003174"/>
                  <a:pt x="5677723" y="1019321"/>
                  <a:pt x="5511073" y="1016173"/>
                </a:cubicBezTo>
                <a:cubicBezTo>
                  <a:pt x="5344423" y="1013025"/>
                  <a:pt x="5223450" y="1000650"/>
                  <a:pt x="5026765" y="1016173"/>
                </a:cubicBezTo>
                <a:cubicBezTo>
                  <a:pt x="4830080" y="1031696"/>
                  <a:pt x="4544554" y="1008129"/>
                  <a:pt x="4354115" y="1016173"/>
                </a:cubicBezTo>
                <a:cubicBezTo>
                  <a:pt x="4163676" y="1024218"/>
                  <a:pt x="4067112" y="1005017"/>
                  <a:pt x="3963978" y="1016173"/>
                </a:cubicBezTo>
                <a:cubicBezTo>
                  <a:pt x="3860844" y="1027329"/>
                  <a:pt x="3661933" y="1002752"/>
                  <a:pt x="3573840" y="1016173"/>
                </a:cubicBezTo>
                <a:cubicBezTo>
                  <a:pt x="3485747" y="1029594"/>
                  <a:pt x="3252275" y="1008042"/>
                  <a:pt x="3089532" y="1016173"/>
                </a:cubicBezTo>
                <a:cubicBezTo>
                  <a:pt x="2926789" y="1024304"/>
                  <a:pt x="2702562" y="1046113"/>
                  <a:pt x="2416882" y="1016173"/>
                </a:cubicBezTo>
                <a:cubicBezTo>
                  <a:pt x="2131202" y="986234"/>
                  <a:pt x="2060212" y="1030923"/>
                  <a:pt x="1838403" y="1016173"/>
                </a:cubicBezTo>
                <a:cubicBezTo>
                  <a:pt x="1616594" y="1001423"/>
                  <a:pt x="1505162" y="997720"/>
                  <a:pt x="1259923" y="1016173"/>
                </a:cubicBezTo>
                <a:cubicBezTo>
                  <a:pt x="1014684" y="1034626"/>
                  <a:pt x="669696" y="987890"/>
                  <a:pt x="425837" y="1016173"/>
                </a:cubicBezTo>
                <a:cubicBezTo>
                  <a:pt x="197667" y="965669"/>
                  <a:pt x="170" y="788657"/>
                  <a:pt x="0" y="590336"/>
                </a:cubicBezTo>
                <a:cubicBezTo>
                  <a:pt x="7109" y="515503"/>
                  <a:pt x="-7161" y="466009"/>
                  <a:pt x="0" y="425837"/>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419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Cùng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hỏi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đáp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điểm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diễn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sự</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việc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đoạn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sau</a:t>
            </a:r>
            <a:r>
              <a:rPr lang="en-US" sz="3200" b="1" dirty="0">
                <a:solidFill>
                  <a:srgbClr val="002060"/>
                </a:solidFill>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429F352-FB7D-36D4-8A34-75E8A2F41DB9}"/>
              </a:ext>
            </a:extLst>
          </p:cNvPr>
          <p:cNvGrpSpPr/>
          <p:nvPr/>
        </p:nvGrpSpPr>
        <p:grpSpPr>
          <a:xfrm>
            <a:off x="549923" y="1087660"/>
            <a:ext cx="11137252" cy="4419288"/>
            <a:chOff x="1927122" y="921857"/>
            <a:chExt cx="11137252" cy="4419288"/>
          </a:xfrm>
        </p:grpSpPr>
        <p:sp>
          <p:nvSpPr>
            <p:cNvPr id="24" name="Rectangle: Rounded Corners 23">
              <a:extLst>
                <a:ext uri="{FF2B5EF4-FFF2-40B4-BE49-F238E27FC236}">
                  <a16:creationId xmlns:a16="http://schemas.microsoft.com/office/drawing/2014/main" id="{EAE09D75-7330-D985-6596-F3C4658D4F2B}"/>
                </a:ext>
              </a:extLst>
            </p:cNvPr>
            <p:cNvSpPr/>
            <p:nvPr/>
          </p:nvSpPr>
          <p:spPr>
            <a:xfrm>
              <a:off x="2074606" y="1173871"/>
              <a:ext cx="10989768" cy="4167274"/>
            </a:xfrm>
            <a:custGeom>
              <a:avLst/>
              <a:gdLst>
                <a:gd name="connsiteX0" fmla="*/ 0 w 10989768"/>
                <a:gd name="connsiteY0" fmla="*/ 694560 h 4167274"/>
                <a:gd name="connsiteX1" fmla="*/ 694560 w 10989768"/>
                <a:gd name="connsiteY1" fmla="*/ 0 h 4167274"/>
                <a:gd name="connsiteX2" fmla="*/ 10295208 w 10989768"/>
                <a:gd name="connsiteY2" fmla="*/ 0 h 4167274"/>
                <a:gd name="connsiteX3" fmla="*/ 10989768 w 10989768"/>
                <a:gd name="connsiteY3" fmla="*/ 694560 h 4167274"/>
                <a:gd name="connsiteX4" fmla="*/ 10989768 w 10989768"/>
                <a:gd name="connsiteY4" fmla="*/ 3472714 h 4167274"/>
                <a:gd name="connsiteX5" fmla="*/ 10295208 w 10989768"/>
                <a:gd name="connsiteY5" fmla="*/ 4167274 h 4167274"/>
                <a:gd name="connsiteX6" fmla="*/ 694560 w 10989768"/>
                <a:gd name="connsiteY6" fmla="*/ 4167274 h 4167274"/>
                <a:gd name="connsiteX7" fmla="*/ 0 w 10989768"/>
                <a:gd name="connsiteY7" fmla="*/ 3472714 h 4167274"/>
                <a:gd name="connsiteX8" fmla="*/ 0 w 10989768"/>
                <a:gd name="connsiteY8" fmla="*/ 694560 h 41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768" h="4167274" fill="none" extrusionOk="0">
                  <a:moveTo>
                    <a:pt x="0" y="694560"/>
                  </a:moveTo>
                  <a:cubicBezTo>
                    <a:pt x="-1008" y="343984"/>
                    <a:pt x="315000" y="-8140"/>
                    <a:pt x="694560" y="0"/>
                  </a:cubicBezTo>
                  <a:cubicBezTo>
                    <a:pt x="1951147" y="29483"/>
                    <a:pt x="6017999" y="4220"/>
                    <a:pt x="10295208" y="0"/>
                  </a:cubicBezTo>
                  <a:cubicBezTo>
                    <a:pt x="10692273" y="5074"/>
                    <a:pt x="10950811" y="361520"/>
                    <a:pt x="10989768" y="694560"/>
                  </a:cubicBezTo>
                  <a:cubicBezTo>
                    <a:pt x="10973826" y="1195971"/>
                    <a:pt x="10889944" y="2942621"/>
                    <a:pt x="10989768" y="3472714"/>
                  </a:cubicBezTo>
                  <a:cubicBezTo>
                    <a:pt x="11033418" y="3879799"/>
                    <a:pt x="10727834" y="4211414"/>
                    <a:pt x="10295208" y="4167274"/>
                  </a:cubicBezTo>
                  <a:cubicBezTo>
                    <a:pt x="6787021" y="4201402"/>
                    <a:pt x="3208051" y="4044482"/>
                    <a:pt x="694560" y="4167274"/>
                  </a:cubicBezTo>
                  <a:cubicBezTo>
                    <a:pt x="299025" y="4191064"/>
                    <a:pt x="-6735" y="3867535"/>
                    <a:pt x="0" y="3472714"/>
                  </a:cubicBezTo>
                  <a:cubicBezTo>
                    <a:pt x="-162483" y="3182470"/>
                    <a:pt x="12474" y="1398589"/>
                    <a:pt x="0" y="694560"/>
                  </a:cubicBezTo>
                  <a:close/>
                </a:path>
                <a:path w="10989768" h="4167274" stroke="0" extrusionOk="0">
                  <a:moveTo>
                    <a:pt x="0" y="694560"/>
                  </a:moveTo>
                  <a:cubicBezTo>
                    <a:pt x="-21893" y="348229"/>
                    <a:pt x="333634" y="12248"/>
                    <a:pt x="694560" y="0"/>
                  </a:cubicBezTo>
                  <a:cubicBezTo>
                    <a:pt x="3178513" y="-40312"/>
                    <a:pt x="6585163" y="-70188"/>
                    <a:pt x="10295208" y="0"/>
                  </a:cubicBezTo>
                  <a:cubicBezTo>
                    <a:pt x="10658278" y="-1931"/>
                    <a:pt x="10994457" y="301862"/>
                    <a:pt x="10989768" y="694560"/>
                  </a:cubicBezTo>
                  <a:cubicBezTo>
                    <a:pt x="11027375" y="1015754"/>
                    <a:pt x="11013845" y="2436945"/>
                    <a:pt x="10989768" y="3472714"/>
                  </a:cubicBezTo>
                  <a:cubicBezTo>
                    <a:pt x="10988604" y="3870213"/>
                    <a:pt x="10632327" y="4167957"/>
                    <a:pt x="10295208" y="4167274"/>
                  </a:cubicBezTo>
                  <a:cubicBezTo>
                    <a:pt x="9025730" y="4184625"/>
                    <a:pt x="2484774" y="4290620"/>
                    <a:pt x="694560" y="4167274"/>
                  </a:cubicBezTo>
                  <a:cubicBezTo>
                    <a:pt x="318235" y="4136668"/>
                    <a:pt x="27447" y="3890587"/>
                    <a:pt x="0" y="3472714"/>
                  </a:cubicBezTo>
                  <a:cubicBezTo>
                    <a:pt x="6107" y="2384507"/>
                    <a:pt x="-133487" y="2003654"/>
                    <a:pt x="0" y="694560"/>
                  </a:cubicBezTo>
                  <a:close/>
                </a:path>
              </a:pathLst>
            </a:custGeom>
            <a:solidFill>
              <a:srgbClr val="FFFFCC"/>
            </a:solidFill>
            <a:ln w="28575">
              <a:solidFill>
                <a:srgbClr val="002060"/>
              </a:solidFill>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Trên vòm cây, lũ chim sẻ đang trò chuyện ríu rít. Dưới đất, đám lá khô cuống cuồng chạy, va vào nhau sột soạt. Trước hiên nhà, tấm mành che đung đưa, lách cách. Trong nhà, em bé bé chợt giật mình tỉnh giấc. “Suỵt, im nào!” – Ngọn gió thầm nhắc. Và bỗng dưng tất cả dừng lại thật.</a:t>
              </a:r>
            </a:p>
            <a:p>
              <a:pPr marL="0" marR="0" lvl="0" indent="461963"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(Ngọc Minh)</a:t>
              </a:r>
            </a:p>
          </p:txBody>
        </p:sp>
        <p:pic>
          <p:nvPicPr>
            <p:cNvPr id="25" name="Picture 24">
              <a:extLst>
                <a:ext uri="{FF2B5EF4-FFF2-40B4-BE49-F238E27FC236}">
                  <a16:creationId xmlns:a16="http://schemas.microsoft.com/office/drawing/2014/main" id="{CFABA9A8-6C64-7FDE-44B1-875AB216BE34}"/>
                </a:ext>
              </a:extLst>
            </p:cNvPr>
            <p:cNvPicPr>
              <a:picLocks noChangeAspect="1"/>
            </p:cNvPicPr>
            <p:nvPr/>
          </p:nvPicPr>
          <p:blipFill>
            <a:blip r:embed="rId2"/>
            <a:stretch>
              <a:fillRect/>
            </a:stretch>
          </p:blipFill>
          <p:spPr>
            <a:xfrm>
              <a:off x="1927122" y="921857"/>
              <a:ext cx="960128" cy="960128"/>
            </a:xfrm>
            <a:prstGeom prst="rect">
              <a:avLst/>
            </a:prstGeom>
          </p:spPr>
        </p:pic>
      </p:grpSp>
    </p:spTree>
    <p:extLst>
      <p:ext uri="{BB962C8B-B14F-4D97-AF65-F5344CB8AC3E}">
        <p14:creationId xmlns:p14="http://schemas.microsoft.com/office/powerpoint/2010/main" val="40977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543003" y="1800080"/>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Khởi</a:t>
            </a:r>
            <a:r>
              <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động</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217071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C72FD8-4BA3-F2B2-E05C-663083811CFF}"/>
              </a:ext>
            </a:extLst>
          </p:cNvPr>
          <p:cNvSpPr/>
          <p:nvPr/>
        </p:nvSpPr>
        <p:spPr>
          <a:xfrm>
            <a:off x="961611" y="188306"/>
            <a:ext cx="10268778" cy="1016173"/>
          </a:xfrm>
          <a:custGeom>
            <a:avLst/>
            <a:gdLst>
              <a:gd name="connsiteX0" fmla="*/ 0 w 10268778"/>
              <a:gd name="connsiteY0" fmla="*/ 425837 h 1016173"/>
              <a:gd name="connsiteX1" fmla="*/ 425837 w 10268778"/>
              <a:gd name="connsiteY1" fmla="*/ 0 h 1016173"/>
              <a:gd name="connsiteX2" fmla="*/ 1004316 w 10268778"/>
              <a:gd name="connsiteY2" fmla="*/ 0 h 1016173"/>
              <a:gd name="connsiteX3" fmla="*/ 1488624 w 10268778"/>
              <a:gd name="connsiteY3" fmla="*/ 0 h 1016173"/>
              <a:gd name="connsiteX4" fmla="*/ 2349617 w 10268778"/>
              <a:gd name="connsiteY4" fmla="*/ 0 h 1016173"/>
              <a:gd name="connsiteX5" fmla="*/ 3022267 w 10268778"/>
              <a:gd name="connsiteY5" fmla="*/ 0 h 1016173"/>
              <a:gd name="connsiteX6" fmla="*/ 3600746 w 10268778"/>
              <a:gd name="connsiteY6" fmla="*/ 0 h 1016173"/>
              <a:gd name="connsiteX7" fmla="*/ 4461739 w 10268778"/>
              <a:gd name="connsiteY7" fmla="*/ 0 h 1016173"/>
              <a:gd name="connsiteX8" fmla="*/ 5228560 w 10268778"/>
              <a:gd name="connsiteY8" fmla="*/ 0 h 1016173"/>
              <a:gd name="connsiteX9" fmla="*/ 5901210 w 10268778"/>
              <a:gd name="connsiteY9" fmla="*/ 0 h 1016173"/>
              <a:gd name="connsiteX10" fmla="*/ 6291347 w 10268778"/>
              <a:gd name="connsiteY10" fmla="*/ 0 h 1016173"/>
              <a:gd name="connsiteX11" fmla="*/ 6963998 w 10268778"/>
              <a:gd name="connsiteY11" fmla="*/ 0 h 1016173"/>
              <a:gd name="connsiteX12" fmla="*/ 7636648 w 10268778"/>
              <a:gd name="connsiteY12" fmla="*/ 0 h 1016173"/>
              <a:gd name="connsiteX13" fmla="*/ 8309298 w 10268778"/>
              <a:gd name="connsiteY13" fmla="*/ 0 h 1016173"/>
              <a:gd name="connsiteX14" fmla="*/ 8981949 w 10268778"/>
              <a:gd name="connsiteY14" fmla="*/ 0 h 1016173"/>
              <a:gd name="connsiteX15" fmla="*/ 9842941 w 10268778"/>
              <a:gd name="connsiteY15" fmla="*/ 0 h 1016173"/>
              <a:gd name="connsiteX16" fmla="*/ 10268778 w 10268778"/>
              <a:gd name="connsiteY16" fmla="*/ 425837 h 1016173"/>
              <a:gd name="connsiteX17" fmla="*/ 10268778 w 10268778"/>
              <a:gd name="connsiteY17" fmla="*/ 590336 h 1016173"/>
              <a:gd name="connsiteX18" fmla="*/ 9842941 w 10268778"/>
              <a:gd name="connsiteY18" fmla="*/ 1016173 h 1016173"/>
              <a:gd name="connsiteX19" fmla="*/ 9170291 w 10268778"/>
              <a:gd name="connsiteY19" fmla="*/ 1016173 h 1016173"/>
              <a:gd name="connsiteX20" fmla="*/ 8403469 w 10268778"/>
              <a:gd name="connsiteY20" fmla="*/ 1016173 h 1016173"/>
              <a:gd name="connsiteX21" fmla="*/ 7542477 w 10268778"/>
              <a:gd name="connsiteY21" fmla="*/ 1016173 h 1016173"/>
              <a:gd name="connsiteX22" fmla="*/ 6775656 w 10268778"/>
              <a:gd name="connsiteY22" fmla="*/ 1016173 h 1016173"/>
              <a:gd name="connsiteX23" fmla="*/ 5914663 w 10268778"/>
              <a:gd name="connsiteY23" fmla="*/ 1016173 h 1016173"/>
              <a:gd name="connsiteX24" fmla="*/ 5242013 w 10268778"/>
              <a:gd name="connsiteY24" fmla="*/ 1016173 h 1016173"/>
              <a:gd name="connsiteX25" fmla="*/ 4663534 w 10268778"/>
              <a:gd name="connsiteY25" fmla="*/ 1016173 h 1016173"/>
              <a:gd name="connsiteX26" fmla="*/ 3896712 w 10268778"/>
              <a:gd name="connsiteY26" fmla="*/ 1016173 h 1016173"/>
              <a:gd name="connsiteX27" fmla="*/ 3035720 w 10268778"/>
              <a:gd name="connsiteY27" fmla="*/ 1016173 h 1016173"/>
              <a:gd name="connsiteX28" fmla="*/ 2174728 w 10268778"/>
              <a:gd name="connsiteY28" fmla="*/ 1016173 h 1016173"/>
              <a:gd name="connsiteX29" fmla="*/ 1502077 w 10268778"/>
              <a:gd name="connsiteY29" fmla="*/ 1016173 h 1016173"/>
              <a:gd name="connsiteX30" fmla="*/ 425837 w 10268778"/>
              <a:gd name="connsiteY30" fmla="*/ 1016173 h 1016173"/>
              <a:gd name="connsiteX31" fmla="*/ 0 w 10268778"/>
              <a:gd name="connsiteY31" fmla="*/ 590336 h 1016173"/>
              <a:gd name="connsiteX32" fmla="*/ 0 w 10268778"/>
              <a:gd name="connsiteY32" fmla="*/ 425837 h 10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68778" h="1016173" fill="none" extrusionOk="0">
                <a:moveTo>
                  <a:pt x="0" y="425837"/>
                </a:moveTo>
                <a:cubicBezTo>
                  <a:pt x="-7819" y="188911"/>
                  <a:pt x="199423" y="9076"/>
                  <a:pt x="425837" y="0"/>
                </a:cubicBezTo>
                <a:cubicBezTo>
                  <a:pt x="586939" y="23247"/>
                  <a:pt x="727549" y="14526"/>
                  <a:pt x="1004316" y="0"/>
                </a:cubicBezTo>
                <a:cubicBezTo>
                  <a:pt x="1281083" y="-14526"/>
                  <a:pt x="1277083" y="18557"/>
                  <a:pt x="1488624" y="0"/>
                </a:cubicBezTo>
                <a:cubicBezTo>
                  <a:pt x="1700165" y="-18557"/>
                  <a:pt x="2023944" y="47"/>
                  <a:pt x="2349617" y="0"/>
                </a:cubicBezTo>
                <a:cubicBezTo>
                  <a:pt x="2675290" y="-47"/>
                  <a:pt x="2854613" y="28016"/>
                  <a:pt x="3022267" y="0"/>
                </a:cubicBezTo>
                <a:cubicBezTo>
                  <a:pt x="3189921" y="-28016"/>
                  <a:pt x="3482167" y="26625"/>
                  <a:pt x="3600746" y="0"/>
                </a:cubicBezTo>
                <a:cubicBezTo>
                  <a:pt x="3719325" y="-26625"/>
                  <a:pt x="4041429" y="38422"/>
                  <a:pt x="4461739" y="0"/>
                </a:cubicBezTo>
                <a:cubicBezTo>
                  <a:pt x="4882049" y="-38422"/>
                  <a:pt x="4890668" y="-10558"/>
                  <a:pt x="5228560" y="0"/>
                </a:cubicBezTo>
                <a:cubicBezTo>
                  <a:pt x="5566452" y="10558"/>
                  <a:pt x="5612399" y="7107"/>
                  <a:pt x="5901210" y="0"/>
                </a:cubicBezTo>
                <a:cubicBezTo>
                  <a:pt x="6190021" y="-7107"/>
                  <a:pt x="6200386" y="13638"/>
                  <a:pt x="6291347" y="0"/>
                </a:cubicBezTo>
                <a:cubicBezTo>
                  <a:pt x="6382308" y="-13638"/>
                  <a:pt x="6638985" y="94"/>
                  <a:pt x="6963998" y="0"/>
                </a:cubicBezTo>
                <a:cubicBezTo>
                  <a:pt x="7289011" y="-94"/>
                  <a:pt x="7452882" y="-21916"/>
                  <a:pt x="7636648" y="0"/>
                </a:cubicBezTo>
                <a:cubicBezTo>
                  <a:pt x="7820414" y="21916"/>
                  <a:pt x="8110443" y="-21596"/>
                  <a:pt x="8309298" y="0"/>
                </a:cubicBezTo>
                <a:cubicBezTo>
                  <a:pt x="8508153" y="21596"/>
                  <a:pt x="8654825" y="7721"/>
                  <a:pt x="8981949" y="0"/>
                </a:cubicBezTo>
                <a:cubicBezTo>
                  <a:pt x="9309073" y="-7721"/>
                  <a:pt x="9626407" y="-12499"/>
                  <a:pt x="9842941" y="0"/>
                </a:cubicBezTo>
                <a:cubicBezTo>
                  <a:pt x="10095149" y="-55246"/>
                  <a:pt x="10242880" y="210221"/>
                  <a:pt x="10268778" y="425837"/>
                </a:cubicBezTo>
                <a:cubicBezTo>
                  <a:pt x="10268748" y="500147"/>
                  <a:pt x="10272846" y="548942"/>
                  <a:pt x="10268778" y="590336"/>
                </a:cubicBezTo>
                <a:cubicBezTo>
                  <a:pt x="10247960" y="781709"/>
                  <a:pt x="10048981" y="1025058"/>
                  <a:pt x="9842941" y="1016173"/>
                </a:cubicBezTo>
                <a:cubicBezTo>
                  <a:pt x="9675328" y="1049708"/>
                  <a:pt x="9505018" y="1029104"/>
                  <a:pt x="9170291" y="1016173"/>
                </a:cubicBezTo>
                <a:cubicBezTo>
                  <a:pt x="8835564" y="1003243"/>
                  <a:pt x="8701628" y="1052673"/>
                  <a:pt x="8403469" y="1016173"/>
                </a:cubicBezTo>
                <a:cubicBezTo>
                  <a:pt x="8105310" y="979673"/>
                  <a:pt x="7897295" y="1027369"/>
                  <a:pt x="7542477" y="1016173"/>
                </a:cubicBezTo>
                <a:cubicBezTo>
                  <a:pt x="7187659" y="1004977"/>
                  <a:pt x="7049379" y="994084"/>
                  <a:pt x="6775656" y="1016173"/>
                </a:cubicBezTo>
                <a:cubicBezTo>
                  <a:pt x="6501933" y="1038262"/>
                  <a:pt x="6104978" y="1027390"/>
                  <a:pt x="5914663" y="1016173"/>
                </a:cubicBezTo>
                <a:cubicBezTo>
                  <a:pt x="5724348" y="1004956"/>
                  <a:pt x="5568201" y="983705"/>
                  <a:pt x="5242013" y="1016173"/>
                </a:cubicBezTo>
                <a:cubicBezTo>
                  <a:pt x="4915825" y="1048642"/>
                  <a:pt x="4876387" y="1027306"/>
                  <a:pt x="4663534" y="1016173"/>
                </a:cubicBezTo>
                <a:cubicBezTo>
                  <a:pt x="4450681" y="1005040"/>
                  <a:pt x="4252599" y="995199"/>
                  <a:pt x="3896712" y="1016173"/>
                </a:cubicBezTo>
                <a:cubicBezTo>
                  <a:pt x="3540825" y="1037147"/>
                  <a:pt x="3404129" y="1031019"/>
                  <a:pt x="3035720" y="1016173"/>
                </a:cubicBezTo>
                <a:cubicBezTo>
                  <a:pt x="2667311" y="1001327"/>
                  <a:pt x="2380631" y="1052438"/>
                  <a:pt x="2174728" y="1016173"/>
                </a:cubicBezTo>
                <a:cubicBezTo>
                  <a:pt x="1968825" y="979908"/>
                  <a:pt x="1706709" y="988469"/>
                  <a:pt x="1502077" y="1016173"/>
                </a:cubicBezTo>
                <a:cubicBezTo>
                  <a:pt x="1297445" y="1043877"/>
                  <a:pt x="702569" y="1064352"/>
                  <a:pt x="425837" y="1016173"/>
                </a:cubicBezTo>
                <a:cubicBezTo>
                  <a:pt x="203427" y="1045777"/>
                  <a:pt x="-7651" y="870474"/>
                  <a:pt x="0" y="590336"/>
                </a:cubicBezTo>
                <a:cubicBezTo>
                  <a:pt x="98" y="520004"/>
                  <a:pt x="5967" y="485816"/>
                  <a:pt x="0" y="425837"/>
                </a:cubicBezTo>
                <a:close/>
              </a:path>
              <a:path w="10268778" h="1016173" stroke="0" extrusionOk="0">
                <a:moveTo>
                  <a:pt x="0" y="425837"/>
                </a:moveTo>
                <a:cubicBezTo>
                  <a:pt x="-11248" y="202460"/>
                  <a:pt x="195071" y="18684"/>
                  <a:pt x="425837" y="0"/>
                </a:cubicBezTo>
                <a:cubicBezTo>
                  <a:pt x="639930" y="-20107"/>
                  <a:pt x="773525" y="15555"/>
                  <a:pt x="910145" y="0"/>
                </a:cubicBezTo>
                <a:cubicBezTo>
                  <a:pt x="1046765" y="-15555"/>
                  <a:pt x="1310369" y="1085"/>
                  <a:pt x="1488624" y="0"/>
                </a:cubicBezTo>
                <a:cubicBezTo>
                  <a:pt x="1666879" y="-1085"/>
                  <a:pt x="1796053" y="-3202"/>
                  <a:pt x="1878762" y="0"/>
                </a:cubicBezTo>
                <a:cubicBezTo>
                  <a:pt x="1961471" y="3202"/>
                  <a:pt x="2314270" y="-34724"/>
                  <a:pt x="2645583" y="0"/>
                </a:cubicBezTo>
                <a:cubicBezTo>
                  <a:pt x="2976896" y="34724"/>
                  <a:pt x="2871839" y="5211"/>
                  <a:pt x="3035720" y="0"/>
                </a:cubicBezTo>
                <a:cubicBezTo>
                  <a:pt x="3199601" y="-5211"/>
                  <a:pt x="3556343" y="8312"/>
                  <a:pt x="3708370" y="0"/>
                </a:cubicBezTo>
                <a:cubicBezTo>
                  <a:pt x="3860397" y="-8312"/>
                  <a:pt x="4002406" y="-20410"/>
                  <a:pt x="4192679" y="0"/>
                </a:cubicBezTo>
                <a:cubicBezTo>
                  <a:pt x="4382952" y="20410"/>
                  <a:pt x="4556713" y="17432"/>
                  <a:pt x="4676987" y="0"/>
                </a:cubicBezTo>
                <a:cubicBezTo>
                  <a:pt x="4797261" y="-17432"/>
                  <a:pt x="4916066" y="-955"/>
                  <a:pt x="5067124" y="0"/>
                </a:cubicBezTo>
                <a:cubicBezTo>
                  <a:pt x="5218182" y="955"/>
                  <a:pt x="5347398" y="-12199"/>
                  <a:pt x="5457261" y="0"/>
                </a:cubicBezTo>
                <a:cubicBezTo>
                  <a:pt x="5567124" y="12199"/>
                  <a:pt x="5728782" y="13809"/>
                  <a:pt x="5941569" y="0"/>
                </a:cubicBezTo>
                <a:cubicBezTo>
                  <a:pt x="6154356" y="-13809"/>
                  <a:pt x="6290577" y="-22987"/>
                  <a:pt x="6520049" y="0"/>
                </a:cubicBezTo>
                <a:cubicBezTo>
                  <a:pt x="6749521" y="22987"/>
                  <a:pt x="7061810" y="-19232"/>
                  <a:pt x="7286870" y="0"/>
                </a:cubicBezTo>
                <a:cubicBezTo>
                  <a:pt x="7511930" y="19232"/>
                  <a:pt x="7676001" y="-31213"/>
                  <a:pt x="7959520" y="0"/>
                </a:cubicBezTo>
                <a:cubicBezTo>
                  <a:pt x="8243039" y="31213"/>
                  <a:pt x="8292460" y="9288"/>
                  <a:pt x="8537999" y="0"/>
                </a:cubicBezTo>
                <a:cubicBezTo>
                  <a:pt x="8783538" y="-9288"/>
                  <a:pt x="8919221" y="26098"/>
                  <a:pt x="9116479" y="0"/>
                </a:cubicBezTo>
                <a:cubicBezTo>
                  <a:pt x="9313737" y="-26098"/>
                  <a:pt x="9541170" y="27944"/>
                  <a:pt x="9842941" y="0"/>
                </a:cubicBezTo>
                <a:cubicBezTo>
                  <a:pt x="10051481" y="12696"/>
                  <a:pt x="10272293" y="167363"/>
                  <a:pt x="10268778" y="425837"/>
                </a:cubicBezTo>
                <a:cubicBezTo>
                  <a:pt x="10266908" y="460655"/>
                  <a:pt x="10273664" y="547097"/>
                  <a:pt x="10268778" y="590336"/>
                </a:cubicBezTo>
                <a:cubicBezTo>
                  <a:pt x="10272312" y="831654"/>
                  <a:pt x="10109184" y="1056058"/>
                  <a:pt x="9842941" y="1016173"/>
                </a:cubicBezTo>
                <a:cubicBezTo>
                  <a:pt x="9602524" y="1011035"/>
                  <a:pt x="9363761" y="1027192"/>
                  <a:pt x="8981949" y="1016173"/>
                </a:cubicBezTo>
                <a:cubicBezTo>
                  <a:pt x="8600137" y="1005154"/>
                  <a:pt x="8474143" y="1038168"/>
                  <a:pt x="8120956" y="1016173"/>
                </a:cubicBezTo>
                <a:cubicBezTo>
                  <a:pt x="7767769" y="994178"/>
                  <a:pt x="7796239" y="1044501"/>
                  <a:pt x="7542477" y="1016173"/>
                </a:cubicBezTo>
                <a:cubicBezTo>
                  <a:pt x="7288715" y="987845"/>
                  <a:pt x="7166211" y="995899"/>
                  <a:pt x="6963998" y="1016173"/>
                </a:cubicBezTo>
                <a:cubicBezTo>
                  <a:pt x="6761785" y="1036447"/>
                  <a:pt x="6513227" y="1037616"/>
                  <a:pt x="6385519" y="1016173"/>
                </a:cubicBezTo>
                <a:cubicBezTo>
                  <a:pt x="6257811" y="994730"/>
                  <a:pt x="6046198" y="1029172"/>
                  <a:pt x="5901210" y="1016173"/>
                </a:cubicBezTo>
                <a:cubicBezTo>
                  <a:pt x="5756222" y="1003174"/>
                  <a:pt x="5677723" y="1019321"/>
                  <a:pt x="5511073" y="1016173"/>
                </a:cubicBezTo>
                <a:cubicBezTo>
                  <a:pt x="5344423" y="1013025"/>
                  <a:pt x="5223450" y="1000650"/>
                  <a:pt x="5026765" y="1016173"/>
                </a:cubicBezTo>
                <a:cubicBezTo>
                  <a:pt x="4830080" y="1031696"/>
                  <a:pt x="4544554" y="1008129"/>
                  <a:pt x="4354115" y="1016173"/>
                </a:cubicBezTo>
                <a:cubicBezTo>
                  <a:pt x="4163676" y="1024218"/>
                  <a:pt x="4067112" y="1005017"/>
                  <a:pt x="3963978" y="1016173"/>
                </a:cubicBezTo>
                <a:cubicBezTo>
                  <a:pt x="3860844" y="1027329"/>
                  <a:pt x="3661933" y="1002752"/>
                  <a:pt x="3573840" y="1016173"/>
                </a:cubicBezTo>
                <a:cubicBezTo>
                  <a:pt x="3485747" y="1029594"/>
                  <a:pt x="3252275" y="1008042"/>
                  <a:pt x="3089532" y="1016173"/>
                </a:cubicBezTo>
                <a:cubicBezTo>
                  <a:pt x="2926789" y="1024304"/>
                  <a:pt x="2702562" y="1046113"/>
                  <a:pt x="2416882" y="1016173"/>
                </a:cubicBezTo>
                <a:cubicBezTo>
                  <a:pt x="2131202" y="986234"/>
                  <a:pt x="2060212" y="1030923"/>
                  <a:pt x="1838403" y="1016173"/>
                </a:cubicBezTo>
                <a:cubicBezTo>
                  <a:pt x="1616594" y="1001423"/>
                  <a:pt x="1505162" y="997720"/>
                  <a:pt x="1259923" y="1016173"/>
                </a:cubicBezTo>
                <a:cubicBezTo>
                  <a:pt x="1014684" y="1034626"/>
                  <a:pt x="669696" y="987890"/>
                  <a:pt x="425837" y="1016173"/>
                </a:cubicBezTo>
                <a:cubicBezTo>
                  <a:pt x="197667" y="965669"/>
                  <a:pt x="170" y="788657"/>
                  <a:pt x="0" y="590336"/>
                </a:cubicBezTo>
                <a:cubicBezTo>
                  <a:pt x="7109" y="515503"/>
                  <a:pt x="-7161" y="466009"/>
                  <a:pt x="0" y="425837"/>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419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Cùng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hỏi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đáp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điểm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diễn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sự</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việc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đoạn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sau</a:t>
            </a:r>
            <a:r>
              <a:rPr lang="en-US" sz="3200" b="1" dirty="0">
                <a:solidFill>
                  <a:srgbClr val="002060"/>
                </a:solidFill>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429F352-FB7D-36D4-8A34-75E8A2F41DB9}"/>
              </a:ext>
            </a:extLst>
          </p:cNvPr>
          <p:cNvGrpSpPr/>
          <p:nvPr/>
        </p:nvGrpSpPr>
        <p:grpSpPr>
          <a:xfrm>
            <a:off x="151571" y="390924"/>
            <a:ext cx="11535604" cy="5116024"/>
            <a:chOff x="1528770" y="225121"/>
            <a:chExt cx="11535604" cy="5116024"/>
          </a:xfrm>
        </p:grpSpPr>
        <p:sp>
          <p:nvSpPr>
            <p:cNvPr id="24" name="Rectangle: Rounded Corners 23">
              <a:extLst>
                <a:ext uri="{FF2B5EF4-FFF2-40B4-BE49-F238E27FC236}">
                  <a16:creationId xmlns:a16="http://schemas.microsoft.com/office/drawing/2014/main" id="{EAE09D75-7330-D985-6596-F3C4658D4F2B}"/>
                </a:ext>
              </a:extLst>
            </p:cNvPr>
            <p:cNvSpPr/>
            <p:nvPr/>
          </p:nvSpPr>
          <p:spPr>
            <a:xfrm>
              <a:off x="2074606" y="1173871"/>
              <a:ext cx="10989768" cy="4167274"/>
            </a:xfrm>
            <a:custGeom>
              <a:avLst/>
              <a:gdLst>
                <a:gd name="connsiteX0" fmla="*/ 0 w 10989768"/>
                <a:gd name="connsiteY0" fmla="*/ 694560 h 4167274"/>
                <a:gd name="connsiteX1" fmla="*/ 694560 w 10989768"/>
                <a:gd name="connsiteY1" fmla="*/ 0 h 4167274"/>
                <a:gd name="connsiteX2" fmla="*/ 10295208 w 10989768"/>
                <a:gd name="connsiteY2" fmla="*/ 0 h 4167274"/>
                <a:gd name="connsiteX3" fmla="*/ 10989768 w 10989768"/>
                <a:gd name="connsiteY3" fmla="*/ 694560 h 4167274"/>
                <a:gd name="connsiteX4" fmla="*/ 10989768 w 10989768"/>
                <a:gd name="connsiteY4" fmla="*/ 3472714 h 4167274"/>
                <a:gd name="connsiteX5" fmla="*/ 10295208 w 10989768"/>
                <a:gd name="connsiteY5" fmla="*/ 4167274 h 4167274"/>
                <a:gd name="connsiteX6" fmla="*/ 694560 w 10989768"/>
                <a:gd name="connsiteY6" fmla="*/ 4167274 h 4167274"/>
                <a:gd name="connsiteX7" fmla="*/ 0 w 10989768"/>
                <a:gd name="connsiteY7" fmla="*/ 3472714 h 4167274"/>
                <a:gd name="connsiteX8" fmla="*/ 0 w 10989768"/>
                <a:gd name="connsiteY8" fmla="*/ 694560 h 41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768" h="4167274" fill="none" extrusionOk="0">
                  <a:moveTo>
                    <a:pt x="0" y="694560"/>
                  </a:moveTo>
                  <a:cubicBezTo>
                    <a:pt x="-1008" y="343984"/>
                    <a:pt x="315000" y="-8140"/>
                    <a:pt x="694560" y="0"/>
                  </a:cubicBezTo>
                  <a:cubicBezTo>
                    <a:pt x="1951147" y="29483"/>
                    <a:pt x="6017999" y="4220"/>
                    <a:pt x="10295208" y="0"/>
                  </a:cubicBezTo>
                  <a:cubicBezTo>
                    <a:pt x="10692273" y="5074"/>
                    <a:pt x="10950811" y="361520"/>
                    <a:pt x="10989768" y="694560"/>
                  </a:cubicBezTo>
                  <a:cubicBezTo>
                    <a:pt x="10973826" y="1195971"/>
                    <a:pt x="10889944" y="2942621"/>
                    <a:pt x="10989768" y="3472714"/>
                  </a:cubicBezTo>
                  <a:cubicBezTo>
                    <a:pt x="11033418" y="3879799"/>
                    <a:pt x="10727834" y="4211414"/>
                    <a:pt x="10295208" y="4167274"/>
                  </a:cubicBezTo>
                  <a:cubicBezTo>
                    <a:pt x="6787021" y="4201402"/>
                    <a:pt x="3208051" y="4044482"/>
                    <a:pt x="694560" y="4167274"/>
                  </a:cubicBezTo>
                  <a:cubicBezTo>
                    <a:pt x="299025" y="4191064"/>
                    <a:pt x="-6735" y="3867535"/>
                    <a:pt x="0" y="3472714"/>
                  </a:cubicBezTo>
                  <a:cubicBezTo>
                    <a:pt x="-162483" y="3182470"/>
                    <a:pt x="12474" y="1398589"/>
                    <a:pt x="0" y="694560"/>
                  </a:cubicBezTo>
                  <a:close/>
                </a:path>
                <a:path w="10989768" h="4167274" stroke="0" extrusionOk="0">
                  <a:moveTo>
                    <a:pt x="0" y="694560"/>
                  </a:moveTo>
                  <a:cubicBezTo>
                    <a:pt x="-21893" y="348229"/>
                    <a:pt x="333634" y="12248"/>
                    <a:pt x="694560" y="0"/>
                  </a:cubicBezTo>
                  <a:cubicBezTo>
                    <a:pt x="3178513" y="-40312"/>
                    <a:pt x="6585163" y="-70188"/>
                    <a:pt x="10295208" y="0"/>
                  </a:cubicBezTo>
                  <a:cubicBezTo>
                    <a:pt x="10658278" y="-1931"/>
                    <a:pt x="10994457" y="301862"/>
                    <a:pt x="10989768" y="694560"/>
                  </a:cubicBezTo>
                  <a:cubicBezTo>
                    <a:pt x="11027375" y="1015754"/>
                    <a:pt x="11013845" y="2436945"/>
                    <a:pt x="10989768" y="3472714"/>
                  </a:cubicBezTo>
                  <a:cubicBezTo>
                    <a:pt x="10988604" y="3870213"/>
                    <a:pt x="10632327" y="4167957"/>
                    <a:pt x="10295208" y="4167274"/>
                  </a:cubicBezTo>
                  <a:cubicBezTo>
                    <a:pt x="9025730" y="4184625"/>
                    <a:pt x="2484774" y="4290620"/>
                    <a:pt x="694560" y="4167274"/>
                  </a:cubicBezTo>
                  <a:cubicBezTo>
                    <a:pt x="318235" y="4136668"/>
                    <a:pt x="27447" y="3890587"/>
                    <a:pt x="0" y="3472714"/>
                  </a:cubicBezTo>
                  <a:cubicBezTo>
                    <a:pt x="6107" y="2384507"/>
                    <a:pt x="-133487" y="2003654"/>
                    <a:pt x="0" y="694560"/>
                  </a:cubicBezTo>
                  <a:close/>
                </a:path>
              </a:pathLst>
            </a:custGeom>
            <a:solidFill>
              <a:srgbClr val="FFFFCC"/>
            </a:solidFill>
            <a:ln w="28575">
              <a:solidFill>
                <a:srgbClr val="002060"/>
              </a:solidFill>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Trên vòm cây, lũ chim sẻ đang trò chuyện ríu rít. </a:t>
              </a: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Dưới đất, đám lá khô cuống cuồng chạy, va vào nhau sột soạt. Trước hiên nhà, tấm mành che đung đưa, lách cách. Trong nhà, em bé bé chợt giật mình tỉnh giấc. “Suỵt, im nào!” – Ngọn gió thầm nhắc. Và bỗng dưng tất cả dừng lại thật.</a:t>
              </a:r>
            </a:p>
            <a:p>
              <a:pPr marL="0" marR="0" lvl="0" indent="461963"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(Ngọc Minh)</a:t>
              </a:r>
            </a:p>
          </p:txBody>
        </p:sp>
        <p:pic>
          <p:nvPicPr>
            <p:cNvPr id="25" name="Picture 24">
              <a:extLst>
                <a:ext uri="{FF2B5EF4-FFF2-40B4-BE49-F238E27FC236}">
                  <a16:creationId xmlns:a16="http://schemas.microsoft.com/office/drawing/2014/main" id="{CFABA9A8-6C64-7FDE-44B1-875AB216BE34}"/>
                </a:ext>
              </a:extLst>
            </p:cNvPr>
            <p:cNvPicPr>
              <a:picLocks noChangeAspect="1"/>
            </p:cNvPicPr>
            <p:nvPr/>
          </p:nvPicPr>
          <p:blipFill>
            <a:blip r:embed="rId2"/>
            <a:stretch>
              <a:fillRect/>
            </a:stretch>
          </p:blipFill>
          <p:spPr>
            <a:xfrm>
              <a:off x="1528770" y="225121"/>
              <a:ext cx="960128" cy="960128"/>
            </a:xfrm>
            <a:prstGeom prst="rect">
              <a:avLst/>
            </a:prstGeom>
          </p:spPr>
        </p:pic>
      </p:grpSp>
    </p:spTree>
    <p:extLst>
      <p:ext uri="{BB962C8B-B14F-4D97-AF65-F5344CB8AC3E}">
        <p14:creationId xmlns:p14="http://schemas.microsoft.com/office/powerpoint/2010/main" val="127487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838B1F-3924-4ED7-9307-A59F07B778C6}"/>
              </a:ext>
            </a:extLst>
          </p:cNvPr>
          <p:cNvGrpSpPr/>
          <p:nvPr/>
        </p:nvGrpSpPr>
        <p:grpSpPr>
          <a:xfrm>
            <a:off x="3639457" y="4082843"/>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3"/>
            <a:stretch>
              <a:fillRect/>
            </a:stretch>
          </p:blipFill>
          <p:spPr>
            <a:xfrm>
              <a:off x="1197026" y="4232126"/>
              <a:ext cx="1811038" cy="2616200"/>
            </a:xfrm>
            <a:prstGeom prst="rect">
              <a:avLst/>
            </a:prstGeom>
          </p:spPr>
        </p:pic>
      </p:grpSp>
      <p:sp>
        <p:nvSpPr>
          <p:cNvPr id="2" name="Speech Bubble: Rectangle with Corners Rounded 1">
            <a:extLst>
              <a:ext uri="{FF2B5EF4-FFF2-40B4-BE49-F238E27FC236}">
                <a16:creationId xmlns:a16="http://schemas.microsoft.com/office/drawing/2014/main" id="{73BB612B-2A6F-44DB-91A5-82BF1DCFFCFD}"/>
              </a:ext>
            </a:extLst>
          </p:cNvPr>
          <p:cNvSpPr/>
          <p:nvPr/>
        </p:nvSpPr>
        <p:spPr>
          <a:xfrm>
            <a:off x="1066800" y="2343150"/>
            <a:ext cx="3838575" cy="1371600"/>
          </a:xfrm>
          <a:prstGeom prst="wedgeRoundRectCallout">
            <a:avLst>
              <a:gd name="adj1" fmla="val 41560"/>
              <a:gd name="adj2" fmla="val 7361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Lũ</a:t>
            </a:r>
            <a:r>
              <a:rPr lang="en-US" sz="3600" b="1" dirty="0"/>
              <a:t> </a:t>
            </a:r>
            <a:r>
              <a:rPr lang="en-US" sz="3600" b="1" dirty="0" err="1"/>
              <a:t>chim</a:t>
            </a:r>
            <a:r>
              <a:rPr lang="en-US" sz="3600" b="1" dirty="0"/>
              <a:t> </a:t>
            </a:r>
            <a:r>
              <a:rPr lang="en-US" sz="3600" b="1" dirty="0" err="1"/>
              <a:t>sẻ</a:t>
            </a:r>
            <a:r>
              <a:rPr lang="en-US" sz="3600" b="1" dirty="0"/>
              <a:t> </a:t>
            </a:r>
            <a:r>
              <a:rPr lang="en-US" sz="3600" b="1" dirty="0" err="1"/>
              <a:t>đang</a:t>
            </a:r>
            <a:r>
              <a:rPr lang="en-US" sz="3600" b="1" dirty="0"/>
              <a:t> </a:t>
            </a:r>
            <a:r>
              <a:rPr lang="en-US" sz="3600" b="1" dirty="0" err="1"/>
              <a:t>trò</a:t>
            </a:r>
            <a:r>
              <a:rPr lang="en-US" sz="3600" b="1" dirty="0"/>
              <a:t> </a:t>
            </a:r>
            <a:r>
              <a:rPr lang="en-US" sz="3600" b="1" dirty="0" err="1"/>
              <a:t>chuyện</a:t>
            </a:r>
            <a:r>
              <a:rPr lang="en-US" sz="3600" b="1" dirty="0"/>
              <a:t> ở </a:t>
            </a:r>
            <a:r>
              <a:rPr lang="en-US" sz="3600" b="1" dirty="0" err="1"/>
              <a:t>đâu</a:t>
            </a:r>
            <a:r>
              <a:rPr lang="en-US" sz="3600" b="1" dirty="0"/>
              <a:t>?</a:t>
            </a:r>
          </a:p>
        </p:txBody>
      </p:sp>
      <p:sp>
        <p:nvSpPr>
          <p:cNvPr id="9" name="Speech Bubble: Rectangle with Corners Rounded 8">
            <a:extLst>
              <a:ext uri="{FF2B5EF4-FFF2-40B4-BE49-F238E27FC236}">
                <a16:creationId xmlns:a16="http://schemas.microsoft.com/office/drawing/2014/main" id="{F9331485-5F57-4900-91FD-27214315E67F}"/>
              </a:ext>
            </a:extLst>
          </p:cNvPr>
          <p:cNvSpPr/>
          <p:nvPr/>
        </p:nvSpPr>
        <p:spPr>
          <a:xfrm>
            <a:off x="6810375" y="1895475"/>
            <a:ext cx="3838575" cy="1666875"/>
          </a:xfrm>
          <a:prstGeom prst="wedgeRoundRectCallout">
            <a:avLst>
              <a:gd name="adj1" fmla="val -46529"/>
              <a:gd name="adj2" fmla="val 7986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Lũ</a:t>
            </a:r>
            <a:r>
              <a:rPr lang="en-US" sz="3600" b="1" dirty="0"/>
              <a:t> </a:t>
            </a:r>
            <a:r>
              <a:rPr lang="en-US" sz="3600" b="1" dirty="0" err="1"/>
              <a:t>chim</a:t>
            </a:r>
            <a:r>
              <a:rPr lang="en-US" sz="3600" b="1" dirty="0"/>
              <a:t> </a:t>
            </a:r>
            <a:r>
              <a:rPr lang="en-US" sz="3600" b="1" dirty="0" err="1"/>
              <a:t>sẻ</a:t>
            </a:r>
            <a:r>
              <a:rPr lang="en-US" sz="3600" b="1" dirty="0"/>
              <a:t> </a:t>
            </a:r>
            <a:r>
              <a:rPr lang="en-US" sz="3600" b="1" dirty="0" err="1"/>
              <a:t>đang</a:t>
            </a:r>
            <a:r>
              <a:rPr lang="en-US" sz="3600" b="1" dirty="0"/>
              <a:t> </a:t>
            </a:r>
            <a:r>
              <a:rPr lang="en-US" sz="3600" b="1" dirty="0" err="1"/>
              <a:t>trò</a:t>
            </a:r>
            <a:r>
              <a:rPr lang="en-US" sz="3600" b="1" dirty="0"/>
              <a:t> </a:t>
            </a:r>
            <a:r>
              <a:rPr lang="en-US" sz="3600" b="1" dirty="0" err="1"/>
              <a:t>chuyện</a:t>
            </a:r>
            <a:r>
              <a:rPr lang="en-US" sz="3600" b="1" dirty="0"/>
              <a:t> </a:t>
            </a:r>
            <a:r>
              <a:rPr lang="en-US" sz="3600" b="1" dirty="0" err="1"/>
              <a:t>trên</a:t>
            </a:r>
            <a:r>
              <a:rPr lang="en-US" sz="3600" b="1" dirty="0"/>
              <a:t> </a:t>
            </a:r>
            <a:r>
              <a:rPr lang="en-US" sz="3600" b="1" dirty="0" err="1"/>
              <a:t>vòm</a:t>
            </a:r>
            <a:r>
              <a:rPr lang="en-US" sz="3600" b="1" dirty="0"/>
              <a:t> </a:t>
            </a:r>
            <a:r>
              <a:rPr lang="en-US" sz="3600" b="1" dirty="0" err="1"/>
              <a:t>cây</a:t>
            </a:r>
            <a:r>
              <a:rPr lang="en-US" sz="3600" b="1" dirty="0"/>
              <a:t>.</a:t>
            </a:r>
          </a:p>
        </p:txBody>
      </p:sp>
      <p:sp>
        <p:nvSpPr>
          <p:cNvPr id="4" name="TextBox 3">
            <a:extLst>
              <a:ext uri="{FF2B5EF4-FFF2-40B4-BE49-F238E27FC236}">
                <a16:creationId xmlns:a16="http://schemas.microsoft.com/office/drawing/2014/main" id="{89A6681E-D6FB-1BFE-805A-1FE04C1EABAC}"/>
              </a:ext>
            </a:extLst>
          </p:cNvPr>
          <p:cNvSpPr txBox="1"/>
          <p:nvPr/>
        </p:nvSpPr>
        <p:spPr>
          <a:xfrm>
            <a:off x="1933114" y="1111264"/>
            <a:ext cx="9438038" cy="646331"/>
          </a:xfrm>
          <a:prstGeom prst="rect">
            <a:avLst/>
          </a:prstGeom>
          <a:noFill/>
        </p:spPr>
        <p:txBody>
          <a:bodyPr wrap="square">
            <a:spAutoFit/>
          </a:bodyPr>
          <a:lstStyle/>
          <a:p>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Trên vòm cây, lũ chim sẻ đang trò chuyện ríu rít. </a:t>
            </a:r>
            <a:endParaRPr lang="en-US" dirty="0"/>
          </a:p>
        </p:txBody>
      </p:sp>
    </p:spTree>
    <p:extLst>
      <p:ext uri="{BB962C8B-B14F-4D97-AF65-F5344CB8AC3E}">
        <p14:creationId xmlns:p14="http://schemas.microsoft.com/office/powerpoint/2010/main" val="82859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599A49C-6360-7184-F7F3-314DD6736FD2}"/>
              </a:ext>
            </a:extLst>
          </p:cNvPr>
          <p:cNvSpPr/>
          <p:nvPr/>
        </p:nvSpPr>
        <p:spPr>
          <a:xfrm>
            <a:off x="837865" y="1495425"/>
            <a:ext cx="10687719" cy="2392938"/>
          </a:xfrm>
          <a:custGeom>
            <a:avLst/>
            <a:gdLst>
              <a:gd name="connsiteX0" fmla="*/ 0 w 10687719"/>
              <a:gd name="connsiteY0" fmla="*/ 398831 h 2392938"/>
              <a:gd name="connsiteX1" fmla="*/ 398831 w 10687719"/>
              <a:gd name="connsiteY1" fmla="*/ 0 h 2392938"/>
              <a:gd name="connsiteX2" fmla="*/ 10288888 w 10687719"/>
              <a:gd name="connsiteY2" fmla="*/ 0 h 2392938"/>
              <a:gd name="connsiteX3" fmla="*/ 10687719 w 10687719"/>
              <a:gd name="connsiteY3" fmla="*/ 398831 h 2392938"/>
              <a:gd name="connsiteX4" fmla="*/ 10687719 w 10687719"/>
              <a:gd name="connsiteY4" fmla="*/ 1994107 h 2392938"/>
              <a:gd name="connsiteX5" fmla="*/ 10288888 w 10687719"/>
              <a:gd name="connsiteY5" fmla="*/ 2392938 h 2392938"/>
              <a:gd name="connsiteX6" fmla="*/ 398831 w 10687719"/>
              <a:gd name="connsiteY6" fmla="*/ 2392938 h 2392938"/>
              <a:gd name="connsiteX7" fmla="*/ 0 w 10687719"/>
              <a:gd name="connsiteY7" fmla="*/ 1994107 h 2392938"/>
              <a:gd name="connsiteX8" fmla="*/ 0 w 10687719"/>
              <a:gd name="connsiteY8" fmla="*/ 398831 h 239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392938" fill="none" extrusionOk="0">
                <a:moveTo>
                  <a:pt x="0" y="398831"/>
                </a:moveTo>
                <a:cubicBezTo>
                  <a:pt x="861" y="201875"/>
                  <a:pt x="180985" y="4065"/>
                  <a:pt x="398831" y="0"/>
                </a:cubicBezTo>
                <a:cubicBezTo>
                  <a:pt x="5021860" y="72427"/>
                  <a:pt x="8846185" y="61419"/>
                  <a:pt x="10288888" y="0"/>
                </a:cubicBezTo>
                <a:cubicBezTo>
                  <a:pt x="10505403" y="-25832"/>
                  <a:pt x="10661020" y="170487"/>
                  <a:pt x="10687719" y="398831"/>
                </a:cubicBezTo>
                <a:cubicBezTo>
                  <a:pt x="10594777" y="626454"/>
                  <a:pt x="10643450" y="1744410"/>
                  <a:pt x="10687719" y="1994107"/>
                </a:cubicBezTo>
                <a:cubicBezTo>
                  <a:pt x="10693394" y="2185573"/>
                  <a:pt x="10491742" y="2373416"/>
                  <a:pt x="10288888" y="2392938"/>
                </a:cubicBezTo>
                <a:cubicBezTo>
                  <a:pt x="6411956" y="2422765"/>
                  <a:pt x="4502803" y="2313632"/>
                  <a:pt x="398831" y="2392938"/>
                </a:cubicBezTo>
                <a:cubicBezTo>
                  <a:pt x="207734" y="2389640"/>
                  <a:pt x="-34437" y="2221185"/>
                  <a:pt x="0" y="1994107"/>
                </a:cubicBezTo>
                <a:cubicBezTo>
                  <a:pt x="-65798" y="1490869"/>
                  <a:pt x="-74811" y="606742"/>
                  <a:pt x="0" y="398831"/>
                </a:cubicBezTo>
                <a:close/>
              </a:path>
              <a:path w="10687719" h="2392938" stroke="0" extrusionOk="0">
                <a:moveTo>
                  <a:pt x="0" y="398831"/>
                </a:moveTo>
                <a:cubicBezTo>
                  <a:pt x="18770" y="183679"/>
                  <a:pt x="195814" y="35941"/>
                  <a:pt x="398831" y="0"/>
                </a:cubicBezTo>
                <a:cubicBezTo>
                  <a:pt x="1515338" y="123000"/>
                  <a:pt x="8941156" y="-96860"/>
                  <a:pt x="10288888" y="0"/>
                </a:cubicBezTo>
                <a:cubicBezTo>
                  <a:pt x="10505695" y="-2637"/>
                  <a:pt x="10703862" y="146018"/>
                  <a:pt x="10687719" y="398831"/>
                </a:cubicBezTo>
                <a:cubicBezTo>
                  <a:pt x="10681494" y="1160767"/>
                  <a:pt x="10806958" y="1660163"/>
                  <a:pt x="10687719" y="1994107"/>
                </a:cubicBezTo>
                <a:cubicBezTo>
                  <a:pt x="10682175" y="2216384"/>
                  <a:pt x="10466774" y="2386002"/>
                  <a:pt x="10288888" y="2392938"/>
                </a:cubicBezTo>
                <a:cubicBezTo>
                  <a:pt x="6750203" y="2232231"/>
                  <a:pt x="3279745" y="2432605"/>
                  <a:pt x="398831" y="2392938"/>
                </a:cubicBezTo>
                <a:cubicBezTo>
                  <a:pt x="154371" y="2388052"/>
                  <a:pt x="-22996" y="2203957"/>
                  <a:pt x="0" y="1994107"/>
                </a:cubicBezTo>
                <a:cubicBezTo>
                  <a:pt x="-121086" y="1381654"/>
                  <a:pt x="-25607" y="1190174"/>
                  <a:pt x="0" y="398831"/>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rgbClr val="000000"/>
                </a:solidFill>
                <a:latin typeface="Calibri" panose="020F0502020204030204" pitchFamily="34" charset="0"/>
                <a:cs typeface="Calibri" panose="020F0502020204030204" pitchFamily="34" charset="0"/>
              </a:rPr>
              <a:t>H</a:t>
            </a:r>
            <a:r>
              <a:rPr lang="vi-VN" sz="4400" b="1" dirty="0">
                <a:solidFill>
                  <a:srgbClr val="000000"/>
                </a:solidFill>
                <a:latin typeface="Calibri" panose="020F0502020204030204" pitchFamily="34" charset="0"/>
                <a:cs typeface="Calibri" panose="020F0502020204030204" pitchFamily="34" charset="0"/>
              </a:rPr>
              <a:t>ỏi – đáp về địa điểm diễn ra các sự việc trong đoạn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4713DA3F-F459-4B4A-80E5-E1C66C7694A1}"/>
              </a:ext>
            </a:extLst>
          </p:cNvPr>
          <p:cNvGrpSpPr/>
          <p:nvPr/>
        </p:nvGrpSpPr>
        <p:grpSpPr>
          <a:xfrm>
            <a:off x="3639457" y="4082843"/>
            <a:ext cx="6696040" cy="2732119"/>
            <a:chOff x="8001897" y="3789019"/>
            <a:chExt cx="6696040" cy="2732119"/>
          </a:xfrm>
        </p:grpSpPr>
        <p:sp>
          <p:nvSpPr>
            <p:cNvPr id="6" name="Rectangle: Rounded Corners 5">
              <a:extLst>
                <a:ext uri="{FF2B5EF4-FFF2-40B4-BE49-F238E27FC236}">
                  <a16:creationId xmlns:a16="http://schemas.microsoft.com/office/drawing/2014/main" id="{264CCAC2-C66C-439C-B6C9-D388756883B7}"/>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Hoạt</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động</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grpSp>
          <p:nvGrpSpPr>
            <p:cNvPr id="7" name="Group 6">
              <a:extLst>
                <a:ext uri="{FF2B5EF4-FFF2-40B4-BE49-F238E27FC236}">
                  <a16:creationId xmlns:a16="http://schemas.microsoft.com/office/drawing/2014/main" id="{6D838B1F-3924-4ED7-9307-A59F07B778C6}"/>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47223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C00000"/>
                                        </p:clrVal>
                                      </p:to>
                                    </p:set>
                                    <p:set>
                                      <p:cBhvr>
                                        <p:cTn id="7" dur="500" fill="hold"/>
                                        <p:tgtEl>
                                          <p:spTgt spid="10">
                                            <p:txEl>
                                              <p:pRg st="0" end="0"/>
                                            </p:txEl>
                                          </p:spTgt>
                                        </p:tgtEl>
                                        <p:attrNameLst>
                                          <p:attrName>fillcolor</p:attrName>
                                        </p:attrNameLst>
                                      </p:cBhvr>
                                      <p:to>
                                        <p:clrVal>
                                          <a:srgbClr val="C00000"/>
                                        </p:clrVal>
                                      </p:to>
                                    </p:set>
                                    <p:set>
                                      <p:cBhvr>
                                        <p:cTn id="8" dur="500" fill="hold"/>
                                        <p:tgtEl>
                                          <p:spTgt spid="1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2" name="Picture 1" descr="A picture containing text, table, indoor, toy&#10;&#10;Description automatically generated">
            <a:extLst>
              <a:ext uri="{FF2B5EF4-FFF2-40B4-BE49-F238E27FC236}">
                <a16:creationId xmlns:a16="http://schemas.microsoft.com/office/drawing/2014/main" id="{09E116D7-DE1E-477D-1BFC-850986185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57" y="2173358"/>
            <a:ext cx="7531089" cy="4623096"/>
          </a:xfrm>
          <a:prstGeom prst="rect">
            <a:avLst/>
          </a:prstGeom>
        </p:spPr>
      </p:pic>
      <p:sp>
        <p:nvSpPr>
          <p:cNvPr id="3" name="TextBox 2">
            <a:extLst>
              <a:ext uri="{FF2B5EF4-FFF2-40B4-BE49-F238E27FC236}">
                <a16:creationId xmlns:a16="http://schemas.microsoft.com/office/drawing/2014/main" id="{635B7473-A500-FBD4-8314-F57B5927E760}"/>
              </a:ext>
            </a:extLst>
          </p:cNvPr>
          <p:cNvSpPr txBox="1"/>
          <p:nvPr/>
        </p:nvSpPr>
        <p:spPr>
          <a:xfrm>
            <a:off x="891624" y="941275"/>
            <a:ext cx="1104154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HỎI ĐÁP </a:t>
            </a:r>
            <a:r>
              <a:rPr kumimoji="0" lang="en-US" sz="8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TRƯỚC LỚP</a:t>
            </a:r>
          </a:p>
        </p:txBody>
      </p:sp>
    </p:spTree>
    <p:extLst>
      <p:ext uri="{BB962C8B-B14F-4D97-AF65-F5344CB8AC3E}">
        <p14:creationId xmlns:p14="http://schemas.microsoft.com/office/powerpoint/2010/main" val="333246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C72FD8-4BA3-F2B2-E05C-663083811CFF}"/>
              </a:ext>
            </a:extLst>
          </p:cNvPr>
          <p:cNvSpPr/>
          <p:nvPr/>
        </p:nvSpPr>
        <p:spPr>
          <a:xfrm>
            <a:off x="961611" y="188306"/>
            <a:ext cx="10268778" cy="1016173"/>
          </a:xfrm>
          <a:custGeom>
            <a:avLst/>
            <a:gdLst>
              <a:gd name="connsiteX0" fmla="*/ 0 w 10268778"/>
              <a:gd name="connsiteY0" fmla="*/ 425837 h 1016173"/>
              <a:gd name="connsiteX1" fmla="*/ 425837 w 10268778"/>
              <a:gd name="connsiteY1" fmla="*/ 0 h 1016173"/>
              <a:gd name="connsiteX2" fmla="*/ 1004316 w 10268778"/>
              <a:gd name="connsiteY2" fmla="*/ 0 h 1016173"/>
              <a:gd name="connsiteX3" fmla="*/ 1488624 w 10268778"/>
              <a:gd name="connsiteY3" fmla="*/ 0 h 1016173"/>
              <a:gd name="connsiteX4" fmla="*/ 2349617 w 10268778"/>
              <a:gd name="connsiteY4" fmla="*/ 0 h 1016173"/>
              <a:gd name="connsiteX5" fmla="*/ 3022267 w 10268778"/>
              <a:gd name="connsiteY5" fmla="*/ 0 h 1016173"/>
              <a:gd name="connsiteX6" fmla="*/ 3600746 w 10268778"/>
              <a:gd name="connsiteY6" fmla="*/ 0 h 1016173"/>
              <a:gd name="connsiteX7" fmla="*/ 4461739 w 10268778"/>
              <a:gd name="connsiteY7" fmla="*/ 0 h 1016173"/>
              <a:gd name="connsiteX8" fmla="*/ 5228560 w 10268778"/>
              <a:gd name="connsiteY8" fmla="*/ 0 h 1016173"/>
              <a:gd name="connsiteX9" fmla="*/ 5901210 w 10268778"/>
              <a:gd name="connsiteY9" fmla="*/ 0 h 1016173"/>
              <a:gd name="connsiteX10" fmla="*/ 6291347 w 10268778"/>
              <a:gd name="connsiteY10" fmla="*/ 0 h 1016173"/>
              <a:gd name="connsiteX11" fmla="*/ 6963998 w 10268778"/>
              <a:gd name="connsiteY11" fmla="*/ 0 h 1016173"/>
              <a:gd name="connsiteX12" fmla="*/ 7636648 w 10268778"/>
              <a:gd name="connsiteY12" fmla="*/ 0 h 1016173"/>
              <a:gd name="connsiteX13" fmla="*/ 8309298 w 10268778"/>
              <a:gd name="connsiteY13" fmla="*/ 0 h 1016173"/>
              <a:gd name="connsiteX14" fmla="*/ 8981949 w 10268778"/>
              <a:gd name="connsiteY14" fmla="*/ 0 h 1016173"/>
              <a:gd name="connsiteX15" fmla="*/ 9842941 w 10268778"/>
              <a:gd name="connsiteY15" fmla="*/ 0 h 1016173"/>
              <a:gd name="connsiteX16" fmla="*/ 10268778 w 10268778"/>
              <a:gd name="connsiteY16" fmla="*/ 425837 h 1016173"/>
              <a:gd name="connsiteX17" fmla="*/ 10268778 w 10268778"/>
              <a:gd name="connsiteY17" fmla="*/ 590336 h 1016173"/>
              <a:gd name="connsiteX18" fmla="*/ 9842941 w 10268778"/>
              <a:gd name="connsiteY18" fmla="*/ 1016173 h 1016173"/>
              <a:gd name="connsiteX19" fmla="*/ 9170291 w 10268778"/>
              <a:gd name="connsiteY19" fmla="*/ 1016173 h 1016173"/>
              <a:gd name="connsiteX20" fmla="*/ 8403469 w 10268778"/>
              <a:gd name="connsiteY20" fmla="*/ 1016173 h 1016173"/>
              <a:gd name="connsiteX21" fmla="*/ 7542477 w 10268778"/>
              <a:gd name="connsiteY21" fmla="*/ 1016173 h 1016173"/>
              <a:gd name="connsiteX22" fmla="*/ 6775656 w 10268778"/>
              <a:gd name="connsiteY22" fmla="*/ 1016173 h 1016173"/>
              <a:gd name="connsiteX23" fmla="*/ 5914663 w 10268778"/>
              <a:gd name="connsiteY23" fmla="*/ 1016173 h 1016173"/>
              <a:gd name="connsiteX24" fmla="*/ 5242013 w 10268778"/>
              <a:gd name="connsiteY24" fmla="*/ 1016173 h 1016173"/>
              <a:gd name="connsiteX25" fmla="*/ 4663534 w 10268778"/>
              <a:gd name="connsiteY25" fmla="*/ 1016173 h 1016173"/>
              <a:gd name="connsiteX26" fmla="*/ 3896712 w 10268778"/>
              <a:gd name="connsiteY26" fmla="*/ 1016173 h 1016173"/>
              <a:gd name="connsiteX27" fmla="*/ 3035720 w 10268778"/>
              <a:gd name="connsiteY27" fmla="*/ 1016173 h 1016173"/>
              <a:gd name="connsiteX28" fmla="*/ 2174728 w 10268778"/>
              <a:gd name="connsiteY28" fmla="*/ 1016173 h 1016173"/>
              <a:gd name="connsiteX29" fmla="*/ 1502077 w 10268778"/>
              <a:gd name="connsiteY29" fmla="*/ 1016173 h 1016173"/>
              <a:gd name="connsiteX30" fmla="*/ 425837 w 10268778"/>
              <a:gd name="connsiteY30" fmla="*/ 1016173 h 1016173"/>
              <a:gd name="connsiteX31" fmla="*/ 0 w 10268778"/>
              <a:gd name="connsiteY31" fmla="*/ 590336 h 1016173"/>
              <a:gd name="connsiteX32" fmla="*/ 0 w 10268778"/>
              <a:gd name="connsiteY32" fmla="*/ 425837 h 10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68778" h="1016173" fill="none" extrusionOk="0">
                <a:moveTo>
                  <a:pt x="0" y="425837"/>
                </a:moveTo>
                <a:cubicBezTo>
                  <a:pt x="-7819" y="188911"/>
                  <a:pt x="199423" y="9076"/>
                  <a:pt x="425837" y="0"/>
                </a:cubicBezTo>
                <a:cubicBezTo>
                  <a:pt x="586939" y="23247"/>
                  <a:pt x="727549" y="14526"/>
                  <a:pt x="1004316" y="0"/>
                </a:cubicBezTo>
                <a:cubicBezTo>
                  <a:pt x="1281083" y="-14526"/>
                  <a:pt x="1277083" y="18557"/>
                  <a:pt x="1488624" y="0"/>
                </a:cubicBezTo>
                <a:cubicBezTo>
                  <a:pt x="1700165" y="-18557"/>
                  <a:pt x="2023944" y="47"/>
                  <a:pt x="2349617" y="0"/>
                </a:cubicBezTo>
                <a:cubicBezTo>
                  <a:pt x="2675290" y="-47"/>
                  <a:pt x="2854613" y="28016"/>
                  <a:pt x="3022267" y="0"/>
                </a:cubicBezTo>
                <a:cubicBezTo>
                  <a:pt x="3189921" y="-28016"/>
                  <a:pt x="3482167" y="26625"/>
                  <a:pt x="3600746" y="0"/>
                </a:cubicBezTo>
                <a:cubicBezTo>
                  <a:pt x="3719325" y="-26625"/>
                  <a:pt x="4041429" y="38422"/>
                  <a:pt x="4461739" y="0"/>
                </a:cubicBezTo>
                <a:cubicBezTo>
                  <a:pt x="4882049" y="-38422"/>
                  <a:pt x="4890668" y="-10558"/>
                  <a:pt x="5228560" y="0"/>
                </a:cubicBezTo>
                <a:cubicBezTo>
                  <a:pt x="5566452" y="10558"/>
                  <a:pt x="5612399" y="7107"/>
                  <a:pt x="5901210" y="0"/>
                </a:cubicBezTo>
                <a:cubicBezTo>
                  <a:pt x="6190021" y="-7107"/>
                  <a:pt x="6200386" y="13638"/>
                  <a:pt x="6291347" y="0"/>
                </a:cubicBezTo>
                <a:cubicBezTo>
                  <a:pt x="6382308" y="-13638"/>
                  <a:pt x="6638985" y="94"/>
                  <a:pt x="6963998" y="0"/>
                </a:cubicBezTo>
                <a:cubicBezTo>
                  <a:pt x="7289011" y="-94"/>
                  <a:pt x="7452882" y="-21916"/>
                  <a:pt x="7636648" y="0"/>
                </a:cubicBezTo>
                <a:cubicBezTo>
                  <a:pt x="7820414" y="21916"/>
                  <a:pt x="8110443" y="-21596"/>
                  <a:pt x="8309298" y="0"/>
                </a:cubicBezTo>
                <a:cubicBezTo>
                  <a:pt x="8508153" y="21596"/>
                  <a:pt x="8654825" y="7721"/>
                  <a:pt x="8981949" y="0"/>
                </a:cubicBezTo>
                <a:cubicBezTo>
                  <a:pt x="9309073" y="-7721"/>
                  <a:pt x="9626407" y="-12499"/>
                  <a:pt x="9842941" y="0"/>
                </a:cubicBezTo>
                <a:cubicBezTo>
                  <a:pt x="10095149" y="-55246"/>
                  <a:pt x="10242880" y="210221"/>
                  <a:pt x="10268778" y="425837"/>
                </a:cubicBezTo>
                <a:cubicBezTo>
                  <a:pt x="10268748" y="500147"/>
                  <a:pt x="10272846" y="548942"/>
                  <a:pt x="10268778" y="590336"/>
                </a:cubicBezTo>
                <a:cubicBezTo>
                  <a:pt x="10247960" y="781709"/>
                  <a:pt x="10048981" y="1025058"/>
                  <a:pt x="9842941" y="1016173"/>
                </a:cubicBezTo>
                <a:cubicBezTo>
                  <a:pt x="9675328" y="1049708"/>
                  <a:pt x="9505018" y="1029104"/>
                  <a:pt x="9170291" y="1016173"/>
                </a:cubicBezTo>
                <a:cubicBezTo>
                  <a:pt x="8835564" y="1003243"/>
                  <a:pt x="8701628" y="1052673"/>
                  <a:pt x="8403469" y="1016173"/>
                </a:cubicBezTo>
                <a:cubicBezTo>
                  <a:pt x="8105310" y="979673"/>
                  <a:pt x="7897295" y="1027369"/>
                  <a:pt x="7542477" y="1016173"/>
                </a:cubicBezTo>
                <a:cubicBezTo>
                  <a:pt x="7187659" y="1004977"/>
                  <a:pt x="7049379" y="994084"/>
                  <a:pt x="6775656" y="1016173"/>
                </a:cubicBezTo>
                <a:cubicBezTo>
                  <a:pt x="6501933" y="1038262"/>
                  <a:pt x="6104978" y="1027390"/>
                  <a:pt x="5914663" y="1016173"/>
                </a:cubicBezTo>
                <a:cubicBezTo>
                  <a:pt x="5724348" y="1004956"/>
                  <a:pt x="5568201" y="983705"/>
                  <a:pt x="5242013" y="1016173"/>
                </a:cubicBezTo>
                <a:cubicBezTo>
                  <a:pt x="4915825" y="1048642"/>
                  <a:pt x="4876387" y="1027306"/>
                  <a:pt x="4663534" y="1016173"/>
                </a:cubicBezTo>
                <a:cubicBezTo>
                  <a:pt x="4450681" y="1005040"/>
                  <a:pt x="4252599" y="995199"/>
                  <a:pt x="3896712" y="1016173"/>
                </a:cubicBezTo>
                <a:cubicBezTo>
                  <a:pt x="3540825" y="1037147"/>
                  <a:pt x="3404129" y="1031019"/>
                  <a:pt x="3035720" y="1016173"/>
                </a:cubicBezTo>
                <a:cubicBezTo>
                  <a:pt x="2667311" y="1001327"/>
                  <a:pt x="2380631" y="1052438"/>
                  <a:pt x="2174728" y="1016173"/>
                </a:cubicBezTo>
                <a:cubicBezTo>
                  <a:pt x="1968825" y="979908"/>
                  <a:pt x="1706709" y="988469"/>
                  <a:pt x="1502077" y="1016173"/>
                </a:cubicBezTo>
                <a:cubicBezTo>
                  <a:pt x="1297445" y="1043877"/>
                  <a:pt x="702569" y="1064352"/>
                  <a:pt x="425837" y="1016173"/>
                </a:cubicBezTo>
                <a:cubicBezTo>
                  <a:pt x="203427" y="1045777"/>
                  <a:pt x="-7651" y="870474"/>
                  <a:pt x="0" y="590336"/>
                </a:cubicBezTo>
                <a:cubicBezTo>
                  <a:pt x="98" y="520004"/>
                  <a:pt x="5967" y="485816"/>
                  <a:pt x="0" y="425837"/>
                </a:cubicBezTo>
                <a:close/>
              </a:path>
              <a:path w="10268778" h="1016173" stroke="0" extrusionOk="0">
                <a:moveTo>
                  <a:pt x="0" y="425837"/>
                </a:moveTo>
                <a:cubicBezTo>
                  <a:pt x="-11248" y="202460"/>
                  <a:pt x="195071" y="18684"/>
                  <a:pt x="425837" y="0"/>
                </a:cubicBezTo>
                <a:cubicBezTo>
                  <a:pt x="639930" y="-20107"/>
                  <a:pt x="773525" y="15555"/>
                  <a:pt x="910145" y="0"/>
                </a:cubicBezTo>
                <a:cubicBezTo>
                  <a:pt x="1046765" y="-15555"/>
                  <a:pt x="1310369" y="1085"/>
                  <a:pt x="1488624" y="0"/>
                </a:cubicBezTo>
                <a:cubicBezTo>
                  <a:pt x="1666879" y="-1085"/>
                  <a:pt x="1796053" y="-3202"/>
                  <a:pt x="1878762" y="0"/>
                </a:cubicBezTo>
                <a:cubicBezTo>
                  <a:pt x="1961471" y="3202"/>
                  <a:pt x="2314270" y="-34724"/>
                  <a:pt x="2645583" y="0"/>
                </a:cubicBezTo>
                <a:cubicBezTo>
                  <a:pt x="2976896" y="34724"/>
                  <a:pt x="2871839" y="5211"/>
                  <a:pt x="3035720" y="0"/>
                </a:cubicBezTo>
                <a:cubicBezTo>
                  <a:pt x="3199601" y="-5211"/>
                  <a:pt x="3556343" y="8312"/>
                  <a:pt x="3708370" y="0"/>
                </a:cubicBezTo>
                <a:cubicBezTo>
                  <a:pt x="3860397" y="-8312"/>
                  <a:pt x="4002406" y="-20410"/>
                  <a:pt x="4192679" y="0"/>
                </a:cubicBezTo>
                <a:cubicBezTo>
                  <a:pt x="4382952" y="20410"/>
                  <a:pt x="4556713" y="17432"/>
                  <a:pt x="4676987" y="0"/>
                </a:cubicBezTo>
                <a:cubicBezTo>
                  <a:pt x="4797261" y="-17432"/>
                  <a:pt x="4916066" y="-955"/>
                  <a:pt x="5067124" y="0"/>
                </a:cubicBezTo>
                <a:cubicBezTo>
                  <a:pt x="5218182" y="955"/>
                  <a:pt x="5347398" y="-12199"/>
                  <a:pt x="5457261" y="0"/>
                </a:cubicBezTo>
                <a:cubicBezTo>
                  <a:pt x="5567124" y="12199"/>
                  <a:pt x="5728782" y="13809"/>
                  <a:pt x="5941569" y="0"/>
                </a:cubicBezTo>
                <a:cubicBezTo>
                  <a:pt x="6154356" y="-13809"/>
                  <a:pt x="6290577" y="-22987"/>
                  <a:pt x="6520049" y="0"/>
                </a:cubicBezTo>
                <a:cubicBezTo>
                  <a:pt x="6749521" y="22987"/>
                  <a:pt x="7061810" y="-19232"/>
                  <a:pt x="7286870" y="0"/>
                </a:cubicBezTo>
                <a:cubicBezTo>
                  <a:pt x="7511930" y="19232"/>
                  <a:pt x="7676001" y="-31213"/>
                  <a:pt x="7959520" y="0"/>
                </a:cubicBezTo>
                <a:cubicBezTo>
                  <a:pt x="8243039" y="31213"/>
                  <a:pt x="8292460" y="9288"/>
                  <a:pt x="8537999" y="0"/>
                </a:cubicBezTo>
                <a:cubicBezTo>
                  <a:pt x="8783538" y="-9288"/>
                  <a:pt x="8919221" y="26098"/>
                  <a:pt x="9116479" y="0"/>
                </a:cubicBezTo>
                <a:cubicBezTo>
                  <a:pt x="9313737" y="-26098"/>
                  <a:pt x="9541170" y="27944"/>
                  <a:pt x="9842941" y="0"/>
                </a:cubicBezTo>
                <a:cubicBezTo>
                  <a:pt x="10051481" y="12696"/>
                  <a:pt x="10272293" y="167363"/>
                  <a:pt x="10268778" y="425837"/>
                </a:cubicBezTo>
                <a:cubicBezTo>
                  <a:pt x="10266908" y="460655"/>
                  <a:pt x="10273664" y="547097"/>
                  <a:pt x="10268778" y="590336"/>
                </a:cubicBezTo>
                <a:cubicBezTo>
                  <a:pt x="10272312" y="831654"/>
                  <a:pt x="10109184" y="1056058"/>
                  <a:pt x="9842941" y="1016173"/>
                </a:cubicBezTo>
                <a:cubicBezTo>
                  <a:pt x="9602524" y="1011035"/>
                  <a:pt x="9363761" y="1027192"/>
                  <a:pt x="8981949" y="1016173"/>
                </a:cubicBezTo>
                <a:cubicBezTo>
                  <a:pt x="8600137" y="1005154"/>
                  <a:pt x="8474143" y="1038168"/>
                  <a:pt x="8120956" y="1016173"/>
                </a:cubicBezTo>
                <a:cubicBezTo>
                  <a:pt x="7767769" y="994178"/>
                  <a:pt x="7796239" y="1044501"/>
                  <a:pt x="7542477" y="1016173"/>
                </a:cubicBezTo>
                <a:cubicBezTo>
                  <a:pt x="7288715" y="987845"/>
                  <a:pt x="7166211" y="995899"/>
                  <a:pt x="6963998" y="1016173"/>
                </a:cubicBezTo>
                <a:cubicBezTo>
                  <a:pt x="6761785" y="1036447"/>
                  <a:pt x="6513227" y="1037616"/>
                  <a:pt x="6385519" y="1016173"/>
                </a:cubicBezTo>
                <a:cubicBezTo>
                  <a:pt x="6257811" y="994730"/>
                  <a:pt x="6046198" y="1029172"/>
                  <a:pt x="5901210" y="1016173"/>
                </a:cubicBezTo>
                <a:cubicBezTo>
                  <a:pt x="5756222" y="1003174"/>
                  <a:pt x="5677723" y="1019321"/>
                  <a:pt x="5511073" y="1016173"/>
                </a:cubicBezTo>
                <a:cubicBezTo>
                  <a:pt x="5344423" y="1013025"/>
                  <a:pt x="5223450" y="1000650"/>
                  <a:pt x="5026765" y="1016173"/>
                </a:cubicBezTo>
                <a:cubicBezTo>
                  <a:pt x="4830080" y="1031696"/>
                  <a:pt x="4544554" y="1008129"/>
                  <a:pt x="4354115" y="1016173"/>
                </a:cubicBezTo>
                <a:cubicBezTo>
                  <a:pt x="4163676" y="1024218"/>
                  <a:pt x="4067112" y="1005017"/>
                  <a:pt x="3963978" y="1016173"/>
                </a:cubicBezTo>
                <a:cubicBezTo>
                  <a:pt x="3860844" y="1027329"/>
                  <a:pt x="3661933" y="1002752"/>
                  <a:pt x="3573840" y="1016173"/>
                </a:cubicBezTo>
                <a:cubicBezTo>
                  <a:pt x="3485747" y="1029594"/>
                  <a:pt x="3252275" y="1008042"/>
                  <a:pt x="3089532" y="1016173"/>
                </a:cubicBezTo>
                <a:cubicBezTo>
                  <a:pt x="2926789" y="1024304"/>
                  <a:pt x="2702562" y="1046113"/>
                  <a:pt x="2416882" y="1016173"/>
                </a:cubicBezTo>
                <a:cubicBezTo>
                  <a:pt x="2131202" y="986234"/>
                  <a:pt x="2060212" y="1030923"/>
                  <a:pt x="1838403" y="1016173"/>
                </a:cubicBezTo>
                <a:cubicBezTo>
                  <a:pt x="1616594" y="1001423"/>
                  <a:pt x="1505162" y="997720"/>
                  <a:pt x="1259923" y="1016173"/>
                </a:cubicBezTo>
                <a:cubicBezTo>
                  <a:pt x="1014684" y="1034626"/>
                  <a:pt x="669696" y="987890"/>
                  <a:pt x="425837" y="1016173"/>
                </a:cubicBezTo>
                <a:cubicBezTo>
                  <a:pt x="197667" y="965669"/>
                  <a:pt x="170" y="788657"/>
                  <a:pt x="0" y="590336"/>
                </a:cubicBezTo>
                <a:cubicBezTo>
                  <a:pt x="7109" y="515503"/>
                  <a:pt x="-7161" y="466009"/>
                  <a:pt x="0" y="425837"/>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419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Cùng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hỏi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đáp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điểm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diễn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sự</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việc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đoạn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sau</a:t>
            </a:r>
            <a:r>
              <a:rPr lang="en-US" sz="3200" b="1" dirty="0">
                <a:solidFill>
                  <a:srgbClr val="002060"/>
                </a:solidFill>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429F352-FB7D-36D4-8A34-75E8A2F41DB9}"/>
              </a:ext>
            </a:extLst>
          </p:cNvPr>
          <p:cNvGrpSpPr/>
          <p:nvPr/>
        </p:nvGrpSpPr>
        <p:grpSpPr>
          <a:xfrm>
            <a:off x="549923" y="1087660"/>
            <a:ext cx="11137252" cy="4419288"/>
            <a:chOff x="1927122" y="921857"/>
            <a:chExt cx="11137252" cy="4419288"/>
          </a:xfrm>
        </p:grpSpPr>
        <p:sp>
          <p:nvSpPr>
            <p:cNvPr id="24" name="Rectangle: Rounded Corners 23">
              <a:extLst>
                <a:ext uri="{FF2B5EF4-FFF2-40B4-BE49-F238E27FC236}">
                  <a16:creationId xmlns:a16="http://schemas.microsoft.com/office/drawing/2014/main" id="{EAE09D75-7330-D985-6596-F3C4658D4F2B}"/>
                </a:ext>
              </a:extLst>
            </p:cNvPr>
            <p:cNvSpPr/>
            <p:nvPr/>
          </p:nvSpPr>
          <p:spPr>
            <a:xfrm>
              <a:off x="2074606" y="1173871"/>
              <a:ext cx="10989768" cy="4167274"/>
            </a:xfrm>
            <a:custGeom>
              <a:avLst/>
              <a:gdLst>
                <a:gd name="connsiteX0" fmla="*/ 0 w 10989768"/>
                <a:gd name="connsiteY0" fmla="*/ 694560 h 4167274"/>
                <a:gd name="connsiteX1" fmla="*/ 694560 w 10989768"/>
                <a:gd name="connsiteY1" fmla="*/ 0 h 4167274"/>
                <a:gd name="connsiteX2" fmla="*/ 10295208 w 10989768"/>
                <a:gd name="connsiteY2" fmla="*/ 0 h 4167274"/>
                <a:gd name="connsiteX3" fmla="*/ 10989768 w 10989768"/>
                <a:gd name="connsiteY3" fmla="*/ 694560 h 4167274"/>
                <a:gd name="connsiteX4" fmla="*/ 10989768 w 10989768"/>
                <a:gd name="connsiteY4" fmla="*/ 3472714 h 4167274"/>
                <a:gd name="connsiteX5" fmla="*/ 10295208 w 10989768"/>
                <a:gd name="connsiteY5" fmla="*/ 4167274 h 4167274"/>
                <a:gd name="connsiteX6" fmla="*/ 694560 w 10989768"/>
                <a:gd name="connsiteY6" fmla="*/ 4167274 h 4167274"/>
                <a:gd name="connsiteX7" fmla="*/ 0 w 10989768"/>
                <a:gd name="connsiteY7" fmla="*/ 3472714 h 4167274"/>
                <a:gd name="connsiteX8" fmla="*/ 0 w 10989768"/>
                <a:gd name="connsiteY8" fmla="*/ 694560 h 41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768" h="4167274" fill="none" extrusionOk="0">
                  <a:moveTo>
                    <a:pt x="0" y="694560"/>
                  </a:moveTo>
                  <a:cubicBezTo>
                    <a:pt x="-1008" y="343984"/>
                    <a:pt x="315000" y="-8140"/>
                    <a:pt x="694560" y="0"/>
                  </a:cubicBezTo>
                  <a:cubicBezTo>
                    <a:pt x="1951147" y="29483"/>
                    <a:pt x="6017999" y="4220"/>
                    <a:pt x="10295208" y="0"/>
                  </a:cubicBezTo>
                  <a:cubicBezTo>
                    <a:pt x="10692273" y="5074"/>
                    <a:pt x="10950811" y="361520"/>
                    <a:pt x="10989768" y="694560"/>
                  </a:cubicBezTo>
                  <a:cubicBezTo>
                    <a:pt x="10973826" y="1195971"/>
                    <a:pt x="10889944" y="2942621"/>
                    <a:pt x="10989768" y="3472714"/>
                  </a:cubicBezTo>
                  <a:cubicBezTo>
                    <a:pt x="11033418" y="3879799"/>
                    <a:pt x="10727834" y="4211414"/>
                    <a:pt x="10295208" y="4167274"/>
                  </a:cubicBezTo>
                  <a:cubicBezTo>
                    <a:pt x="6787021" y="4201402"/>
                    <a:pt x="3208051" y="4044482"/>
                    <a:pt x="694560" y="4167274"/>
                  </a:cubicBezTo>
                  <a:cubicBezTo>
                    <a:pt x="299025" y="4191064"/>
                    <a:pt x="-6735" y="3867535"/>
                    <a:pt x="0" y="3472714"/>
                  </a:cubicBezTo>
                  <a:cubicBezTo>
                    <a:pt x="-162483" y="3182470"/>
                    <a:pt x="12474" y="1398589"/>
                    <a:pt x="0" y="694560"/>
                  </a:cubicBezTo>
                  <a:close/>
                </a:path>
                <a:path w="10989768" h="4167274" stroke="0" extrusionOk="0">
                  <a:moveTo>
                    <a:pt x="0" y="694560"/>
                  </a:moveTo>
                  <a:cubicBezTo>
                    <a:pt x="-21893" y="348229"/>
                    <a:pt x="333634" y="12248"/>
                    <a:pt x="694560" y="0"/>
                  </a:cubicBezTo>
                  <a:cubicBezTo>
                    <a:pt x="3178513" y="-40312"/>
                    <a:pt x="6585163" y="-70188"/>
                    <a:pt x="10295208" y="0"/>
                  </a:cubicBezTo>
                  <a:cubicBezTo>
                    <a:pt x="10658278" y="-1931"/>
                    <a:pt x="10994457" y="301862"/>
                    <a:pt x="10989768" y="694560"/>
                  </a:cubicBezTo>
                  <a:cubicBezTo>
                    <a:pt x="11027375" y="1015754"/>
                    <a:pt x="11013845" y="2436945"/>
                    <a:pt x="10989768" y="3472714"/>
                  </a:cubicBezTo>
                  <a:cubicBezTo>
                    <a:pt x="10988604" y="3870213"/>
                    <a:pt x="10632327" y="4167957"/>
                    <a:pt x="10295208" y="4167274"/>
                  </a:cubicBezTo>
                  <a:cubicBezTo>
                    <a:pt x="9025730" y="4184625"/>
                    <a:pt x="2484774" y="4290620"/>
                    <a:pt x="694560" y="4167274"/>
                  </a:cubicBezTo>
                  <a:cubicBezTo>
                    <a:pt x="318235" y="4136668"/>
                    <a:pt x="27447" y="3890587"/>
                    <a:pt x="0" y="3472714"/>
                  </a:cubicBezTo>
                  <a:cubicBezTo>
                    <a:pt x="6107" y="2384507"/>
                    <a:pt x="-133487" y="2003654"/>
                    <a:pt x="0" y="694560"/>
                  </a:cubicBezTo>
                  <a:close/>
                </a:path>
              </a:pathLst>
            </a:custGeom>
            <a:solidFill>
              <a:srgbClr val="FFFFCC"/>
            </a:solidFill>
            <a:ln w="28575">
              <a:solidFill>
                <a:srgbClr val="002060"/>
              </a:solidFill>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Trên vòm cây, lũ chim sẻ đang trò chuyện ríu rít. Dưới đất, đám lá khô cuống cuồng chạy, va vào nhau sột soạt. Trước hiên nhà, tấm mành che đung đưa, lách cách. Trong nhà, em bé bé chợt giật mình tỉnh giấc. “Suỵt, im nào!” – Ngọn gió thầm nhắc. Và bỗng dưng tất cả dừng lại thật.</a:t>
              </a:r>
            </a:p>
            <a:p>
              <a:pPr marL="0" marR="0" lvl="0" indent="461963"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(Ngọc Minh)</a:t>
              </a:r>
            </a:p>
          </p:txBody>
        </p:sp>
        <p:pic>
          <p:nvPicPr>
            <p:cNvPr id="25" name="Picture 24">
              <a:extLst>
                <a:ext uri="{FF2B5EF4-FFF2-40B4-BE49-F238E27FC236}">
                  <a16:creationId xmlns:a16="http://schemas.microsoft.com/office/drawing/2014/main" id="{CFABA9A8-6C64-7FDE-44B1-875AB216BE34}"/>
                </a:ext>
              </a:extLst>
            </p:cNvPr>
            <p:cNvPicPr>
              <a:picLocks noChangeAspect="1"/>
            </p:cNvPicPr>
            <p:nvPr/>
          </p:nvPicPr>
          <p:blipFill>
            <a:blip r:embed="rId2"/>
            <a:stretch>
              <a:fillRect/>
            </a:stretch>
          </p:blipFill>
          <p:spPr>
            <a:xfrm>
              <a:off x="1927122" y="921857"/>
              <a:ext cx="960128" cy="960128"/>
            </a:xfrm>
            <a:prstGeom prst="rect">
              <a:avLst/>
            </a:prstGeom>
          </p:spPr>
        </p:pic>
      </p:grpSp>
    </p:spTree>
    <p:extLst>
      <p:ext uri="{BB962C8B-B14F-4D97-AF65-F5344CB8AC3E}">
        <p14:creationId xmlns:p14="http://schemas.microsoft.com/office/powerpoint/2010/main" val="308140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EAF8E01-05A9-4082-8E70-41230166A750}"/>
              </a:ext>
            </a:extLst>
          </p:cNvPr>
          <p:cNvSpPr/>
          <p:nvPr/>
        </p:nvSpPr>
        <p:spPr>
          <a:xfrm>
            <a:off x="2413167" y="1624342"/>
            <a:ext cx="2381760" cy="1483084"/>
          </a:xfrm>
          <a:custGeom>
            <a:avLst/>
            <a:gdLst>
              <a:gd name="connsiteX0" fmla="*/ 65929 w 2381760"/>
              <a:gd name="connsiteY0" fmla="*/ 1021507 h 1483084"/>
              <a:gd name="connsiteX1" fmla="*/ 1389632 w 2381760"/>
              <a:gd name="connsiteY1" fmla="*/ 281278 h 1483084"/>
              <a:gd name="connsiteX2" fmla="*/ 2373700 w 2381760"/>
              <a:gd name="connsiteY2" fmla="*/ 2604 h 1483084"/>
              <a:gd name="connsiteX3" fmla="*/ 1842477 w 2381760"/>
              <a:gd name="connsiteY3" fmla="*/ 150650 h 1483084"/>
              <a:gd name="connsiteX4" fmla="*/ 1589929 w 2381760"/>
              <a:gd name="connsiteY4" fmla="*/ 298695 h 1483084"/>
              <a:gd name="connsiteX5" fmla="*/ 701655 w 2381760"/>
              <a:gd name="connsiteY5" fmla="*/ 1038924 h 1483084"/>
              <a:gd name="connsiteX6" fmla="*/ 248809 w 2381760"/>
              <a:gd name="connsiteY6" fmla="*/ 1483061 h 1483084"/>
              <a:gd name="connsiteX7" fmla="*/ 65929 w 2381760"/>
              <a:gd name="connsiteY7" fmla="*/ 1021507 h 148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760" h="1483084">
                <a:moveTo>
                  <a:pt x="65929" y="1021507"/>
                </a:moveTo>
                <a:cubicBezTo>
                  <a:pt x="256066" y="821210"/>
                  <a:pt x="1005004" y="451095"/>
                  <a:pt x="1389632" y="281278"/>
                </a:cubicBezTo>
                <a:cubicBezTo>
                  <a:pt x="1774260" y="111461"/>
                  <a:pt x="2373700" y="2604"/>
                  <a:pt x="2373700" y="2604"/>
                </a:cubicBezTo>
                <a:cubicBezTo>
                  <a:pt x="2449174" y="-19167"/>
                  <a:pt x="1973105" y="101302"/>
                  <a:pt x="1842477" y="150650"/>
                </a:cubicBezTo>
                <a:cubicBezTo>
                  <a:pt x="1711849" y="199998"/>
                  <a:pt x="1780066" y="150649"/>
                  <a:pt x="1589929" y="298695"/>
                </a:cubicBezTo>
                <a:cubicBezTo>
                  <a:pt x="1399792" y="446741"/>
                  <a:pt x="925175" y="841530"/>
                  <a:pt x="701655" y="1038924"/>
                </a:cubicBezTo>
                <a:cubicBezTo>
                  <a:pt x="478135" y="1236318"/>
                  <a:pt x="350409" y="1480158"/>
                  <a:pt x="248809" y="1483061"/>
                </a:cubicBezTo>
                <a:cubicBezTo>
                  <a:pt x="147209" y="1485964"/>
                  <a:pt x="-124208" y="1221804"/>
                  <a:pt x="65929" y="1021507"/>
                </a:cubicBez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52DFAE7-8BF8-4EDA-AC14-C9046071EB1A}"/>
              </a:ext>
            </a:extLst>
          </p:cNvPr>
          <p:cNvSpPr/>
          <p:nvPr/>
        </p:nvSpPr>
        <p:spPr>
          <a:xfrm rot="1618975">
            <a:off x="2063987" y="3386745"/>
            <a:ext cx="2804550" cy="1185793"/>
          </a:xfrm>
          <a:custGeom>
            <a:avLst/>
            <a:gdLst>
              <a:gd name="connsiteX0" fmla="*/ 65929 w 2381760"/>
              <a:gd name="connsiteY0" fmla="*/ 1021507 h 1483084"/>
              <a:gd name="connsiteX1" fmla="*/ 1389632 w 2381760"/>
              <a:gd name="connsiteY1" fmla="*/ 281278 h 1483084"/>
              <a:gd name="connsiteX2" fmla="*/ 2373700 w 2381760"/>
              <a:gd name="connsiteY2" fmla="*/ 2604 h 1483084"/>
              <a:gd name="connsiteX3" fmla="*/ 1842477 w 2381760"/>
              <a:gd name="connsiteY3" fmla="*/ 150650 h 1483084"/>
              <a:gd name="connsiteX4" fmla="*/ 1589929 w 2381760"/>
              <a:gd name="connsiteY4" fmla="*/ 298695 h 1483084"/>
              <a:gd name="connsiteX5" fmla="*/ 701655 w 2381760"/>
              <a:gd name="connsiteY5" fmla="*/ 1038924 h 1483084"/>
              <a:gd name="connsiteX6" fmla="*/ 248809 w 2381760"/>
              <a:gd name="connsiteY6" fmla="*/ 1483061 h 1483084"/>
              <a:gd name="connsiteX7" fmla="*/ 65929 w 2381760"/>
              <a:gd name="connsiteY7" fmla="*/ 1021507 h 148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760" h="1483084">
                <a:moveTo>
                  <a:pt x="65929" y="1021507"/>
                </a:moveTo>
                <a:cubicBezTo>
                  <a:pt x="256066" y="821210"/>
                  <a:pt x="1005004" y="451095"/>
                  <a:pt x="1389632" y="281278"/>
                </a:cubicBezTo>
                <a:cubicBezTo>
                  <a:pt x="1774260" y="111461"/>
                  <a:pt x="2373700" y="2604"/>
                  <a:pt x="2373700" y="2604"/>
                </a:cubicBezTo>
                <a:cubicBezTo>
                  <a:pt x="2449174" y="-19167"/>
                  <a:pt x="1973105" y="101302"/>
                  <a:pt x="1842477" y="150650"/>
                </a:cubicBezTo>
                <a:cubicBezTo>
                  <a:pt x="1711849" y="199998"/>
                  <a:pt x="1780066" y="150649"/>
                  <a:pt x="1589929" y="298695"/>
                </a:cubicBezTo>
                <a:cubicBezTo>
                  <a:pt x="1399792" y="446741"/>
                  <a:pt x="925175" y="841530"/>
                  <a:pt x="701655" y="1038924"/>
                </a:cubicBezTo>
                <a:cubicBezTo>
                  <a:pt x="478135" y="1236318"/>
                  <a:pt x="350409" y="1480158"/>
                  <a:pt x="248809" y="1483061"/>
                </a:cubicBezTo>
                <a:cubicBezTo>
                  <a:pt x="147209" y="1485964"/>
                  <a:pt x="-124208" y="1221804"/>
                  <a:pt x="65929" y="1021507"/>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51ADADCD-0154-49DD-9BDD-32743718D430}"/>
              </a:ext>
            </a:extLst>
          </p:cNvPr>
          <p:cNvGrpSpPr/>
          <p:nvPr/>
        </p:nvGrpSpPr>
        <p:grpSpPr>
          <a:xfrm>
            <a:off x="130829" y="1911258"/>
            <a:ext cx="2511811" cy="2631564"/>
            <a:chOff x="1077065" y="2247516"/>
            <a:chExt cx="3630169" cy="2441448"/>
          </a:xfrm>
        </p:grpSpPr>
        <p:sp>
          <p:nvSpPr>
            <p:cNvPr id="5" name="Cloud 4">
              <a:extLst>
                <a:ext uri="{FF2B5EF4-FFF2-40B4-BE49-F238E27FC236}">
                  <a16:creationId xmlns:a16="http://schemas.microsoft.com/office/drawing/2014/main" id="{C61D3AFF-3022-4921-A27F-323DD2DF5BA9}"/>
                </a:ext>
              </a:extLst>
            </p:cNvPr>
            <p:cNvSpPr/>
            <p:nvPr/>
          </p:nvSpPr>
          <p:spPr>
            <a:xfrm>
              <a:off x="1077066" y="2247516"/>
              <a:ext cx="3630168" cy="244144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E9073386-8D22-458D-B9A7-A2BFA6C6BB66}"/>
                </a:ext>
              </a:extLst>
            </p:cNvPr>
            <p:cNvSpPr/>
            <p:nvPr/>
          </p:nvSpPr>
          <p:spPr>
            <a:xfrm>
              <a:off x="1077065" y="2576137"/>
              <a:ext cx="3630169" cy="187699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Arial" panose="020B0604020202020204" pitchFamily="34" charset="0"/>
                  <a:cs typeface="Arial" panose="020B0604020202020204" pitchFamily="34" charset="0"/>
                </a:rPr>
                <a:t>Hỏi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địa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điểm</a:t>
              </a:r>
              <a:endParaRPr lang="en-US" sz="2800" b="1" dirty="0">
                <a:solidFill>
                  <a:srgbClr val="FF0000"/>
                </a:solidFill>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24A75572-D6E3-42AF-B68B-98B5F07B07AF}"/>
              </a:ext>
            </a:extLst>
          </p:cNvPr>
          <p:cNvSpPr/>
          <p:nvPr/>
        </p:nvSpPr>
        <p:spPr>
          <a:xfrm>
            <a:off x="4653429" y="1235376"/>
            <a:ext cx="3258183" cy="584775"/>
          </a:xfrm>
          <a:prstGeom prst="rect">
            <a:avLst/>
          </a:prstGeom>
          <a:solidFill>
            <a:schemeClr val="accent1">
              <a:lumMod val="75000"/>
            </a:schemeClr>
          </a:solidFill>
        </p:spPr>
        <p:txBody>
          <a:bodyPr wrap="square" lIns="91440" tIns="45720" rIns="91440" bIns="45720">
            <a:spAutoFit/>
          </a:bodyPr>
          <a:lstStyle/>
          <a:p>
            <a:pPr algn="ct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Cụm</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từ</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 “Ở </a:t>
            </a: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đâu</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a:t>
            </a:r>
            <a:endParaRPr lang="en-US" sz="32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
        <p:nvSpPr>
          <p:cNvPr id="17" name="Rectangle 16">
            <a:extLst>
              <a:ext uri="{FF2B5EF4-FFF2-40B4-BE49-F238E27FC236}">
                <a16:creationId xmlns:a16="http://schemas.microsoft.com/office/drawing/2014/main" id="{172062C9-73AE-47CA-A831-8B8F6999A6BD}"/>
              </a:ext>
            </a:extLst>
          </p:cNvPr>
          <p:cNvSpPr/>
          <p:nvPr/>
        </p:nvSpPr>
        <p:spPr>
          <a:xfrm rot="180650">
            <a:off x="4275972" y="1860317"/>
            <a:ext cx="2355754" cy="584775"/>
          </a:xfrm>
          <a:prstGeom prst="rect">
            <a:avLst/>
          </a:prstGeom>
          <a:noFill/>
        </p:spPr>
        <p:txBody>
          <a:bodyPr wrap="square" lIns="91440" tIns="45720" rIns="91440" bIns="45720">
            <a:spAutoFit/>
          </a:bodyPr>
          <a:lstStyle/>
          <a:p>
            <a:pPr algn="ct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82" name="Group 81">
            <a:extLst>
              <a:ext uri="{FF2B5EF4-FFF2-40B4-BE49-F238E27FC236}">
                <a16:creationId xmlns:a16="http://schemas.microsoft.com/office/drawing/2014/main" id="{6400529A-6EC0-4CDA-8F31-1CB071ECE1B1}"/>
              </a:ext>
            </a:extLst>
          </p:cNvPr>
          <p:cNvGrpSpPr/>
          <p:nvPr/>
        </p:nvGrpSpPr>
        <p:grpSpPr>
          <a:xfrm>
            <a:off x="7913193" y="819796"/>
            <a:ext cx="2330891" cy="1240578"/>
            <a:chOff x="9239267" y="216575"/>
            <a:chExt cx="2330891" cy="1240578"/>
          </a:xfrm>
        </p:grpSpPr>
        <p:grpSp>
          <p:nvGrpSpPr>
            <p:cNvPr id="83" name="Group 82">
              <a:extLst>
                <a:ext uri="{FF2B5EF4-FFF2-40B4-BE49-F238E27FC236}">
                  <a16:creationId xmlns:a16="http://schemas.microsoft.com/office/drawing/2014/main" id="{4C53E713-C27B-480D-9078-2C560941851E}"/>
                </a:ext>
              </a:extLst>
            </p:cNvPr>
            <p:cNvGrpSpPr/>
            <p:nvPr/>
          </p:nvGrpSpPr>
          <p:grpSpPr>
            <a:xfrm>
              <a:off x="9239267" y="508962"/>
              <a:ext cx="592791" cy="572562"/>
              <a:chOff x="9239267" y="508962"/>
              <a:chExt cx="592791" cy="572562"/>
            </a:xfrm>
          </p:grpSpPr>
          <p:cxnSp>
            <p:nvCxnSpPr>
              <p:cNvPr id="87" name="Straight Arrow Connector 86">
                <a:extLst>
                  <a:ext uri="{FF2B5EF4-FFF2-40B4-BE49-F238E27FC236}">
                    <a16:creationId xmlns:a16="http://schemas.microsoft.com/office/drawing/2014/main" id="{6802B616-410C-44EB-AE6F-B471E612ED85}"/>
                  </a:ext>
                </a:extLst>
              </p:cNvPr>
              <p:cNvCxnSpPr/>
              <p:nvPr/>
            </p:nvCxnSpPr>
            <p:spPr>
              <a:xfrm flipV="1">
                <a:off x="9239267" y="508962"/>
                <a:ext cx="489422" cy="4687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D217C408-9870-430E-95D4-C2E9ADEFC1F1}"/>
                  </a:ext>
                </a:extLst>
              </p:cNvPr>
              <p:cNvCxnSpPr>
                <a:cxnSpLocks/>
              </p:cNvCxnSpPr>
              <p:nvPr/>
            </p:nvCxnSpPr>
            <p:spPr>
              <a:xfrm>
                <a:off x="9239267" y="984945"/>
                <a:ext cx="592791" cy="965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84" name="Rectangle 83">
              <a:extLst>
                <a:ext uri="{FF2B5EF4-FFF2-40B4-BE49-F238E27FC236}">
                  <a16:creationId xmlns:a16="http://schemas.microsoft.com/office/drawing/2014/main" id="{F338DFF2-2FE8-438B-9A91-9473CD72FCD6}"/>
                </a:ext>
              </a:extLst>
            </p:cNvPr>
            <p:cNvSpPr/>
            <p:nvPr/>
          </p:nvSpPr>
          <p:spPr>
            <a:xfrm>
              <a:off x="9729216" y="216575"/>
              <a:ext cx="1840942" cy="584775"/>
            </a:xfrm>
            <a:prstGeom prst="rect">
              <a:avLst/>
            </a:prstGeom>
            <a:solidFill>
              <a:schemeClr val="accent1">
                <a:lumMod val="75000"/>
              </a:schemeClr>
            </a:solidFill>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err="1">
                  <a:ln/>
                  <a:solidFill>
                    <a:schemeClr val="bg1"/>
                  </a:solidFill>
                </a:rPr>
                <a:t>Đầu</a:t>
              </a:r>
              <a:r>
                <a:rPr lang="en-US" sz="3200" b="1" dirty="0">
                  <a:ln/>
                  <a:solidFill>
                    <a:schemeClr val="bg1"/>
                  </a:solidFill>
                </a:rPr>
                <a:t> </a:t>
              </a:r>
              <a:r>
                <a:rPr lang="en-US" sz="3200" b="1" dirty="0" err="1">
                  <a:ln/>
                  <a:solidFill>
                    <a:schemeClr val="bg1"/>
                  </a:solidFill>
                </a:rPr>
                <a:t>câu</a:t>
              </a:r>
              <a:endParaRPr lang="en-US" sz="3200" b="1" cap="none" spc="0" dirty="0">
                <a:ln/>
                <a:solidFill>
                  <a:schemeClr val="bg1"/>
                </a:solidFill>
                <a:effectLst/>
              </a:endParaRPr>
            </a:p>
          </p:txBody>
        </p:sp>
        <p:sp>
          <p:nvSpPr>
            <p:cNvPr id="85" name="Rectangle 84">
              <a:extLst>
                <a:ext uri="{FF2B5EF4-FFF2-40B4-BE49-F238E27FC236}">
                  <a16:creationId xmlns:a16="http://schemas.microsoft.com/office/drawing/2014/main" id="{5A7FC0CF-C4BC-450B-97B5-400B36288D3F}"/>
                </a:ext>
              </a:extLst>
            </p:cNvPr>
            <p:cNvSpPr/>
            <p:nvPr/>
          </p:nvSpPr>
          <p:spPr>
            <a:xfrm>
              <a:off x="9833639" y="872378"/>
              <a:ext cx="1736519" cy="584775"/>
            </a:xfrm>
            <a:prstGeom prst="rect">
              <a:avLst/>
            </a:prstGeom>
            <a:solidFill>
              <a:schemeClr val="accent1">
                <a:lumMod val="75000"/>
              </a:schemeClr>
            </a:solidFill>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err="1">
                  <a:ln/>
                  <a:solidFill>
                    <a:schemeClr val="bg1"/>
                  </a:solidFill>
                  <a:effectLst/>
                </a:rPr>
                <a:t>Cuối</a:t>
              </a:r>
              <a:r>
                <a:rPr lang="en-US" sz="3200" b="1" cap="none" spc="0" dirty="0">
                  <a:ln/>
                  <a:solidFill>
                    <a:schemeClr val="bg1"/>
                  </a:solidFill>
                  <a:effectLst/>
                </a:rPr>
                <a:t> </a:t>
              </a:r>
              <a:r>
                <a:rPr lang="en-US" sz="3200" b="1" cap="none" spc="0" dirty="0" err="1">
                  <a:ln/>
                  <a:solidFill>
                    <a:schemeClr val="bg1"/>
                  </a:solidFill>
                  <a:effectLst/>
                </a:rPr>
                <a:t>c</a:t>
              </a:r>
              <a:r>
                <a:rPr lang="en-US" sz="3200" b="1" dirty="0" err="1">
                  <a:ln/>
                  <a:solidFill>
                    <a:schemeClr val="bg1"/>
                  </a:solidFill>
                </a:rPr>
                <a:t>âu</a:t>
              </a:r>
              <a:endParaRPr lang="en-US" sz="3200" b="1" cap="none" spc="0" dirty="0">
                <a:ln/>
                <a:solidFill>
                  <a:schemeClr val="bg1"/>
                </a:solidFill>
                <a:effectLst/>
              </a:endParaRPr>
            </a:p>
          </p:txBody>
        </p:sp>
      </p:grpSp>
      <p:sp>
        <p:nvSpPr>
          <p:cNvPr id="61" name="Rectangle 60">
            <a:extLst>
              <a:ext uri="{FF2B5EF4-FFF2-40B4-BE49-F238E27FC236}">
                <a16:creationId xmlns:a16="http://schemas.microsoft.com/office/drawing/2014/main" id="{F76EB8AC-D1E2-4974-B030-640C0FA2F2A0}"/>
              </a:ext>
            </a:extLst>
          </p:cNvPr>
          <p:cNvSpPr/>
          <p:nvPr/>
        </p:nvSpPr>
        <p:spPr>
          <a:xfrm>
            <a:off x="4794927" y="3697254"/>
            <a:ext cx="2799913" cy="1077218"/>
          </a:xfrm>
          <a:prstGeom prst="rect">
            <a:avLst/>
          </a:prstGeom>
          <a:solidFill>
            <a:srgbClr val="FF0000"/>
          </a:solidFill>
        </p:spPr>
        <p:txBody>
          <a:bodyPr wrap="square" lIns="91440" tIns="45720" rIns="91440" bIns="45720">
            <a:spAutoFit/>
          </a:bodyPr>
          <a:lstStyle/>
          <a:p>
            <a:pPr algn="ct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Trả</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lời</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câu</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 </a:t>
            </a: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hỏi</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 Ở </a:t>
            </a:r>
            <a:r>
              <a:rPr lang="en-US" sz="3200" b="1" dirty="0" err="1">
                <a:ln w="9525">
                  <a:solidFill>
                    <a:schemeClr val="bg1"/>
                  </a:solidFill>
                  <a:prstDash val="solid"/>
                </a:ln>
                <a:solidFill>
                  <a:schemeClr val="bg1"/>
                </a:solidFill>
                <a:effectLst>
                  <a:outerShdw blurRad="12700" dist="38100" dir="2700000" algn="tl" rotWithShape="0">
                    <a:schemeClr val="bg1">
                      <a:lumMod val="50000"/>
                    </a:schemeClr>
                  </a:outerShdw>
                </a:effectLst>
              </a:rPr>
              <a:t>đâu</a:t>
            </a:r>
            <a:r>
              <a:rPr 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a:t>
            </a:r>
            <a:endParaRPr lang="en-US" sz="32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cxnSp>
        <p:nvCxnSpPr>
          <p:cNvPr id="90" name="Straight Arrow Connector 89">
            <a:extLst>
              <a:ext uri="{FF2B5EF4-FFF2-40B4-BE49-F238E27FC236}">
                <a16:creationId xmlns:a16="http://schemas.microsoft.com/office/drawing/2014/main" id="{CEAD6776-7924-4B4C-AF85-D22875A709EA}"/>
              </a:ext>
            </a:extLst>
          </p:cNvPr>
          <p:cNvCxnSpPr>
            <a:cxnSpLocks/>
          </p:cNvCxnSpPr>
          <p:nvPr/>
        </p:nvCxnSpPr>
        <p:spPr>
          <a:xfrm flipV="1">
            <a:off x="7594839" y="4093130"/>
            <a:ext cx="807775"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3" name="Rectangle 92">
            <a:extLst>
              <a:ext uri="{FF2B5EF4-FFF2-40B4-BE49-F238E27FC236}">
                <a16:creationId xmlns:a16="http://schemas.microsoft.com/office/drawing/2014/main" id="{F11DB677-92B6-498C-8CF7-85692C272BE6}"/>
              </a:ext>
            </a:extLst>
          </p:cNvPr>
          <p:cNvSpPr/>
          <p:nvPr/>
        </p:nvSpPr>
        <p:spPr>
          <a:xfrm>
            <a:off x="8402614" y="3554521"/>
            <a:ext cx="2178908" cy="1077218"/>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err="1">
                <a:ln/>
                <a:solidFill>
                  <a:schemeClr val="bg1"/>
                </a:solidFill>
                <a:effectLst/>
              </a:rPr>
              <a:t>T</a:t>
            </a:r>
            <a:r>
              <a:rPr lang="en-US" sz="3200" b="1" dirty="0" err="1">
                <a:ln/>
                <a:solidFill>
                  <a:schemeClr val="bg1"/>
                </a:solidFill>
              </a:rPr>
              <a:t>ừ</a:t>
            </a:r>
            <a:r>
              <a:rPr lang="en-US" sz="3200" b="1" dirty="0">
                <a:ln/>
                <a:solidFill>
                  <a:schemeClr val="bg1"/>
                </a:solidFill>
              </a:rPr>
              <a:t> </a:t>
            </a:r>
            <a:r>
              <a:rPr lang="en-US" sz="3200" b="1" dirty="0" err="1">
                <a:ln/>
                <a:solidFill>
                  <a:schemeClr val="bg1"/>
                </a:solidFill>
              </a:rPr>
              <a:t>ngữ</a:t>
            </a:r>
            <a:r>
              <a:rPr lang="en-US" sz="3200" b="1" dirty="0">
                <a:ln/>
                <a:solidFill>
                  <a:schemeClr val="bg1"/>
                </a:solidFill>
              </a:rPr>
              <a:t> </a:t>
            </a:r>
            <a:r>
              <a:rPr lang="en-US" sz="3200" b="1" dirty="0" err="1">
                <a:ln/>
                <a:solidFill>
                  <a:schemeClr val="bg1"/>
                </a:solidFill>
              </a:rPr>
              <a:t>chỉ</a:t>
            </a:r>
            <a:r>
              <a:rPr lang="en-US" sz="3200" b="1" dirty="0">
                <a:ln/>
                <a:solidFill>
                  <a:schemeClr val="bg1"/>
                </a:solidFill>
              </a:rPr>
              <a:t> </a:t>
            </a:r>
            <a:r>
              <a:rPr lang="en-US" sz="3200" b="1" dirty="0" err="1">
                <a:ln/>
                <a:solidFill>
                  <a:schemeClr val="bg1"/>
                </a:solidFill>
              </a:rPr>
              <a:t>địa</a:t>
            </a:r>
            <a:r>
              <a:rPr lang="en-US" sz="3200" b="1" dirty="0">
                <a:ln/>
                <a:solidFill>
                  <a:schemeClr val="bg1"/>
                </a:solidFill>
              </a:rPr>
              <a:t> </a:t>
            </a:r>
            <a:r>
              <a:rPr lang="en-US" sz="3200" b="1" dirty="0" err="1">
                <a:ln/>
                <a:solidFill>
                  <a:schemeClr val="bg1"/>
                </a:solidFill>
              </a:rPr>
              <a:t>điểm</a:t>
            </a:r>
            <a:endParaRPr lang="en-US" sz="3200" b="1" cap="none" spc="0" dirty="0">
              <a:ln/>
              <a:solidFill>
                <a:schemeClr val="bg1"/>
              </a:solidFill>
              <a:effectLst/>
            </a:endParaRPr>
          </a:p>
        </p:txBody>
      </p:sp>
    </p:spTree>
    <p:extLst>
      <p:ext uri="{BB962C8B-B14F-4D97-AF65-F5344CB8AC3E}">
        <p14:creationId xmlns:p14="http://schemas.microsoft.com/office/powerpoint/2010/main" val="26553155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barn(inVertical)">
                                      <p:cBhvr>
                                        <p:cTn id="13" dur="500"/>
                                        <p:tgtEl>
                                          <p:spTgt spid="8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down)">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barn(inVertical)">
                                      <p:cBhvr>
                                        <p:cTn id="29" dur="500"/>
                                        <p:tgtEl>
                                          <p:spTgt spid="9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barn(inVertical)">
                                      <p:cBhvr>
                                        <p:cTn id="3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9" grpId="0" animBg="1"/>
      <p:bldP spid="61" grpId="0" animBg="1"/>
      <p:bldP spid="9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903" t="2963" r="6221" b="20328"/>
          <a:stretch/>
        </p:blipFill>
        <p:spPr>
          <a:xfrm>
            <a:off x="0" y="11288"/>
            <a:ext cx="12192000" cy="6858001"/>
          </a:xfrm>
          <a:prstGeom prst="rect">
            <a:avLst/>
          </a:prstGeom>
        </p:spPr>
      </p:pic>
      <p:sp>
        <p:nvSpPr>
          <p:cNvPr id="5" name="Rounded Rectangle 3">
            <a:extLst>
              <a:ext uri="{FF2B5EF4-FFF2-40B4-BE49-F238E27FC236}">
                <a16:creationId xmlns:a16="http://schemas.microsoft.com/office/drawing/2014/main" id="{3CFD48A4-C6F1-490B-A510-012F866E5FB3}"/>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BA29202-11D0-41AB-A1B9-145CED007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725370" y="1015553"/>
            <a:ext cx="6675609" cy="1125415"/>
          </a:xfrm>
          <a:prstGeom prst="rect">
            <a:avLst/>
          </a:prstGeom>
        </p:spPr>
      </p:pic>
      <p:sp>
        <p:nvSpPr>
          <p:cNvPr id="2" name="TextBox 1">
            <a:extLst>
              <a:ext uri="{FF2B5EF4-FFF2-40B4-BE49-F238E27FC236}">
                <a16:creationId xmlns:a16="http://schemas.microsoft.com/office/drawing/2014/main" id="{E8067C32-1018-412C-B5FE-EF4616DC576F}"/>
              </a:ext>
            </a:extLst>
          </p:cNvPr>
          <p:cNvSpPr txBox="1"/>
          <p:nvPr/>
        </p:nvSpPr>
        <p:spPr>
          <a:xfrm>
            <a:off x="304800" y="2343597"/>
            <a:ext cx="11694942" cy="3139321"/>
          </a:xfrm>
          <a:prstGeom prst="rect">
            <a:avLst/>
          </a:prstGeom>
          <a:noFill/>
        </p:spPr>
        <p:txBody>
          <a:bodyPr wrap="square" rtlCol="0">
            <a:spAutoFit/>
          </a:bodyPr>
          <a:lstStyle/>
          <a:p>
            <a:pPr marL="571500" lvl="0" indent="-571500" algn="just">
              <a:lnSpc>
                <a:spcPct val="150000"/>
              </a:lnSpc>
              <a:buFontTx/>
              <a:buChar char="-"/>
            </a:pPr>
            <a:r>
              <a:rPr lang="vi-VN" sz="3300" b="1" dirty="0">
                <a:solidFill>
                  <a:srgbClr val="002060"/>
                </a:solidFill>
                <a:latin typeface="Calibri" panose="020F0502020204030204" pitchFamily="34" charset="0"/>
                <a:cs typeface="Calibri" panose="020F0502020204030204" pitchFamily="34" charset="0"/>
              </a:rPr>
              <a:t>Nhận diện và nêu được tác dụng của biện pháp so sánh</a:t>
            </a:r>
            <a:r>
              <a:rPr lang="en-US" sz="3300" b="1" dirty="0">
                <a:solidFill>
                  <a:srgbClr val="002060"/>
                </a:solidFill>
                <a:latin typeface="Calibri" panose="020F0502020204030204" pitchFamily="34" charset="0"/>
                <a:cs typeface="Calibri" panose="020F0502020204030204" pitchFamily="34" charset="0"/>
              </a:rPr>
              <a:t>.</a:t>
            </a:r>
          </a:p>
          <a:p>
            <a:pPr marL="571500" lvl="0" indent="-571500" algn="just">
              <a:lnSpc>
                <a:spcPct val="150000"/>
              </a:lnSpc>
              <a:buFontTx/>
              <a:buChar char="-"/>
            </a:pPr>
            <a:r>
              <a:rPr lang="en-US" sz="3300" b="1" dirty="0">
                <a:solidFill>
                  <a:srgbClr val="002060"/>
                </a:solidFill>
                <a:latin typeface="Calibri" panose="020F0502020204030204" pitchFamily="34" charset="0"/>
                <a:cs typeface="Calibri" panose="020F0502020204030204" pitchFamily="34" charset="0"/>
              </a:rPr>
              <a:t>B</a:t>
            </a:r>
            <a:r>
              <a:rPr lang="vi-VN" sz="3300" b="1" dirty="0">
                <a:solidFill>
                  <a:srgbClr val="002060"/>
                </a:solidFill>
                <a:latin typeface="Calibri" panose="020F0502020204030204" pitchFamily="34" charset="0"/>
                <a:cs typeface="Calibri" panose="020F0502020204030204" pitchFamily="34" charset="0"/>
              </a:rPr>
              <a:t>iết đặt câu có sử dụng biện pháp so sánh</a:t>
            </a:r>
            <a:r>
              <a:rPr lang="en-US" sz="3300" b="1" dirty="0">
                <a:solidFill>
                  <a:srgbClr val="002060"/>
                </a:solidFill>
                <a:latin typeface="Calibri" panose="020F0502020204030204" pitchFamily="34" charset="0"/>
                <a:cs typeface="Calibri" panose="020F0502020204030204" pitchFamily="34" charset="0"/>
              </a:rPr>
              <a:t>.</a:t>
            </a:r>
          </a:p>
          <a:p>
            <a:pPr marL="571500" lvl="0" indent="-571500" algn="just">
              <a:lnSpc>
                <a:spcPct val="150000"/>
              </a:lnSpc>
              <a:buFontTx/>
              <a:buChar char="-"/>
            </a:pPr>
            <a:r>
              <a:rPr lang="en-US" sz="3300" b="1" dirty="0">
                <a:solidFill>
                  <a:srgbClr val="002060"/>
                </a:solidFill>
                <a:latin typeface="Calibri" panose="020F0502020204030204" pitchFamily="34" charset="0"/>
                <a:cs typeface="Calibri" panose="020F0502020204030204" pitchFamily="34" charset="0"/>
              </a:rPr>
              <a:t>B</a:t>
            </a:r>
            <a:r>
              <a:rPr lang="vi-VN" sz="3300" b="1" dirty="0">
                <a:solidFill>
                  <a:srgbClr val="002060"/>
                </a:solidFill>
                <a:latin typeface="Calibri" panose="020F0502020204030204" pitchFamily="34" charset="0"/>
                <a:cs typeface="Calibri" panose="020F0502020204030204" pitchFamily="34" charset="0"/>
              </a:rPr>
              <a:t>iết cách đặt câu hỏi ở đâu? để hỏi về địa điểm diễn ra sự việc.</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6901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E7D2EEB7-F193-496E-924F-236FF70477A5}"/>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peech Bubble: Rectangle with Corners Rounded 5">
            <a:extLst>
              <a:ext uri="{FF2B5EF4-FFF2-40B4-BE49-F238E27FC236}">
                <a16:creationId xmlns:a16="http://schemas.microsoft.com/office/drawing/2014/main" id="{C817C2C1-9AD4-4663-93EA-930060015A2D}"/>
              </a:ext>
            </a:extLst>
          </p:cNvPr>
          <p:cNvSpPr/>
          <p:nvPr/>
        </p:nvSpPr>
        <p:spPr>
          <a:xfrm>
            <a:off x="4660423" y="2967788"/>
            <a:ext cx="6580232" cy="3257521"/>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lnSpc>
                <a:spcPct val="150000"/>
              </a:lnSpc>
              <a:buAutoNum type="arabicPeriod"/>
            </a:pPr>
            <a:r>
              <a:rPr lang="nl-NL" sz="3600" b="1" dirty="0">
                <a:solidFill>
                  <a:schemeClr val="bg1">
                    <a:lumMod val="10000"/>
                  </a:schemeClr>
                </a:solidFill>
                <a:latin typeface="Calibri" panose="020F0502020204030204" pitchFamily="34" charset="0"/>
                <a:cs typeface="Calibri" panose="020F0502020204030204" pitchFamily="34" charset="0"/>
              </a:rPr>
              <a:t> Về nhà </a:t>
            </a:r>
            <a:r>
              <a:rPr lang="en-US" sz="3600" b="1" dirty="0" err="1">
                <a:solidFill>
                  <a:schemeClr val="bg1">
                    <a:lumMod val="10000"/>
                  </a:schemeClr>
                </a:solidFill>
                <a:latin typeface="Calibri" panose="020F0502020204030204" pitchFamily="34" charset="0"/>
                <a:cs typeface="Calibri" panose="020F0502020204030204" pitchFamily="34" charset="0"/>
              </a:rPr>
              <a:t>quan</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sát</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cảnh</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vật</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thiên</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nhiên</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và</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đặt</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câu</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có</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chứa</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các</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hình</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ảnh</a:t>
            </a:r>
            <a:r>
              <a:rPr lang="en-US" sz="3600" b="1" dirty="0">
                <a:solidFill>
                  <a:schemeClr val="bg1">
                    <a:lumMod val="10000"/>
                  </a:schemeClr>
                </a:solidFill>
                <a:latin typeface="Calibri" panose="020F0502020204030204" pitchFamily="34" charset="0"/>
                <a:cs typeface="Calibri" panose="020F0502020204030204" pitchFamily="34" charset="0"/>
              </a:rPr>
              <a:t> so </a:t>
            </a:r>
            <a:r>
              <a:rPr lang="en-US" sz="3600" b="1" dirty="0" err="1">
                <a:solidFill>
                  <a:schemeClr val="bg1">
                    <a:lumMod val="10000"/>
                  </a:schemeClr>
                </a:solidFill>
                <a:latin typeface="Calibri" panose="020F0502020204030204" pitchFamily="34" charset="0"/>
                <a:cs typeface="Calibri" panose="020F0502020204030204" pitchFamily="34" charset="0"/>
              </a:rPr>
              <a:t>sánh</a:t>
            </a:r>
            <a:endParaRPr lang="en-US" sz="3600" b="1" dirty="0">
              <a:solidFill>
                <a:schemeClr val="bg1">
                  <a:lumMod val="10000"/>
                </a:schemeClr>
              </a:solidFill>
              <a:latin typeface="Calibri" panose="020F0502020204030204" pitchFamily="34" charset="0"/>
              <a:cs typeface="Calibri" panose="020F0502020204030204" pitchFamily="34" charset="0"/>
            </a:endParaRPr>
          </a:p>
          <a:p>
            <a:pPr marL="514350" indent="-514350" algn="just">
              <a:lnSpc>
                <a:spcPct val="150000"/>
              </a:lnSpc>
              <a:buAutoNum type="arabicPeriod"/>
            </a:pPr>
            <a:r>
              <a:rPr lang="en-US" sz="3600" b="1" dirty="0" err="1">
                <a:solidFill>
                  <a:schemeClr val="bg1">
                    <a:lumMod val="10000"/>
                  </a:schemeClr>
                </a:solidFill>
                <a:latin typeface="Calibri" panose="020F0502020204030204" pitchFamily="34" charset="0"/>
                <a:cs typeface="Calibri" panose="020F0502020204030204" pitchFamily="34" charset="0"/>
              </a:rPr>
              <a:t>Xem</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trước</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bài</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mới</a:t>
            </a:r>
            <a:endParaRPr lang="en-US" sz="3600" b="1" dirty="0">
              <a:solidFill>
                <a:schemeClr val="bg1">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B28238B-7B8B-4FF9-BB2E-6A01B0F27D5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6" name="TextBox 5">
            <a:extLst>
              <a:ext uri="{FF2B5EF4-FFF2-40B4-BE49-F238E27FC236}">
                <a16:creationId xmlns:a16="http://schemas.microsoft.com/office/drawing/2014/main" id="{CE0FCF13-6A2F-4783-BC90-3CC43F20D80B}"/>
              </a:ext>
            </a:extLst>
          </p:cNvPr>
          <p:cNvSpPr txBox="1"/>
          <p:nvPr/>
        </p:nvSpPr>
        <p:spPr>
          <a:xfrm>
            <a:off x="3804043" y="1314643"/>
            <a:ext cx="4169731" cy="830997"/>
          </a:xfrm>
          <a:prstGeom prst="rect">
            <a:avLst/>
          </a:prstGeom>
          <a:noFill/>
        </p:spPr>
        <p:txBody>
          <a:bodyPr wrap="none" rtlCol="0">
            <a:spAutoFit/>
          </a:bodyPr>
          <a:lstStyle/>
          <a:p>
            <a:r>
              <a:rPr lang="en-US" sz="4800" dirty="0">
                <a:solidFill>
                  <a:srgbClr val="FF0000"/>
                </a:solidFill>
                <a:latin typeface="Bahnschrift SemiBold Condensed" panose="020B0502040204020203" pitchFamily="34" charset="0"/>
              </a:rPr>
              <a:t>HOẠT ĐỘNG TIẾP NỐI</a:t>
            </a:r>
          </a:p>
        </p:txBody>
      </p:sp>
    </p:spTree>
    <p:extLst>
      <p:ext uri="{BB962C8B-B14F-4D97-AF65-F5344CB8AC3E}">
        <p14:creationId xmlns:p14="http://schemas.microsoft.com/office/powerpoint/2010/main" val="2748307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260A42E-F14B-47F4-9B9B-3AD8EA737C30}"/>
              </a:ext>
            </a:extLst>
          </p:cNvPr>
          <p:cNvPicPr>
            <a:picLocks noChangeAspect="1"/>
          </p:cNvPicPr>
          <p:nvPr/>
        </p:nvPicPr>
        <p:blipFill>
          <a:blip r:embed="rId4"/>
          <a:stretch>
            <a:fillRect/>
          </a:stretch>
        </p:blipFill>
        <p:spPr>
          <a:xfrm>
            <a:off x="3766739" y="2221894"/>
            <a:ext cx="4791871" cy="2261812"/>
          </a:xfrm>
          <a:prstGeom prst="rect">
            <a:avLst/>
          </a:prstGeom>
        </p:spPr>
      </p:pic>
    </p:spTree>
    <p:extLst>
      <p:ext uri="{BB962C8B-B14F-4D97-AF65-F5344CB8AC3E}">
        <p14:creationId xmlns:p14="http://schemas.microsoft.com/office/powerpoint/2010/main" val="88642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1" name="图片 6" descr="图片包含 文字, 地图&#10;&#10;已生成高可信度的说明">
            <a:extLst>
              <a:ext uri="{FF2B5EF4-FFF2-40B4-BE49-F238E27FC236}">
                <a16:creationId xmlns:a16="http://schemas.microsoft.com/office/drawing/2014/main" id="{5DF83081-9C5A-FB9F-DC93-BAED8FEC00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72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6" action="ppaction://hlinksldjump"/>
            <a:extLst>
              <a:ext uri="{FF2B5EF4-FFF2-40B4-BE49-F238E27FC236}">
                <a16:creationId xmlns:a16="http://schemas.microsoft.com/office/drawing/2014/main" id="{045B38F5-505B-D3E3-46E1-8FFD166A03FA}"/>
              </a:ext>
            </a:extLst>
          </p:cNvPr>
          <p:cNvPicPr>
            <a:picLocks noChangeAspect="1"/>
          </p:cNvPicPr>
          <p:nvPr/>
        </p:nvPicPr>
        <p:blipFill>
          <a:blip r:embed="rId7">
            <a:extLst>
              <a:ext uri="{28A0092B-C50C-407E-A947-70E740481C1C}">
                <a14:useLocalDpi xmlns:a14="http://schemas.microsoft.com/office/drawing/2010/main" val="0"/>
              </a:ext>
            </a:extLst>
          </a:blip>
          <a:srcRect l="4128" t="5051" r="85323" b="68484"/>
          <a:stretch>
            <a:fillRect/>
          </a:stretch>
        </p:blipFill>
        <p:spPr bwMode="auto">
          <a:xfrm rot="1356724">
            <a:off x="3214688" y="2959100"/>
            <a:ext cx="1322387"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8" action="ppaction://hlinksldjump"/>
            <a:extLst>
              <a:ext uri="{FF2B5EF4-FFF2-40B4-BE49-F238E27FC236}">
                <a16:creationId xmlns:a16="http://schemas.microsoft.com/office/drawing/2014/main" id="{444FFE45-BB1A-9E8D-7AD0-FA2A89A6DEA4}"/>
              </a:ext>
            </a:extLst>
          </p:cNvPr>
          <p:cNvPicPr>
            <a:picLocks noChangeAspect="1"/>
          </p:cNvPicPr>
          <p:nvPr/>
        </p:nvPicPr>
        <p:blipFill>
          <a:blip r:embed="rId9">
            <a:extLst>
              <a:ext uri="{28A0092B-C50C-407E-A947-70E740481C1C}">
                <a14:useLocalDpi xmlns:a14="http://schemas.microsoft.com/office/drawing/2010/main" val="0"/>
              </a:ext>
            </a:extLst>
          </a:blip>
          <a:srcRect l="16348" t="5450" r="73100" b="68085"/>
          <a:stretch>
            <a:fillRect/>
          </a:stretch>
        </p:blipFill>
        <p:spPr bwMode="auto">
          <a:xfrm rot="-1105260">
            <a:off x="6213475" y="2925763"/>
            <a:ext cx="1322388"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10" action="ppaction://hlinksldjump"/>
            <a:extLst>
              <a:ext uri="{FF2B5EF4-FFF2-40B4-BE49-F238E27FC236}">
                <a16:creationId xmlns:a16="http://schemas.microsoft.com/office/drawing/2014/main" id="{27FA0AB6-7D7F-1639-3D12-56BD27C02E5D}"/>
              </a:ext>
            </a:extLst>
          </p:cNvPr>
          <p:cNvPicPr>
            <a:picLocks noChangeAspect="1"/>
          </p:cNvPicPr>
          <p:nvPr/>
        </p:nvPicPr>
        <p:blipFill>
          <a:blip r:embed="rId11">
            <a:extLst>
              <a:ext uri="{28A0092B-C50C-407E-A947-70E740481C1C}">
                <a14:useLocalDpi xmlns:a14="http://schemas.microsoft.com/office/drawing/2010/main" val="0"/>
              </a:ext>
            </a:extLst>
          </a:blip>
          <a:srcRect l="44724" t="3044" r="44724" b="68878"/>
          <a:stretch>
            <a:fillRect/>
          </a:stretch>
        </p:blipFill>
        <p:spPr bwMode="auto">
          <a:xfrm rot="616500">
            <a:off x="9323388" y="2605088"/>
            <a:ext cx="127000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a:hlinkClick r:id="rId12" action="ppaction://hlinksldjump"/>
            <a:extLst>
              <a:ext uri="{FF2B5EF4-FFF2-40B4-BE49-F238E27FC236}">
                <a16:creationId xmlns:a16="http://schemas.microsoft.com/office/drawing/2014/main" id="{74F6F16D-F520-D019-FD80-FEDF44F9B5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52613" y="733425"/>
            <a:ext cx="268922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379FAAFD-D231-C90D-0E24-D8DB06096E49}"/>
              </a:ext>
            </a:extLst>
          </p:cNvPr>
          <p:cNvSpPr txBox="1"/>
          <p:nvPr/>
        </p:nvSpPr>
        <p:spPr>
          <a:xfrm>
            <a:off x="4114800" y="1180574"/>
            <a:ext cx="7950021"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Jokerman" panose="04090605060D06020702" pitchFamily="82" charset="0"/>
                <a:ea typeface="微软雅黑"/>
                <a:cs typeface="Arial"/>
                <a:sym typeface="Arial"/>
              </a:rPr>
              <a:t>Que </a:t>
            </a:r>
            <a:r>
              <a:rPr kumimoji="0" lang="en-US" altLang="zh-CN" sz="5400" b="1" i="0" u="none" strike="noStrike" kern="1200" cap="none" spc="50" normalizeH="0" baseline="0" noProof="0" dirty="0" err="1">
                <a:ln w="11430"/>
                <a:solidFill>
                  <a:srgbClr val="0070C0"/>
                </a:solidFill>
                <a:effectLst>
                  <a:outerShdw blurRad="76200" dist="50800" dir="5400000" algn="tl" rotWithShape="0">
                    <a:srgbClr val="000000">
                      <a:alpha val="65000"/>
                    </a:srgbClr>
                  </a:outerShdw>
                </a:effectLst>
                <a:uLnTx/>
                <a:uFillTx/>
                <a:latin typeface="Jokerman" panose="04090605060D06020702" pitchFamily="82" charset="0"/>
                <a:ea typeface="微软雅黑"/>
                <a:cs typeface="Arial"/>
                <a:sym typeface="Arial"/>
              </a:rPr>
              <a:t>kem</a:t>
            </a:r>
            <a:r>
              <a:rPr kumimoji="0" lang="en-US" altLang="zh-CN" sz="5400" b="1" i="0" u="none" strike="noStrike" kern="120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Jokerman" panose="04090605060D06020702" pitchFamily="82" charset="0"/>
                <a:ea typeface="微软雅黑"/>
                <a:cs typeface="Arial"/>
                <a:sym typeface="Arial"/>
              </a:rPr>
              <a:t> </a:t>
            </a:r>
            <a:r>
              <a:rPr kumimoji="0" lang="en-US" altLang="zh-CN" sz="5400" b="1" i="0" u="none" strike="noStrike" kern="1200" cap="none" spc="50" normalizeH="0" baseline="0" noProof="0" dirty="0" err="1">
                <a:ln w="11430"/>
                <a:solidFill>
                  <a:srgbClr val="0070C0"/>
                </a:solidFill>
                <a:effectLst>
                  <a:outerShdw blurRad="76200" dist="50800" dir="5400000" algn="tl" rotWithShape="0">
                    <a:srgbClr val="000000">
                      <a:alpha val="65000"/>
                    </a:srgbClr>
                  </a:outerShdw>
                </a:effectLst>
                <a:uLnTx/>
                <a:uFillTx/>
                <a:latin typeface="Jokerman" panose="04090605060D06020702" pitchFamily="82" charset="0"/>
                <a:ea typeface="微软雅黑"/>
                <a:cs typeface="Arial"/>
                <a:sym typeface="Arial"/>
              </a:rPr>
              <a:t>kì</a:t>
            </a:r>
            <a:r>
              <a:rPr kumimoji="0" lang="en-US" altLang="zh-CN" sz="5400" b="1" i="0" u="none" strike="noStrike" kern="120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Jokerman" panose="04090605060D06020702" pitchFamily="82" charset="0"/>
                <a:ea typeface="微软雅黑"/>
                <a:cs typeface="Arial"/>
                <a:sym typeface="Arial"/>
              </a:rPr>
              <a:t> </a:t>
            </a:r>
            <a:r>
              <a:rPr kumimoji="0" lang="en-US" altLang="zh-CN" sz="5400" b="1" i="0" u="none" strike="noStrike" kern="1200" cap="none" spc="50" normalizeH="0" baseline="0" noProof="0" dirty="0" err="1">
                <a:ln w="11430"/>
                <a:solidFill>
                  <a:srgbClr val="0070C0"/>
                </a:solidFill>
                <a:effectLst>
                  <a:outerShdw blurRad="76200" dist="50800" dir="5400000" algn="tl" rotWithShape="0">
                    <a:srgbClr val="000000">
                      <a:alpha val="65000"/>
                    </a:srgbClr>
                  </a:outerShdw>
                </a:effectLst>
                <a:uLnTx/>
                <a:uFillTx/>
                <a:latin typeface="Jokerman" panose="04090605060D06020702" pitchFamily="82" charset="0"/>
                <a:ea typeface="微软雅黑"/>
                <a:cs typeface="Arial"/>
                <a:sym typeface="Arial"/>
              </a:rPr>
              <a:t>diệu</a:t>
            </a:r>
            <a:endParaRPr kumimoji="0" lang="zh-CN" altLang="en-US" sz="5400" b="1" i="0" u="none" strike="noStrike" kern="1200" cap="none" spc="50" normalizeH="0" baseline="0" noProof="0" dirty="0">
              <a:ln w="11430"/>
              <a:solidFill>
                <a:srgbClr val="0070C0"/>
              </a:solidFill>
              <a:effectLst>
                <a:outerShdw blurRad="76200" dist="50800" dir="5400000" algn="tl" rotWithShape="0">
                  <a:srgbClr val="000000">
                    <a:alpha val="65000"/>
                  </a:srgbClr>
                </a:outerShdw>
              </a:effectLst>
              <a:uLnTx/>
              <a:uFillTx/>
              <a:latin typeface="Jokerman" panose="04090605060D06020702" pitchFamily="82" charset="0"/>
              <a:ea typeface="微软雅黑"/>
              <a:cs typeface="Arial"/>
              <a:sym typeface="Arial"/>
            </a:endParaRPr>
          </a:p>
        </p:txBody>
      </p:sp>
      <p:pic>
        <p:nvPicPr>
          <p:cNvPr id="39944" name="Picture 1">
            <a:extLst>
              <a:ext uri="{FF2B5EF4-FFF2-40B4-BE49-F238E27FC236}">
                <a16:creationId xmlns:a16="http://schemas.microsoft.com/office/drawing/2014/main" id="{9DC4D431-300F-8595-7991-9DB77C6E5AC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4495800"/>
            <a:ext cx="104933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par>
                                <p:cTn id="8" presetID="32" presetClass="emph" presetSubtype="0" repeatCount="400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1986" name="Picture 1">
            <a:hlinkClick r:id="rId6" action="ppaction://hlinksldjump"/>
            <a:extLst>
              <a:ext uri="{FF2B5EF4-FFF2-40B4-BE49-F238E27FC236}">
                <a16:creationId xmlns:a16="http://schemas.microsoft.com/office/drawing/2014/main" id="{BBB29924-E9F4-1947-62FE-E33890C8B8E8}"/>
              </a:ext>
            </a:extLst>
          </p:cNvPr>
          <p:cNvPicPr>
            <a:picLocks noChangeAspect="1"/>
          </p:cNvPicPr>
          <p:nvPr/>
        </p:nvPicPr>
        <p:blipFill>
          <a:blip r:embed="rId7">
            <a:extLst>
              <a:ext uri="{28A0092B-C50C-407E-A947-70E740481C1C}">
                <a14:useLocalDpi xmlns:a14="http://schemas.microsoft.com/office/drawing/2010/main" val="0"/>
              </a:ext>
            </a:extLst>
          </a:blip>
          <a:srcRect l="4128" t="5051" r="85323" b="68484"/>
          <a:stretch>
            <a:fillRect/>
          </a:stretch>
        </p:blipFill>
        <p:spPr bwMode="auto">
          <a:xfrm rot="1356724">
            <a:off x="10136188" y="4449763"/>
            <a:ext cx="9413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2DE9DD3-0761-4558-5B6D-042316AC3921}"/>
              </a:ext>
            </a:extLst>
          </p:cNvPr>
          <p:cNvSpPr/>
          <p:nvPr/>
        </p:nvSpPr>
        <p:spPr>
          <a:xfrm>
            <a:off x="990600" y="457200"/>
            <a:ext cx="10210800" cy="2778125"/>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defTabSz="687388">
              <a:defRPr sz="3200" b="1">
                <a:solidFill>
                  <a:srgbClr val="FF0000"/>
                </a:solidFill>
                <a:latin typeface="VNI-Butlong" pitchFamily="2" charset="0"/>
                <a:cs typeface="Times New Roman" panose="02020603050405020304" pitchFamily="18" charset="0"/>
              </a:defRPr>
            </a:lvl1pPr>
            <a:lvl2pPr marL="742950" indent="-285750" defTabSz="687388">
              <a:defRPr sz="3200" b="1">
                <a:solidFill>
                  <a:srgbClr val="FF0000"/>
                </a:solidFill>
                <a:latin typeface="VNI-Butlong" pitchFamily="2" charset="0"/>
                <a:cs typeface="Times New Roman" panose="02020603050405020304" pitchFamily="18" charset="0"/>
              </a:defRPr>
            </a:lvl2pPr>
            <a:lvl3pPr marL="1143000" indent="-228600" defTabSz="687388">
              <a:defRPr sz="3200" b="1">
                <a:solidFill>
                  <a:srgbClr val="FF0000"/>
                </a:solidFill>
                <a:latin typeface="VNI-Butlong" pitchFamily="2" charset="0"/>
                <a:cs typeface="Times New Roman" panose="02020603050405020304" pitchFamily="18" charset="0"/>
              </a:defRPr>
            </a:lvl3pPr>
            <a:lvl4pPr marL="1600200" indent="-228600" defTabSz="687388">
              <a:defRPr sz="3200" b="1">
                <a:solidFill>
                  <a:srgbClr val="FF0000"/>
                </a:solidFill>
                <a:latin typeface="VNI-Butlong" pitchFamily="2" charset="0"/>
                <a:cs typeface="Times New Roman" panose="02020603050405020304" pitchFamily="18" charset="0"/>
              </a:defRPr>
            </a:lvl4pPr>
            <a:lvl5pPr marL="2057400" indent="-228600" defTabSz="687388">
              <a:defRPr sz="3200" b="1">
                <a:solidFill>
                  <a:srgbClr val="FF0000"/>
                </a:solidFill>
                <a:latin typeface="VNI-Butlong" pitchFamily="2" charset="0"/>
                <a:cs typeface="Times New Roman" panose="02020603050405020304" pitchFamily="18" charset="0"/>
              </a:defRPr>
            </a:lvl5pPr>
            <a:lvl6pPr marL="25146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6pPr>
            <a:lvl7pPr marL="29718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7pPr>
            <a:lvl8pPr marL="34290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8pPr>
            <a:lvl9pPr marL="38862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9pPr>
          </a:lstStyle>
          <a:p>
            <a:pPr marL="342900" marR="0" lvl="0" indent="-342900" algn="ctr" defTabSz="687388"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en-US" sz="3600" b="0" i="0" u="none" strike="noStrike" kern="1200" cap="none" spc="0" normalizeH="0" baseline="0" noProof="0" dirty="0" err="1">
                <a:ln>
                  <a:noFill/>
                </a:ln>
                <a:solidFill>
                  <a:srgbClr val="984807"/>
                </a:solidFill>
                <a:effectLst/>
                <a:uLnTx/>
                <a:uFillTx/>
                <a:latin typeface="Montserrat Alternates Black"/>
                <a:ea typeface="+mn-ea"/>
                <a:cs typeface="Times New Roman" panose="02020603050405020304" pitchFamily="18" charset="0"/>
              </a:rPr>
              <a:t>Tìm</a:t>
            </a:r>
            <a:r>
              <a:rPr kumimoji="0" lang="en-US" altLang="en-US" sz="3600" b="0" i="0" u="none" strike="noStrike" kern="1200" cap="none" spc="0" normalizeH="0" baseline="0" noProof="0" dirty="0">
                <a:ln>
                  <a:noFill/>
                </a:ln>
                <a:solidFill>
                  <a:srgbClr val="984807"/>
                </a:solidFill>
                <a:effectLst/>
                <a:uLnTx/>
                <a:uFillTx/>
                <a:latin typeface="Montserrat Alternates Black"/>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984807"/>
                </a:solidFill>
                <a:effectLst/>
                <a:uLnTx/>
                <a:uFillTx/>
                <a:latin typeface="Montserrat Alternates Black"/>
                <a:ea typeface="+mn-ea"/>
                <a:cs typeface="Times New Roman" panose="02020603050405020304" pitchFamily="18" charset="0"/>
              </a:rPr>
              <a:t>từ</a:t>
            </a:r>
            <a:r>
              <a:rPr kumimoji="0" lang="en-US" altLang="en-US" sz="3600" b="0" i="0" u="none" strike="noStrike" kern="1200" cap="none" spc="0" normalizeH="0" baseline="0" noProof="0" dirty="0">
                <a:ln>
                  <a:noFill/>
                </a:ln>
                <a:solidFill>
                  <a:srgbClr val="984807"/>
                </a:solidFill>
                <a:effectLst/>
                <a:uLnTx/>
                <a:uFillTx/>
                <a:latin typeface="Montserrat Alternates Black"/>
                <a:ea typeface="+mn-ea"/>
                <a:cs typeface="Times New Roman" panose="02020603050405020304" pitchFamily="18" charset="0"/>
              </a:rPr>
              <a:t> so </a:t>
            </a:r>
            <a:r>
              <a:rPr kumimoji="0" lang="en-US" altLang="en-US" sz="3600" b="0" i="0" u="none" strike="noStrike" kern="1200" cap="none" spc="0" normalizeH="0" baseline="0" noProof="0" dirty="0" err="1">
                <a:ln>
                  <a:noFill/>
                </a:ln>
                <a:solidFill>
                  <a:srgbClr val="984807"/>
                </a:solidFill>
                <a:effectLst/>
                <a:uLnTx/>
                <a:uFillTx/>
                <a:latin typeface="Montserrat Alternates Black"/>
                <a:ea typeface="+mn-ea"/>
                <a:cs typeface="Times New Roman" panose="02020603050405020304" pitchFamily="18" charset="0"/>
              </a:rPr>
              <a:t>sánh</a:t>
            </a:r>
            <a:r>
              <a:rPr kumimoji="0" lang="en-US" altLang="en-US" sz="3600" b="0" i="0" u="none" strike="noStrike" kern="1200" cap="none" spc="0" normalizeH="0" baseline="0" noProof="0" dirty="0">
                <a:ln>
                  <a:noFill/>
                </a:ln>
                <a:solidFill>
                  <a:srgbClr val="984807"/>
                </a:solidFill>
                <a:effectLst/>
                <a:uLnTx/>
                <a:uFillTx/>
                <a:latin typeface="Montserrat Alternates Black"/>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984807"/>
                </a:solidFill>
                <a:effectLst/>
                <a:uLnTx/>
                <a:uFillTx/>
                <a:latin typeface="Montserrat Alternates Black"/>
                <a:ea typeface="+mn-ea"/>
                <a:cs typeface="Times New Roman" panose="02020603050405020304" pitchFamily="18" charset="0"/>
              </a:rPr>
              <a:t>trong</a:t>
            </a:r>
            <a:r>
              <a:rPr kumimoji="0" lang="en-US" altLang="en-US" sz="3600" b="0" i="0" u="none" strike="noStrike" kern="1200" cap="none" spc="0" normalizeH="0" baseline="0" noProof="0" dirty="0">
                <a:ln>
                  <a:noFill/>
                </a:ln>
                <a:solidFill>
                  <a:srgbClr val="984807"/>
                </a:solidFill>
                <a:effectLst/>
                <a:uLnTx/>
                <a:uFillTx/>
                <a:latin typeface="Montserrat Alternates Black"/>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984807"/>
                </a:solidFill>
                <a:effectLst/>
                <a:uLnTx/>
                <a:uFillTx/>
                <a:latin typeface="Montserrat Alternates Black"/>
                <a:ea typeface="+mn-ea"/>
                <a:cs typeface="Times New Roman" panose="02020603050405020304" pitchFamily="18" charset="0"/>
              </a:rPr>
              <a:t>câu</a:t>
            </a:r>
            <a:r>
              <a:rPr kumimoji="0" lang="en-US" altLang="en-US" sz="3600" b="0" i="0" u="none" strike="noStrike" kern="1200" cap="none" spc="0" normalizeH="0" baseline="0" noProof="0" dirty="0">
                <a:ln>
                  <a:noFill/>
                </a:ln>
                <a:solidFill>
                  <a:srgbClr val="984807"/>
                </a:solidFill>
                <a:effectLst/>
                <a:uLnTx/>
                <a:uFillTx/>
                <a:latin typeface="Montserrat Alternates Black"/>
                <a:ea typeface="+mn-ea"/>
                <a:cs typeface="Times New Roman" panose="02020603050405020304" pitchFamily="18" charset="0"/>
              </a:rPr>
              <a:t>: </a:t>
            </a:r>
          </a:p>
          <a:p>
            <a:pPr marL="342900" marR="0" lvl="0" indent="-342900" algn="ctr" defTabSz="687388" rtl="0" eaLnBrk="1" fontAlgn="base" latinLnBrk="0" hangingPunct="1">
              <a:lnSpc>
                <a:spcPct val="100000"/>
              </a:lnSpc>
              <a:spcBef>
                <a:spcPct val="0"/>
              </a:spcBef>
              <a:spcAft>
                <a:spcPct val="0"/>
              </a:spcAft>
              <a:buClrTx/>
              <a:buSzTx/>
              <a:buFontTx/>
              <a:buNone/>
              <a:tabLst/>
              <a:defRPr/>
            </a:pPr>
            <a:r>
              <a:rPr kumimoji="0" lang="fr-FR" alt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Calibri" panose="020F0502020204030204" pitchFamily="34" charset="0"/>
              </a:rPr>
              <a:t>Trăng</a:t>
            </a:r>
            <a:r>
              <a:rPr kumimoji="0" lang="fr-FR" alt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Calibri" panose="020F0502020204030204" pitchFamily="34" charset="0"/>
              </a:rPr>
              <a:t> </a:t>
            </a:r>
            <a:r>
              <a:rPr kumimoji="0" lang="fr-FR" alt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Calibri" panose="020F0502020204030204" pitchFamily="34" charset="0"/>
              </a:rPr>
              <a:t>tròn</a:t>
            </a:r>
            <a:r>
              <a:rPr kumimoji="0" lang="fr-FR" alt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Calibri" panose="020F0502020204030204" pitchFamily="34" charset="0"/>
              </a:rPr>
              <a:t> </a:t>
            </a:r>
            <a:r>
              <a:rPr kumimoji="0" lang="fr-FR" alt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Calibri" panose="020F0502020204030204" pitchFamily="34" charset="0"/>
              </a:rPr>
              <a:t>như</a:t>
            </a:r>
            <a:r>
              <a:rPr kumimoji="0" lang="fr-FR" alt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Calibri" panose="020F0502020204030204" pitchFamily="34" charset="0"/>
              </a:rPr>
              <a:t> </a:t>
            </a:r>
            <a:r>
              <a:rPr kumimoji="0" lang="fr-FR" alt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Calibri" panose="020F0502020204030204" pitchFamily="34" charset="0"/>
              </a:rPr>
              <a:t>mắt</a:t>
            </a:r>
            <a:r>
              <a:rPr kumimoji="0" lang="fr-FR" alt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Calibri" panose="020F0502020204030204" pitchFamily="34" charset="0"/>
              </a:rPr>
              <a:t> </a:t>
            </a:r>
            <a:r>
              <a:rPr kumimoji="0" lang="fr-FR" alt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Calibri" panose="020F0502020204030204" pitchFamily="34" charset="0"/>
              </a:rPr>
              <a:t>cá</a:t>
            </a:r>
            <a:r>
              <a:rPr kumimoji="0" lang="fr-FR" alt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Calibri" panose="020F0502020204030204" pitchFamily="34" charset="0"/>
              </a:rPr>
              <a:t>.</a:t>
            </a:r>
            <a:r>
              <a:rPr kumimoji="0" lang="fr-FR" alt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Calibri" panose="020F0502020204030204" pitchFamily="34" charset="0"/>
              </a:rPr>
              <a:t> </a:t>
            </a:r>
            <a:endParaRPr kumimoji="0" lang="en-US" altLang="en-US" sz="36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anose="02020603050405020304" pitchFamily="18" charset="0"/>
            </a:endParaRPr>
          </a:p>
        </p:txBody>
      </p:sp>
      <p:sp>
        <p:nvSpPr>
          <p:cNvPr id="5" name="3">
            <a:extLst>
              <a:ext uri="{FF2B5EF4-FFF2-40B4-BE49-F238E27FC236}">
                <a16:creationId xmlns:a16="http://schemas.microsoft.com/office/drawing/2014/main" id="{BEF84B79-82AF-0C5F-951B-4F0DA0288BD4}"/>
              </a:ext>
            </a:extLst>
          </p:cNvPr>
          <p:cNvSpPr/>
          <p:nvPr/>
        </p:nvSpPr>
        <p:spPr>
          <a:xfrm>
            <a:off x="5283931" y="4102178"/>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lang="en-US" sz="2105" b="1" dirty="0" err="1">
                <a:solidFill>
                  <a:prstClr val="white"/>
                </a:solidFill>
                <a:latin typeface="Arial "/>
              </a:rPr>
              <a:t>tròn</a:t>
            </a:r>
            <a:endParaRPr kumimoji="0" lang="en-US" sz="2105" b="1" i="0" u="none" strike="noStrike" kern="1200" cap="none" spc="0" normalizeH="0" baseline="0" noProof="0" dirty="0">
              <a:ln>
                <a:noFill/>
              </a:ln>
              <a:solidFill>
                <a:prstClr val="white"/>
              </a:solidFill>
              <a:effectLst/>
              <a:uLnTx/>
              <a:uFillTx/>
              <a:latin typeface="Arial "/>
              <a:ea typeface="+mn-ea"/>
              <a:cs typeface="+mn-cs"/>
            </a:endParaRPr>
          </a:p>
        </p:txBody>
      </p:sp>
      <p:pic>
        <p:nvPicPr>
          <p:cNvPr id="6" name="Picture 5">
            <a:extLst>
              <a:ext uri="{FF2B5EF4-FFF2-40B4-BE49-F238E27FC236}">
                <a16:creationId xmlns:a16="http://schemas.microsoft.com/office/drawing/2014/main" id="{3778DE5B-BAC1-9C75-FCE3-BF1B6FD4E42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3946525"/>
            <a:ext cx="5524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a:extLst>
              <a:ext uri="{FF2B5EF4-FFF2-40B4-BE49-F238E27FC236}">
                <a16:creationId xmlns:a16="http://schemas.microsoft.com/office/drawing/2014/main" id="{2D25B07B-FB3C-CD17-1548-FE72F7A658C1}"/>
              </a:ext>
            </a:extLst>
          </p:cNvPr>
          <p:cNvSpPr/>
          <p:nvPr/>
        </p:nvSpPr>
        <p:spPr>
          <a:xfrm>
            <a:off x="3288706" y="4116502"/>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lang="en-US" sz="2105" b="1" noProof="0" dirty="0" err="1">
                <a:solidFill>
                  <a:prstClr val="white"/>
                </a:solidFill>
                <a:latin typeface="Arial "/>
              </a:rPr>
              <a:t>như</a:t>
            </a:r>
            <a:endParaRPr kumimoji="0" lang="en-US" sz="2105" b="1" i="0" u="none" strike="noStrike" kern="1200" cap="none" spc="0" normalizeH="0" baseline="0" noProof="0" dirty="0">
              <a:ln>
                <a:noFill/>
              </a:ln>
              <a:solidFill>
                <a:prstClr val="white"/>
              </a:solidFill>
              <a:effectLst/>
              <a:uLnTx/>
              <a:uFillTx/>
              <a:latin typeface="Arial "/>
              <a:ea typeface="+mn-ea"/>
              <a:cs typeface="+mn-cs"/>
            </a:endParaRPr>
          </a:p>
        </p:txBody>
      </p:sp>
      <p:sp>
        <p:nvSpPr>
          <p:cNvPr id="8" name="3">
            <a:extLst>
              <a:ext uri="{FF2B5EF4-FFF2-40B4-BE49-F238E27FC236}">
                <a16:creationId xmlns:a16="http://schemas.microsoft.com/office/drawing/2014/main" id="{CCF9C032-FC3C-70D6-C259-81266C22F1A1}"/>
              </a:ext>
            </a:extLst>
          </p:cNvPr>
          <p:cNvSpPr/>
          <p:nvPr/>
        </p:nvSpPr>
        <p:spPr>
          <a:xfrm>
            <a:off x="7320165" y="4116502"/>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lang="en-US" sz="2105" b="1" dirty="0">
                <a:solidFill>
                  <a:prstClr val="white"/>
                </a:solidFill>
                <a:latin typeface="Arial "/>
              </a:rPr>
              <a:t>m</a:t>
            </a:r>
            <a:r>
              <a:rPr lang="en-US" sz="2105" b="1" noProof="0" dirty="0" err="1">
                <a:solidFill>
                  <a:prstClr val="white"/>
                </a:solidFill>
                <a:latin typeface="Arial "/>
              </a:rPr>
              <a:t>ắt</a:t>
            </a:r>
            <a:r>
              <a:rPr lang="en-US" sz="2105" b="1" noProof="0" dirty="0">
                <a:solidFill>
                  <a:prstClr val="white"/>
                </a:solidFill>
                <a:latin typeface="Arial "/>
              </a:rPr>
              <a:t> </a:t>
            </a:r>
            <a:r>
              <a:rPr lang="en-US" sz="2105" b="1" noProof="0" dirty="0" err="1">
                <a:solidFill>
                  <a:prstClr val="white"/>
                </a:solidFill>
                <a:latin typeface="Arial "/>
              </a:rPr>
              <a:t>cá</a:t>
            </a:r>
            <a:endParaRPr kumimoji="0" lang="en-US" sz="2105" b="1" i="0" u="none" strike="noStrike" kern="1200" cap="none" spc="0" normalizeH="0" baseline="0" noProof="0" dirty="0">
              <a:ln>
                <a:noFill/>
              </a:ln>
              <a:solidFill>
                <a:prstClr val="white"/>
              </a:solidFill>
              <a:effectLst/>
              <a:uLnTx/>
              <a:uFillTx/>
              <a:latin typeface="Arial "/>
              <a:ea typeface="+mn-ea"/>
              <a:cs typeface="+mn-cs"/>
            </a:endParaRPr>
          </a:p>
        </p:txBody>
      </p:sp>
      <p:pic>
        <p:nvPicPr>
          <p:cNvPr id="9" name="Picture 8">
            <a:extLst>
              <a:ext uri="{FF2B5EF4-FFF2-40B4-BE49-F238E27FC236}">
                <a16:creationId xmlns:a16="http://schemas.microsoft.com/office/drawing/2014/main" id="{537057B3-74F0-C1DB-F990-1151E23E33A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21150" y="3960813"/>
            <a:ext cx="546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7189E05-B1C9-B284-D48A-B962CA76ADA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26425" y="3960813"/>
            <a:ext cx="5524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3"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4*#ppt_w"/>
                                          </p:val>
                                        </p:tav>
                                        <p:tav tm="100000">
                                          <p:val>
                                            <p:strVal val="#ppt_w"/>
                                          </p:val>
                                        </p:tav>
                                      </p:tavLst>
                                    </p:anim>
                                    <p:anim calcmode="lin" valueType="num">
                                      <p:cBhvr>
                                        <p:cTn id="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3" presetClass="entr" presetSubtype="3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50" fill="hold"/>
                                        <p:tgtEl>
                                          <p:spTgt spid="9"/>
                                        </p:tgtEl>
                                        <p:attrNameLst>
                                          <p:attrName>ppt_w</p:attrName>
                                        </p:attrNameLst>
                                      </p:cBhvr>
                                      <p:tavLst>
                                        <p:tav tm="0">
                                          <p:val>
                                            <p:strVal val="4*#ppt_w"/>
                                          </p:val>
                                        </p:tav>
                                        <p:tav tm="100000">
                                          <p:val>
                                            <p:strVal val="#ppt_w"/>
                                          </p:val>
                                        </p:tav>
                                      </p:tavLst>
                                    </p:anim>
                                    <p:anim calcmode="lin" valueType="num">
                                      <p:cBhvr>
                                        <p:cTn id="1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3" presetClass="entr" presetSubtype="3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strVal val="4*#ppt_w"/>
                                          </p:val>
                                        </p:tav>
                                        <p:tav tm="100000">
                                          <p:val>
                                            <p:strVal val="#ppt_w"/>
                                          </p:val>
                                        </p:tav>
                                      </p:tavLst>
                                    </p:anim>
                                    <p:anim calcmode="lin" valueType="num">
                                      <p:cBhvr>
                                        <p:cTn id="2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C7D593-5B1F-9630-5ED8-31107B656195}"/>
              </a:ext>
            </a:extLst>
          </p:cNvPr>
          <p:cNvSpPr/>
          <p:nvPr/>
        </p:nvSpPr>
        <p:spPr>
          <a:xfrm>
            <a:off x="1028700" y="525463"/>
            <a:ext cx="10134600" cy="3200400"/>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defTabSz="687388">
              <a:defRPr sz="3200" b="1">
                <a:solidFill>
                  <a:srgbClr val="FF0000"/>
                </a:solidFill>
                <a:latin typeface="VNI-Butlong" pitchFamily="2" charset="0"/>
                <a:cs typeface="Times New Roman" panose="02020603050405020304" pitchFamily="18" charset="0"/>
              </a:defRPr>
            </a:lvl1pPr>
            <a:lvl2pPr marL="742950" indent="-285750" defTabSz="687388">
              <a:defRPr sz="3200" b="1">
                <a:solidFill>
                  <a:srgbClr val="FF0000"/>
                </a:solidFill>
                <a:latin typeface="VNI-Butlong" pitchFamily="2" charset="0"/>
                <a:cs typeface="Times New Roman" panose="02020603050405020304" pitchFamily="18" charset="0"/>
              </a:defRPr>
            </a:lvl2pPr>
            <a:lvl3pPr marL="1143000" indent="-228600" defTabSz="687388">
              <a:defRPr sz="3200" b="1">
                <a:solidFill>
                  <a:srgbClr val="FF0000"/>
                </a:solidFill>
                <a:latin typeface="VNI-Butlong" pitchFamily="2" charset="0"/>
                <a:cs typeface="Times New Roman" panose="02020603050405020304" pitchFamily="18" charset="0"/>
              </a:defRPr>
            </a:lvl3pPr>
            <a:lvl4pPr marL="1600200" indent="-228600" defTabSz="687388">
              <a:defRPr sz="3200" b="1">
                <a:solidFill>
                  <a:srgbClr val="FF0000"/>
                </a:solidFill>
                <a:latin typeface="VNI-Butlong" pitchFamily="2" charset="0"/>
                <a:cs typeface="Times New Roman" panose="02020603050405020304" pitchFamily="18" charset="0"/>
              </a:defRPr>
            </a:lvl4pPr>
            <a:lvl5pPr marL="2057400" indent="-228600" defTabSz="687388">
              <a:defRPr sz="3200" b="1">
                <a:solidFill>
                  <a:srgbClr val="FF0000"/>
                </a:solidFill>
                <a:latin typeface="VNI-Butlong" pitchFamily="2" charset="0"/>
                <a:cs typeface="Times New Roman" panose="02020603050405020304" pitchFamily="18" charset="0"/>
              </a:defRPr>
            </a:lvl5pPr>
            <a:lvl6pPr marL="25146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6pPr>
            <a:lvl7pPr marL="29718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7pPr>
            <a:lvl8pPr marL="34290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8pPr>
            <a:lvl9pPr marL="3886200" indent="-228600" defTabSz="687388" eaLnBrk="0" fontAlgn="base" hangingPunct="0">
              <a:spcBef>
                <a:spcPct val="0"/>
              </a:spcBef>
              <a:spcAft>
                <a:spcPct val="0"/>
              </a:spcAft>
              <a:defRPr sz="3200" b="1">
                <a:solidFill>
                  <a:srgbClr val="FF0000"/>
                </a:solidFill>
                <a:latin typeface="VNI-Butlong" pitchFamily="2" charset="0"/>
                <a:cs typeface="Times New Roman" panose="02020603050405020304" pitchFamily="18" charset="0"/>
              </a:defRPr>
            </a:lvl9pPr>
          </a:lstStyle>
          <a:p>
            <a:pPr marL="342900" marR="0" lvl="0" indent="-342900" algn="l" defTabSz="687388"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altLang="en-US" sz="2800" b="0" i="0" u="none" strike="noStrike" kern="1200" cap="none" spc="0" normalizeH="0" baseline="0" noProof="0">
                <a:ln>
                  <a:noFill/>
                </a:ln>
                <a:solidFill>
                  <a:srgbClr val="4F6228"/>
                </a:solidFill>
                <a:effectLst/>
                <a:uLnTx/>
                <a:uFillTx/>
                <a:latin typeface="Montserrat Alternates Black"/>
                <a:ea typeface="+mn-ea"/>
                <a:cs typeface="Times New Roman" panose="02020603050405020304" pitchFamily="18" charset="0"/>
              </a:rPr>
              <a:t>Tìm các sự vật so sánh với nhau trong câu:</a:t>
            </a:r>
          </a:p>
          <a:p>
            <a:pPr marL="342900" marR="0" lvl="0" indent="-342900" algn="l" defTabSz="687388"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rPr>
              <a:t>          Mùa xuân, lá bàng mới nảy trông như ngọn lửa xanh</a:t>
            </a:r>
            <a:r>
              <a:rPr kumimoji="0" lang="fr-FR"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rPr>
              <a:t>.</a:t>
            </a:r>
          </a:p>
          <a:p>
            <a:pPr marL="342900" marR="0" lvl="0" indent="-342900" algn="l" defTabSz="687388" rtl="0" eaLnBrk="1" fontAlgn="base" latinLnBrk="0" hangingPunct="1">
              <a:lnSpc>
                <a:spcPct val="100000"/>
              </a:lnSpc>
              <a:spcBef>
                <a:spcPct val="0"/>
              </a:spcBef>
              <a:spcAft>
                <a:spcPct val="0"/>
              </a:spcAft>
              <a:buClrTx/>
              <a:buSzTx/>
              <a:buFontTx/>
              <a:buNone/>
              <a:tabLst/>
              <a:defRPr/>
            </a:pPr>
            <a:endParaRPr kumimoji="0" lang="fr-FR"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Calibri" panose="020F0502020204030204" pitchFamily="34" charset="0"/>
            </a:endParaRPr>
          </a:p>
          <a:p>
            <a:pPr marL="342900" marR="0" lvl="0" indent="-342900" algn="l" defTabSz="687388" rtl="0" eaLnBrk="1" fontAlgn="base" latinLnBrk="0" hangingPunct="1">
              <a:lnSpc>
                <a:spcPct val="100000"/>
              </a:lnSpc>
              <a:spcBef>
                <a:spcPct val="0"/>
              </a:spcBef>
              <a:spcAft>
                <a:spcPct val="0"/>
              </a:spcAft>
              <a:buClrTx/>
              <a:buSzTx/>
              <a:buFontTx/>
              <a:buAutoNum type="alphaUcPeriod"/>
              <a:tabLst/>
              <a:defRPr/>
            </a:pPr>
            <a:r>
              <a:rPr kumimoji="0" lang="fr-FR" alt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Calibri" panose="020F0502020204030204" pitchFamily="34" charset="0"/>
              </a:rPr>
              <a:t>Mùa xuân – lá bàng             </a:t>
            </a:r>
          </a:p>
          <a:p>
            <a:pPr marL="342900" marR="0" lvl="0" indent="-342900" algn="l" defTabSz="687388" rtl="0" eaLnBrk="1" fontAlgn="base" latinLnBrk="0" hangingPunct="1">
              <a:lnSpc>
                <a:spcPct val="100000"/>
              </a:lnSpc>
              <a:spcBef>
                <a:spcPct val="0"/>
              </a:spcBef>
              <a:spcAft>
                <a:spcPct val="0"/>
              </a:spcAft>
              <a:buClrTx/>
              <a:buSzTx/>
              <a:buFontTx/>
              <a:buAutoNum type="alphaUcPeriod"/>
              <a:tabLst/>
              <a:defRPr/>
            </a:pPr>
            <a:r>
              <a:rPr kumimoji="0" lang="fr-FR" alt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Calibri" panose="020F0502020204030204" pitchFamily="34" charset="0"/>
              </a:rPr>
              <a:t>Lá bàng trông như ngọn lửa xanh</a:t>
            </a:r>
          </a:p>
          <a:p>
            <a:pPr marL="342900" marR="0" lvl="0" indent="-342900" algn="l" defTabSz="687388" rtl="0" eaLnBrk="1" fontAlgn="base" latinLnBrk="0" hangingPunct="1">
              <a:lnSpc>
                <a:spcPct val="100000"/>
              </a:lnSpc>
              <a:spcBef>
                <a:spcPct val="0"/>
              </a:spcBef>
              <a:spcAft>
                <a:spcPct val="0"/>
              </a:spcAft>
              <a:buClrTx/>
              <a:buSzTx/>
              <a:buFontTx/>
              <a:buNone/>
              <a:tabLst/>
              <a:defRPr/>
            </a:pPr>
            <a:r>
              <a:rPr kumimoji="0" lang="fr-FR" alt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Calibri" panose="020F0502020204030204" pitchFamily="34" charset="0"/>
              </a:rPr>
              <a:t>C. Lá bàng – ngọn lửa xanh </a:t>
            </a:r>
            <a:endParaRPr kumimoji="0" lang="en-US" altLang="en-US" sz="2800" b="0" i="0" u="none" strike="noStrike" kern="1200" cap="none" spc="0" normalizeH="0" baseline="0" noProof="0">
              <a:ln>
                <a:noFill/>
              </a:ln>
              <a:solidFill>
                <a:srgbClr val="0070C0"/>
              </a:solidFill>
              <a:effectLst/>
              <a:uLnTx/>
              <a:uFillTx/>
              <a:latin typeface="Calibri" panose="020F0502020204030204" pitchFamily="34" charset="0"/>
              <a:ea typeface="+mn-ea"/>
              <a:cs typeface="Times New Roman" panose="02020603050405020304" pitchFamily="18" charset="0"/>
            </a:endParaRPr>
          </a:p>
          <a:p>
            <a:pPr marL="342900" marR="0" lvl="0" indent="-342900" algn="ctr" defTabSz="687388" rtl="0" eaLnBrk="1" fontAlgn="base" latinLnBrk="0" hangingPunct="1">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
              <a:ea typeface="+mn-ea"/>
              <a:cs typeface="Times New Roman" panose="02020603050405020304" pitchFamily="18" charset="0"/>
            </a:endParaRPr>
          </a:p>
        </p:txBody>
      </p:sp>
      <p:pic>
        <p:nvPicPr>
          <p:cNvPr id="43011" name="Picture 1">
            <a:hlinkClick r:id="rId6" action="ppaction://hlinksldjump"/>
            <a:extLst>
              <a:ext uri="{FF2B5EF4-FFF2-40B4-BE49-F238E27FC236}">
                <a16:creationId xmlns:a16="http://schemas.microsoft.com/office/drawing/2014/main" id="{1DEA3FFC-BB2C-775C-A7D9-691FCFC3F00E}"/>
              </a:ext>
            </a:extLst>
          </p:cNvPr>
          <p:cNvPicPr>
            <a:picLocks noChangeAspect="1"/>
          </p:cNvPicPr>
          <p:nvPr/>
        </p:nvPicPr>
        <p:blipFill>
          <a:blip r:embed="rId7">
            <a:extLst>
              <a:ext uri="{28A0092B-C50C-407E-A947-70E740481C1C}">
                <a14:useLocalDpi xmlns:a14="http://schemas.microsoft.com/office/drawing/2010/main" val="0"/>
              </a:ext>
            </a:extLst>
          </a:blip>
          <a:srcRect l="16348" t="5450" r="73100" b="68085"/>
          <a:stretch>
            <a:fillRect/>
          </a:stretch>
        </p:blipFill>
        <p:spPr bwMode="auto">
          <a:xfrm rot="-1105260">
            <a:off x="9985375" y="4557713"/>
            <a:ext cx="874713"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a:extLst>
              <a:ext uri="{FF2B5EF4-FFF2-40B4-BE49-F238E27FC236}">
                <a16:creationId xmlns:a16="http://schemas.microsoft.com/office/drawing/2014/main" id="{2CEC79FC-AC30-972D-FC8E-C23F6AAD85AD}"/>
              </a:ext>
            </a:extLst>
          </p:cNvPr>
          <p:cNvSpPr/>
          <p:nvPr/>
        </p:nvSpPr>
        <p:spPr>
          <a:xfrm>
            <a:off x="5283931" y="4102178"/>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5414" b="0" i="0" u="none" strike="noStrike" kern="1200" cap="none" spc="0" normalizeH="0" baseline="0" noProof="0" dirty="0">
                <a:ln>
                  <a:noFill/>
                </a:ln>
                <a:solidFill>
                  <a:prstClr val="white"/>
                </a:solidFill>
                <a:effectLst/>
                <a:uLnTx/>
                <a:uFillTx/>
                <a:latin typeface="Arial "/>
                <a:ea typeface="+mn-ea"/>
                <a:cs typeface="+mn-cs"/>
              </a:rPr>
              <a:t>B</a:t>
            </a:r>
          </a:p>
        </p:txBody>
      </p:sp>
      <p:pic>
        <p:nvPicPr>
          <p:cNvPr id="6" name="Picture 5">
            <a:extLst>
              <a:ext uri="{FF2B5EF4-FFF2-40B4-BE49-F238E27FC236}">
                <a16:creationId xmlns:a16="http://schemas.microsoft.com/office/drawing/2014/main" id="{63909D6E-2F01-07AC-591D-02A76AC70DF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3946525"/>
            <a:ext cx="5524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a:extLst>
              <a:ext uri="{FF2B5EF4-FFF2-40B4-BE49-F238E27FC236}">
                <a16:creationId xmlns:a16="http://schemas.microsoft.com/office/drawing/2014/main" id="{4AB08E24-C4CA-4376-0735-F3DA95F13741}"/>
              </a:ext>
            </a:extLst>
          </p:cNvPr>
          <p:cNvSpPr/>
          <p:nvPr/>
        </p:nvSpPr>
        <p:spPr>
          <a:xfrm>
            <a:off x="7410886" y="4116502"/>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5414" b="0" i="0" u="none" strike="noStrike" kern="1200" cap="none" spc="0" normalizeH="0" baseline="0" noProof="0" dirty="0">
                <a:ln>
                  <a:noFill/>
                </a:ln>
                <a:solidFill>
                  <a:prstClr val="white"/>
                </a:solidFill>
                <a:effectLst/>
                <a:uLnTx/>
                <a:uFillTx/>
                <a:latin typeface="Arial "/>
                <a:ea typeface="+mn-ea"/>
                <a:cs typeface="+mn-cs"/>
              </a:rPr>
              <a:t>C</a:t>
            </a:r>
          </a:p>
        </p:txBody>
      </p:sp>
      <p:sp>
        <p:nvSpPr>
          <p:cNvPr id="8" name="3">
            <a:extLst>
              <a:ext uri="{FF2B5EF4-FFF2-40B4-BE49-F238E27FC236}">
                <a16:creationId xmlns:a16="http://schemas.microsoft.com/office/drawing/2014/main" id="{8128222A-3699-F820-40E1-F124B0FC4A05}"/>
              </a:ext>
            </a:extLst>
          </p:cNvPr>
          <p:cNvSpPr/>
          <p:nvPr/>
        </p:nvSpPr>
        <p:spPr>
          <a:xfrm>
            <a:off x="3116831" y="4116502"/>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5414" b="0" i="0" u="none" strike="noStrike" kern="1200" cap="none" spc="0" normalizeH="0" baseline="0" noProof="0" dirty="0">
                <a:ln>
                  <a:noFill/>
                </a:ln>
                <a:solidFill>
                  <a:prstClr val="white"/>
                </a:solidFill>
                <a:effectLst/>
                <a:uLnTx/>
                <a:uFillTx/>
                <a:latin typeface="Arial "/>
                <a:ea typeface="+mn-ea"/>
                <a:cs typeface="+mn-cs"/>
              </a:rPr>
              <a:t>A</a:t>
            </a:r>
          </a:p>
        </p:txBody>
      </p:sp>
      <p:pic>
        <p:nvPicPr>
          <p:cNvPr id="9" name="Picture 8">
            <a:extLst>
              <a:ext uri="{FF2B5EF4-FFF2-40B4-BE49-F238E27FC236}">
                <a16:creationId xmlns:a16="http://schemas.microsoft.com/office/drawing/2014/main" id="{75DE6D62-5444-3340-9F1B-96569FE5720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43888" y="3960813"/>
            <a:ext cx="5445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C8E121C-A9B3-BFE0-8ACD-75354950F85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52888" y="3960813"/>
            <a:ext cx="5524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3"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4*#ppt_w"/>
                                          </p:val>
                                        </p:tav>
                                        <p:tav tm="100000">
                                          <p:val>
                                            <p:strVal val="#ppt_w"/>
                                          </p:val>
                                        </p:tav>
                                      </p:tavLst>
                                    </p:anim>
                                    <p:anim calcmode="lin" valueType="num">
                                      <p:cBhvr>
                                        <p:cTn id="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3" presetClass="entr" presetSubtype="3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50" fill="hold"/>
                                        <p:tgtEl>
                                          <p:spTgt spid="9"/>
                                        </p:tgtEl>
                                        <p:attrNameLst>
                                          <p:attrName>ppt_w</p:attrName>
                                        </p:attrNameLst>
                                      </p:cBhvr>
                                      <p:tavLst>
                                        <p:tav tm="0">
                                          <p:val>
                                            <p:strVal val="4*#ppt_w"/>
                                          </p:val>
                                        </p:tav>
                                        <p:tav tm="100000">
                                          <p:val>
                                            <p:strVal val="#ppt_w"/>
                                          </p:val>
                                        </p:tav>
                                      </p:tavLst>
                                    </p:anim>
                                    <p:anim calcmode="lin" valueType="num">
                                      <p:cBhvr>
                                        <p:cTn id="1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3" presetClass="entr" presetSubtype="3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strVal val="4*#ppt_w"/>
                                          </p:val>
                                        </p:tav>
                                        <p:tav tm="100000">
                                          <p:val>
                                            <p:strVal val="#ppt_w"/>
                                          </p:val>
                                        </p:tav>
                                      </p:tavLst>
                                    </p:anim>
                                    <p:anim calcmode="lin" valueType="num">
                                      <p:cBhvr>
                                        <p:cTn id="2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4034" name="Picture 1">
            <a:hlinkClick r:id="rId6" action="ppaction://hlinksldjump"/>
            <a:extLst>
              <a:ext uri="{FF2B5EF4-FFF2-40B4-BE49-F238E27FC236}">
                <a16:creationId xmlns:a16="http://schemas.microsoft.com/office/drawing/2014/main" id="{6567C20B-F328-B685-5B98-91EEB1E4192C}"/>
              </a:ext>
            </a:extLst>
          </p:cNvPr>
          <p:cNvPicPr>
            <a:picLocks noChangeAspect="1"/>
          </p:cNvPicPr>
          <p:nvPr/>
        </p:nvPicPr>
        <p:blipFill>
          <a:blip r:embed="rId7">
            <a:extLst>
              <a:ext uri="{28A0092B-C50C-407E-A947-70E740481C1C}">
                <a14:useLocalDpi xmlns:a14="http://schemas.microsoft.com/office/drawing/2010/main" val="0"/>
              </a:ext>
            </a:extLst>
          </a:blip>
          <a:srcRect l="44724" t="3044" r="44724" b="68878"/>
          <a:stretch>
            <a:fillRect/>
          </a:stretch>
        </p:blipFill>
        <p:spPr bwMode="auto">
          <a:xfrm rot="616500">
            <a:off x="10231438" y="4413250"/>
            <a:ext cx="9747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402A70C-D145-15D1-8378-7A178B24654E}"/>
              </a:ext>
            </a:extLst>
          </p:cNvPr>
          <p:cNvSpPr/>
          <p:nvPr/>
        </p:nvSpPr>
        <p:spPr>
          <a:xfrm>
            <a:off x="1371600" y="533401"/>
            <a:ext cx="9448799" cy="3124768"/>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3769" marR="0" lvl="0" indent="-343769" algn="ctr" defTabSz="687537"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Tìm</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bộ</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phận</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trả</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lời</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cho</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câu</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hỏi</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Khi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nào</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trong</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câu</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Arial "/>
                <a:ea typeface="+mn-ea"/>
                <a:cs typeface="+mn-cs"/>
              </a:rPr>
              <a:t>sau</a:t>
            </a:r>
            <a:r>
              <a:rPr kumimoji="0" lang="en-US" sz="2800" b="0" i="0" u="none" strike="noStrike" kern="1200" cap="none" spc="0" normalizeH="0" baseline="0" noProof="0" dirty="0">
                <a:ln>
                  <a:noFill/>
                </a:ln>
                <a:solidFill>
                  <a:srgbClr val="F79646">
                    <a:lumMod val="50000"/>
                  </a:srgbClr>
                </a:solidFill>
                <a:effectLst/>
                <a:uLnTx/>
                <a:uFillTx/>
                <a:latin typeface="Arial "/>
                <a:ea typeface="+mn-ea"/>
                <a:cs typeface="+mn-cs"/>
              </a:rPr>
              <a:t>:</a:t>
            </a:r>
          </a:p>
          <a:p>
            <a:pPr marL="0" marR="0" lvl="0" indent="0" algn="ctr" defTabSz="6875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79646">
                  <a:lumMod val="50000"/>
                </a:srgbClr>
              </a:solidFill>
              <a:effectLst/>
              <a:uLnTx/>
              <a:uFillTx/>
              <a:latin typeface="Arial "/>
              <a:ea typeface="+mn-ea"/>
              <a:cs typeface="+mn-cs"/>
            </a:endParaRPr>
          </a:p>
          <a:p>
            <a:pPr marL="0" marR="0" lvl="0" indent="0" algn="ctr" defTabSz="687537"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Arial "/>
              </a:rPr>
              <a:t>Hết</a:t>
            </a:r>
            <a:r>
              <a:rPr lang="en-US" sz="2800" dirty="0">
                <a:solidFill>
                  <a:prstClr val="black"/>
                </a:solidFill>
                <a:latin typeface="Arial "/>
              </a:rPr>
              <a:t> </a:t>
            </a:r>
            <a:r>
              <a:rPr lang="en-US" sz="2800" dirty="0" err="1">
                <a:solidFill>
                  <a:prstClr val="black"/>
                </a:solidFill>
                <a:latin typeface="Arial "/>
              </a:rPr>
              <a:t>mùa</a:t>
            </a:r>
            <a:r>
              <a:rPr lang="en-US" sz="2800" dirty="0">
                <a:solidFill>
                  <a:prstClr val="black"/>
                </a:solidFill>
                <a:latin typeface="Arial "/>
              </a:rPr>
              <a:t> </a:t>
            </a:r>
            <a:r>
              <a:rPr lang="en-US" sz="2800" dirty="0" err="1">
                <a:solidFill>
                  <a:prstClr val="black"/>
                </a:solidFill>
                <a:latin typeface="Arial "/>
              </a:rPr>
              <a:t>xuân</a:t>
            </a:r>
            <a:r>
              <a:rPr lang="en-US" sz="2800" dirty="0">
                <a:solidFill>
                  <a:prstClr val="black"/>
                </a:solidFill>
                <a:latin typeface="Arial "/>
              </a:rPr>
              <a:t>, </a:t>
            </a:r>
            <a:r>
              <a:rPr lang="en-US" sz="2800" dirty="0" err="1">
                <a:solidFill>
                  <a:prstClr val="black"/>
                </a:solidFill>
                <a:latin typeface="Arial "/>
              </a:rPr>
              <a:t>chim</a:t>
            </a:r>
            <a:r>
              <a:rPr lang="en-US" sz="2800" dirty="0">
                <a:solidFill>
                  <a:prstClr val="black"/>
                </a:solidFill>
                <a:latin typeface="Arial "/>
              </a:rPr>
              <a:t> </a:t>
            </a:r>
            <a:r>
              <a:rPr lang="en-US" sz="2800" dirty="0" err="1">
                <a:solidFill>
                  <a:prstClr val="black"/>
                </a:solidFill>
                <a:latin typeface="Arial "/>
              </a:rPr>
              <a:t>chóc</a:t>
            </a:r>
            <a:r>
              <a:rPr lang="en-US" sz="2800" dirty="0">
                <a:solidFill>
                  <a:prstClr val="black"/>
                </a:solidFill>
                <a:latin typeface="Arial "/>
              </a:rPr>
              <a:t> </a:t>
            </a:r>
            <a:r>
              <a:rPr lang="en-US" sz="2800" dirty="0" err="1">
                <a:solidFill>
                  <a:prstClr val="black"/>
                </a:solidFill>
                <a:latin typeface="Arial "/>
              </a:rPr>
              <a:t>cũng</a:t>
            </a:r>
            <a:r>
              <a:rPr lang="en-US" sz="2800" dirty="0">
                <a:solidFill>
                  <a:prstClr val="black"/>
                </a:solidFill>
                <a:latin typeface="Arial "/>
              </a:rPr>
              <a:t> </a:t>
            </a:r>
            <a:r>
              <a:rPr lang="en-US" sz="2800" dirty="0" err="1">
                <a:solidFill>
                  <a:prstClr val="black"/>
                </a:solidFill>
                <a:latin typeface="Arial "/>
              </a:rPr>
              <a:t>vãn</a:t>
            </a:r>
            <a:r>
              <a:rPr lang="en-US" sz="2800" dirty="0">
                <a:solidFill>
                  <a:prstClr val="black"/>
                </a:solidFill>
                <a:latin typeface="Arial "/>
              </a:rPr>
              <a:t>.</a:t>
            </a:r>
            <a:endParaRPr kumimoji="0" lang="en-US" sz="2800" b="0" i="0" u="none" strike="noStrike" kern="1200" cap="none" spc="0" normalizeH="0" baseline="0" noProof="0" dirty="0">
              <a:ln>
                <a:noFill/>
              </a:ln>
              <a:solidFill>
                <a:prstClr val="black"/>
              </a:solidFill>
              <a:effectLst/>
              <a:uLnTx/>
              <a:uFillTx/>
              <a:latin typeface="Arial "/>
              <a:ea typeface="+mn-ea"/>
              <a:cs typeface="+mn-cs"/>
            </a:endParaRPr>
          </a:p>
          <a:p>
            <a:pPr marL="0" marR="0" lvl="0" indent="0" algn="ctr" defTabSz="68753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
              <a:ea typeface="+mn-ea"/>
              <a:cs typeface="+mn-cs"/>
            </a:endParaRPr>
          </a:p>
          <a:p>
            <a:pPr marL="2449352" marR="0" lvl="6" indent="-386740" algn="l" defTabSz="687537" rtl="0" eaLnBrk="1" fontAlgn="auto" latinLnBrk="0" hangingPunct="1">
              <a:lnSpc>
                <a:spcPct val="100000"/>
              </a:lnSpc>
              <a:spcBef>
                <a:spcPts val="0"/>
              </a:spcBef>
              <a:spcAft>
                <a:spcPts val="0"/>
              </a:spcAft>
              <a:buClrTx/>
              <a:buSzTx/>
              <a:buFontTx/>
              <a:buAutoNum type="alphaUcPeriod"/>
              <a:tabLst/>
              <a:defRPr/>
            </a:pPr>
            <a:r>
              <a:rPr lang="en-US" sz="2800" dirty="0" err="1">
                <a:solidFill>
                  <a:srgbClr val="0070C0"/>
                </a:solidFill>
                <a:latin typeface="Arial "/>
              </a:rPr>
              <a:t>Chim</a:t>
            </a:r>
            <a:r>
              <a:rPr lang="en-US" sz="2800" dirty="0">
                <a:solidFill>
                  <a:srgbClr val="0070C0"/>
                </a:solidFill>
                <a:latin typeface="Arial "/>
              </a:rPr>
              <a:t> </a:t>
            </a:r>
            <a:r>
              <a:rPr lang="en-US" sz="2800" dirty="0" err="1">
                <a:solidFill>
                  <a:srgbClr val="0070C0"/>
                </a:solidFill>
                <a:latin typeface="Arial "/>
              </a:rPr>
              <a:t>chóc</a:t>
            </a:r>
            <a:endParaRPr kumimoji="0" lang="en-US" sz="2800" b="0" i="0" u="none" strike="noStrike" kern="1200" cap="none" spc="0" normalizeH="0" baseline="0" noProof="0" dirty="0">
              <a:ln>
                <a:noFill/>
              </a:ln>
              <a:solidFill>
                <a:srgbClr val="0070C0"/>
              </a:solidFill>
              <a:effectLst/>
              <a:uLnTx/>
              <a:uFillTx/>
              <a:latin typeface="Arial "/>
              <a:ea typeface="+mn-ea"/>
              <a:cs typeface="+mn-cs"/>
            </a:endParaRPr>
          </a:p>
          <a:p>
            <a:pPr marL="2449352" marR="0" lvl="6" indent="-386740" algn="l" defTabSz="687537" rtl="0" eaLnBrk="1" fontAlgn="auto" latinLnBrk="0" hangingPunct="1">
              <a:lnSpc>
                <a:spcPct val="100000"/>
              </a:lnSpc>
              <a:spcBef>
                <a:spcPts val="0"/>
              </a:spcBef>
              <a:spcAft>
                <a:spcPts val="0"/>
              </a:spcAft>
              <a:buClrTx/>
              <a:buSzTx/>
              <a:buFontTx/>
              <a:buAutoNum type="alphaUcPeriod"/>
              <a:tabLst/>
              <a:defRPr/>
            </a:pPr>
            <a:r>
              <a:rPr lang="en-US" sz="2800" dirty="0" err="1">
                <a:solidFill>
                  <a:srgbClr val="0070C0"/>
                </a:solidFill>
                <a:latin typeface="Arial "/>
              </a:rPr>
              <a:t>Hết</a:t>
            </a:r>
            <a:r>
              <a:rPr lang="en-US" sz="2800" dirty="0">
                <a:solidFill>
                  <a:srgbClr val="0070C0"/>
                </a:solidFill>
                <a:latin typeface="Arial "/>
              </a:rPr>
              <a:t> </a:t>
            </a:r>
            <a:r>
              <a:rPr lang="en-US" sz="2800" dirty="0" err="1">
                <a:solidFill>
                  <a:srgbClr val="0070C0"/>
                </a:solidFill>
                <a:latin typeface="Arial "/>
              </a:rPr>
              <a:t>mùa</a:t>
            </a:r>
            <a:r>
              <a:rPr lang="en-US" sz="2800" dirty="0">
                <a:solidFill>
                  <a:srgbClr val="0070C0"/>
                </a:solidFill>
                <a:latin typeface="Arial "/>
              </a:rPr>
              <a:t> </a:t>
            </a:r>
            <a:r>
              <a:rPr lang="en-US" sz="2800" dirty="0" err="1">
                <a:solidFill>
                  <a:srgbClr val="0070C0"/>
                </a:solidFill>
                <a:latin typeface="Arial "/>
              </a:rPr>
              <a:t>xuân</a:t>
            </a:r>
            <a:endParaRPr kumimoji="0" lang="en-US" sz="2800" b="0" i="0" u="none" strike="noStrike" kern="1200" cap="none" spc="0" normalizeH="0" baseline="0" noProof="0" dirty="0">
              <a:ln>
                <a:noFill/>
              </a:ln>
              <a:solidFill>
                <a:srgbClr val="0070C0"/>
              </a:solidFill>
              <a:effectLst/>
              <a:uLnTx/>
              <a:uFillTx/>
              <a:latin typeface="Arial "/>
              <a:ea typeface="+mn-ea"/>
              <a:cs typeface="+mn-cs"/>
            </a:endParaRPr>
          </a:p>
          <a:p>
            <a:pPr marL="2449352" marR="0" lvl="6" indent="-386740" algn="l" defTabSz="687537" rtl="0" eaLnBrk="1" fontAlgn="auto" latinLnBrk="0" hangingPunct="1">
              <a:lnSpc>
                <a:spcPct val="100000"/>
              </a:lnSpc>
              <a:spcBef>
                <a:spcPts val="0"/>
              </a:spcBef>
              <a:spcAft>
                <a:spcPts val="0"/>
              </a:spcAft>
              <a:buClrTx/>
              <a:buSzTx/>
              <a:buFontTx/>
              <a:buAutoNum type="alphaUcPeriod"/>
              <a:tabLst/>
              <a:defRPr/>
            </a:pPr>
            <a:r>
              <a:rPr lang="en-US" sz="2800" dirty="0" err="1">
                <a:solidFill>
                  <a:srgbClr val="0070C0"/>
                </a:solidFill>
                <a:latin typeface="Arial "/>
              </a:rPr>
              <a:t>Chim</a:t>
            </a:r>
            <a:r>
              <a:rPr lang="en-US" sz="2800" dirty="0">
                <a:solidFill>
                  <a:srgbClr val="0070C0"/>
                </a:solidFill>
                <a:latin typeface="Arial "/>
              </a:rPr>
              <a:t> </a:t>
            </a:r>
            <a:r>
              <a:rPr lang="en-US" sz="2800" dirty="0" err="1">
                <a:solidFill>
                  <a:srgbClr val="0070C0"/>
                </a:solidFill>
                <a:latin typeface="Arial "/>
              </a:rPr>
              <a:t>chóc</a:t>
            </a:r>
            <a:r>
              <a:rPr lang="en-US" sz="2800" dirty="0">
                <a:solidFill>
                  <a:srgbClr val="0070C0"/>
                </a:solidFill>
                <a:latin typeface="Arial "/>
              </a:rPr>
              <a:t> </a:t>
            </a:r>
            <a:r>
              <a:rPr lang="en-US" sz="2800" dirty="0" err="1">
                <a:solidFill>
                  <a:srgbClr val="0070C0"/>
                </a:solidFill>
                <a:latin typeface="Arial "/>
              </a:rPr>
              <a:t>cũng</a:t>
            </a:r>
            <a:r>
              <a:rPr lang="en-US" sz="2800" dirty="0">
                <a:solidFill>
                  <a:srgbClr val="0070C0"/>
                </a:solidFill>
                <a:latin typeface="Arial "/>
              </a:rPr>
              <a:t> </a:t>
            </a:r>
            <a:r>
              <a:rPr lang="en-US" sz="2800" dirty="0" err="1">
                <a:solidFill>
                  <a:srgbClr val="0070C0"/>
                </a:solidFill>
                <a:latin typeface="Arial "/>
              </a:rPr>
              <a:t>vãn</a:t>
            </a:r>
            <a:endParaRPr kumimoji="0" lang="en-US" sz="2800" b="0" i="0" u="none" strike="noStrike" kern="1200" cap="none" spc="0" normalizeH="0" baseline="0" noProof="0" dirty="0">
              <a:ln>
                <a:noFill/>
              </a:ln>
              <a:solidFill>
                <a:srgbClr val="0070C0"/>
              </a:solidFill>
              <a:effectLst/>
              <a:uLnTx/>
              <a:uFillTx/>
              <a:latin typeface="Arial "/>
              <a:ea typeface="+mn-ea"/>
              <a:cs typeface="+mn-cs"/>
            </a:endParaRPr>
          </a:p>
        </p:txBody>
      </p:sp>
      <p:sp>
        <p:nvSpPr>
          <p:cNvPr id="5" name="3">
            <a:extLst>
              <a:ext uri="{FF2B5EF4-FFF2-40B4-BE49-F238E27FC236}">
                <a16:creationId xmlns:a16="http://schemas.microsoft.com/office/drawing/2014/main" id="{CD17DB6B-A6CE-8D50-359F-D92B0383E50B}"/>
              </a:ext>
            </a:extLst>
          </p:cNvPr>
          <p:cNvSpPr/>
          <p:nvPr/>
        </p:nvSpPr>
        <p:spPr>
          <a:xfrm>
            <a:off x="7314146" y="4102178"/>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5414" b="0" i="0" u="none" strike="noStrike" kern="1200" cap="none" spc="0" normalizeH="0" baseline="0" noProof="0" dirty="0">
                <a:ln>
                  <a:noFill/>
                </a:ln>
                <a:solidFill>
                  <a:prstClr val="white"/>
                </a:solidFill>
                <a:effectLst/>
                <a:uLnTx/>
                <a:uFillTx/>
                <a:latin typeface="Arial "/>
                <a:ea typeface="+mn-ea"/>
                <a:cs typeface="+mn-cs"/>
              </a:rPr>
              <a:t>C</a:t>
            </a:r>
          </a:p>
        </p:txBody>
      </p:sp>
      <p:pic>
        <p:nvPicPr>
          <p:cNvPr id="6" name="Picture 5">
            <a:extLst>
              <a:ext uri="{FF2B5EF4-FFF2-40B4-BE49-F238E27FC236}">
                <a16:creationId xmlns:a16="http://schemas.microsoft.com/office/drawing/2014/main" id="{DC5F25CC-9BC5-FFAC-A22F-EDC871A7CAC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35938" y="3946525"/>
            <a:ext cx="5524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
            <a:extLst>
              <a:ext uri="{FF2B5EF4-FFF2-40B4-BE49-F238E27FC236}">
                <a16:creationId xmlns:a16="http://schemas.microsoft.com/office/drawing/2014/main" id="{EAA5D2EB-54D3-9CFA-B8A9-74620F26B42A}"/>
              </a:ext>
            </a:extLst>
          </p:cNvPr>
          <p:cNvSpPr/>
          <p:nvPr/>
        </p:nvSpPr>
        <p:spPr>
          <a:xfrm>
            <a:off x="5236625" y="4116502"/>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5414" b="0" i="0" u="none" strike="noStrike" kern="1200" cap="none" spc="0" normalizeH="0" baseline="0" noProof="0" dirty="0">
                <a:ln>
                  <a:noFill/>
                </a:ln>
                <a:solidFill>
                  <a:prstClr val="white"/>
                </a:solidFill>
                <a:effectLst/>
                <a:uLnTx/>
                <a:uFillTx/>
                <a:latin typeface="Arial "/>
                <a:ea typeface="+mn-ea"/>
                <a:cs typeface="+mn-cs"/>
              </a:rPr>
              <a:t>B</a:t>
            </a:r>
          </a:p>
        </p:txBody>
      </p:sp>
      <p:sp>
        <p:nvSpPr>
          <p:cNvPr id="8" name="3">
            <a:extLst>
              <a:ext uri="{FF2B5EF4-FFF2-40B4-BE49-F238E27FC236}">
                <a16:creationId xmlns:a16="http://schemas.microsoft.com/office/drawing/2014/main" id="{2FC2146F-0BC3-22E4-4CB4-C167DF95395C}"/>
              </a:ext>
            </a:extLst>
          </p:cNvPr>
          <p:cNvSpPr/>
          <p:nvPr/>
        </p:nvSpPr>
        <p:spPr>
          <a:xfrm>
            <a:off x="3116831" y="4116502"/>
            <a:ext cx="1211759" cy="1088543"/>
          </a:xfrm>
          <a:prstGeom prst="rect">
            <a:avLst/>
          </a:prstGeom>
          <a:solidFill>
            <a:srgbClr val="FF9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7537" rtl="0" eaLnBrk="1" fontAlgn="auto" latinLnBrk="0" hangingPunct="1">
              <a:lnSpc>
                <a:spcPct val="100000"/>
              </a:lnSpc>
              <a:spcBef>
                <a:spcPts val="0"/>
              </a:spcBef>
              <a:spcAft>
                <a:spcPts val="0"/>
              </a:spcAft>
              <a:buClrTx/>
              <a:buSzTx/>
              <a:buFontTx/>
              <a:buNone/>
              <a:tabLst/>
              <a:defRPr/>
            </a:pPr>
            <a:r>
              <a:rPr kumimoji="0" lang="en-US" sz="5414" b="0" i="0" u="none" strike="noStrike" kern="1200" cap="none" spc="0" normalizeH="0" baseline="0" noProof="0" dirty="0">
                <a:ln>
                  <a:noFill/>
                </a:ln>
                <a:solidFill>
                  <a:prstClr val="white"/>
                </a:solidFill>
                <a:effectLst/>
                <a:uLnTx/>
                <a:uFillTx/>
                <a:latin typeface="Arial "/>
                <a:ea typeface="+mn-ea"/>
                <a:cs typeface="+mn-cs"/>
              </a:rPr>
              <a:t>A</a:t>
            </a:r>
          </a:p>
        </p:txBody>
      </p:sp>
      <p:pic>
        <p:nvPicPr>
          <p:cNvPr id="9" name="Picture 8">
            <a:extLst>
              <a:ext uri="{FF2B5EF4-FFF2-40B4-BE49-F238E27FC236}">
                <a16:creationId xmlns:a16="http://schemas.microsoft.com/office/drawing/2014/main" id="{1F6B49F4-CB83-EBA8-DE59-4BF3A3967EB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69013" y="3960813"/>
            <a:ext cx="5461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EC05502-16DB-B3B4-C0AB-9342CA17DD6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52888" y="3960813"/>
            <a:ext cx="5524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advClick="0" advTm="3000">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3"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4*#ppt_w"/>
                                          </p:val>
                                        </p:tav>
                                        <p:tav tm="100000">
                                          <p:val>
                                            <p:strVal val="#ppt_w"/>
                                          </p:val>
                                        </p:tav>
                                      </p:tavLst>
                                    </p:anim>
                                    <p:anim calcmode="lin" valueType="num">
                                      <p:cBhvr>
                                        <p:cTn id="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3" presetClass="entr" presetSubtype="3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50" fill="hold"/>
                                        <p:tgtEl>
                                          <p:spTgt spid="9"/>
                                        </p:tgtEl>
                                        <p:attrNameLst>
                                          <p:attrName>ppt_w</p:attrName>
                                        </p:attrNameLst>
                                      </p:cBhvr>
                                      <p:tavLst>
                                        <p:tav tm="0">
                                          <p:val>
                                            <p:strVal val="4*#ppt_w"/>
                                          </p:val>
                                        </p:tav>
                                        <p:tav tm="100000">
                                          <p:val>
                                            <p:strVal val="#ppt_w"/>
                                          </p:val>
                                        </p:tav>
                                      </p:tavLst>
                                    </p:anim>
                                    <p:anim calcmode="lin" valueType="num">
                                      <p:cBhvr>
                                        <p:cTn id="1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3" presetClass="entr" presetSubtype="3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strVal val="4*#ppt_w"/>
                                          </p:val>
                                        </p:tav>
                                        <p:tav tm="100000">
                                          <p:val>
                                            <p:strVal val="#ppt_w"/>
                                          </p:val>
                                        </p:tav>
                                      </p:tavLst>
                                    </p:anim>
                                    <p:anim calcmode="lin" valueType="num">
                                      <p:cBhvr>
                                        <p:cTn id="2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590" y="0"/>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40" name="组合 39"/>
          <p:cNvGrpSpPr/>
          <p:nvPr/>
        </p:nvGrpSpPr>
        <p:grpSpPr>
          <a:xfrm>
            <a:off x="754881" y="165100"/>
            <a:ext cx="11053445" cy="5970270"/>
            <a:chOff x="874" y="895"/>
            <a:chExt cx="17407" cy="9402"/>
          </a:xfrm>
          <a:solidFill>
            <a:srgbClr val="FDFBEE"/>
          </a:solidFill>
        </p:grpSpPr>
        <p:sp>
          <p:nvSpPr>
            <p:cNvPr id="28" name="椭圆 27"/>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椭圆 29"/>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椭圆 30"/>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2" name="椭圆 31"/>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椭圆 32"/>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6" name="椭圆 35"/>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8" name="椭圆 37"/>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7" name="图片 16" descr="6228a5fed7e38-09"/>
          <p:cNvPicPr>
            <a:picLocks noChangeAspect="1"/>
          </p:cNvPicPr>
          <p:nvPr/>
        </p:nvPicPr>
        <p:blipFill>
          <a:blip r:embed="rId5"/>
          <a:stretch>
            <a:fillRect/>
          </a:stretch>
        </p:blipFill>
        <p:spPr>
          <a:xfrm>
            <a:off x="10079355" y="-368300"/>
            <a:ext cx="2112645" cy="3518535"/>
          </a:xfrm>
          <a:prstGeom prst="rect">
            <a:avLst/>
          </a:prstGeom>
        </p:spPr>
      </p:pic>
      <p:pic>
        <p:nvPicPr>
          <p:cNvPr id="18" name="图片 17" descr="6228a5fed7e38-10"/>
          <p:cNvPicPr>
            <a:picLocks noChangeAspect="1"/>
          </p:cNvPicPr>
          <p:nvPr/>
        </p:nvPicPr>
        <p:blipFill>
          <a:blip r:embed="rId6"/>
          <a:stretch>
            <a:fillRect/>
          </a:stretch>
        </p:blipFill>
        <p:spPr>
          <a:xfrm>
            <a:off x="1249045" y="2762250"/>
            <a:ext cx="882650" cy="836295"/>
          </a:xfrm>
          <a:prstGeom prst="rect">
            <a:avLst/>
          </a:prstGeom>
        </p:spPr>
      </p:pic>
      <p:pic>
        <p:nvPicPr>
          <p:cNvPr id="19" name="图片 18" descr="6228a5fed7e38-11"/>
          <p:cNvPicPr>
            <a:picLocks noChangeAspect="1"/>
          </p:cNvPicPr>
          <p:nvPr/>
        </p:nvPicPr>
        <p:blipFill>
          <a:blip r:embed="rId7"/>
          <a:stretch>
            <a:fillRect/>
          </a:stretch>
        </p:blipFill>
        <p:spPr>
          <a:xfrm>
            <a:off x="8110309" y="587486"/>
            <a:ext cx="1188720" cy="945515"/>
          </a:xfrm>
          <a:prstGeom prst="rect">
            <a:avLst/>
          </a:prstGeom>
        </p:spPr>
      </p:pic>
      <p:pic>
        <p:nvPicPr>
          <p:cNvPr id="20" name="图片 19" descr="6228a5fed7e38-12"/>
          <p:cNvPicPr>
            <a:picLocks noChangeAspect="1"/>
          </p:cNvPicPr>
          <p:nvPr/>
        </p:nvPicPr>
        <p:blipFill>
          <a:blip r:embed="rId8"/>
          <a:stretch>
            <a:fillRect/>
          </a:stretch>
        </p:blipFill>
        <p:spPr>
          <a:xfrm>
            <a:off x="3605207" y="658306"/>
            <a:ext cx="1002665" cy="781685"/>
          </a:xfrm>
          <a:prstGeom prst="rect">
            <a:avLst/>
          </a:prstGeom>
        </p:spPr>
      </p:pic>
      <p:pic>
        <p:nvPicPr>
          <p:cNvPr id="21" name="图片 20" descr="6228a5fed7e38-13"/>
          <p:cNvPicPr>
            <a:picLocks noChangeAspect="1"/>
          </p:cNvPicPr>
          <p:nvPr/>
        </p:nvPicPr>
        <p:blipFill>
          <a:blip r:embed="rId9"/>
          <a:stretch>
            <a:fillRect/>
          </a:stretch>
        </p:blipFill>
        <p:spPr>
          <a:xfrm>
            <a:off x="850900" y="1351280"/>
            <a:ext cx="821055" cy="646430"/>
          </a:xfrm>
          <a:prstGeom prst="rect">
            <a:avLst/>
          </a:prstGeom>
        </p:spPr>
      </p:pic>
      <p:pic>
        <p:nvPicPr>
          <p:cNvPr id="22" name="图片 21" descr="6228a5fed7e38-14"/>
          <p:cNvPicPr>
            <a:picLocks noChangeAspect="1"/>
          </p:cNvPicPr>
          <p:nvPr/>
        </p:nvPicPr>
        <p:blipFill>
          <a:blip r:embed="rId10"/>
          <a:stretch>
            <a:fillRect/>
          </a:stretch>
        </p:blipFill>
        <p:spPr>
          <a:xfrm>
            <a:off x="1530985" y="4118882"/>
            <a:ext cx="803275" cy="759460"/>
          </a:xfrm>
          <a:prstGeom prst="rect">
            <a:avLst/>
          </a:prstGeom>
        </p:spPr>
      </p:pic>
      <p:pic>
        <p:nvPicPr>
          <p:cNvPr id="23" name="图片 22" descr="6228a5fed7e38-15"/>
          <p:cNvPicPr>
            <a:picLocks noChangeAspect="1"/>
          </p:cNvPicPr>
          <p:nvPr/>
        </p:nvPicPr>
        <p:blipFill>
          <a:blip r:embed="rId11"/>
          <a:stretch>
            <a:fillRect/>
          </a:stretch>
        </p:blipFill>
        <p:spPr>
          <a:xfrm>
            <a:off x="9138920" y="3782060"/>
            <a:ext cx="642620" cy="620395"/>
          </a:xfrm>
          <a:prstGeom prst="rect">
            <a:avLst/>
          </a:prstGeom>
        </p:spPr>
      </p:pic>
      <p:pic>
        <p:nvPicPr>
          <p:cNvPr id="24" name="图片 23" descr="6228a5fed7e38-16"/>
          <p:cNvPicPr>
            <a:picLocks noChangeAspect="1"/>
          </p:cNvPicPr>
          <p:nvPr/>
        </p:nvPicPr>
        <p:blipFill>
          <a:blip r:embed="rId12"/>
          <a:stretch>
            <a:fillRect/>
          </a:stretch>
        </p:blipFill>
        <p:spPr>
          <a:xfrm>
            <a:off x="10342562" y="2901950"/>
            <a:ext cx="817245" cy="648970"/>
          </a:xfrm>
          <a:prstGeom prst="rect">
            <a:avLst/>
          </a:prstGeom>
        </p:spPr>
      </p:pic>
      <p:grpSp>
        <p:nvGrpSpPr>
          <p:cNvPr id="2" name="组合 1"/>
          <p:cNvGrpSpPr/>
          <p:nvPr/>
        </p:nvGrpSpPr>
        <p:grpSpPr>
          <a:xfrm>
            <a:off x="106091" y="3704204"/>
            <a:ext cx="12133813" cy="3328172"/>
            <a:chOff x="-1051142" y="3455286"/>
            <a:chExt cx="14346419" cy="3658010"/>
          </a:xfrm>
        </p:grpSpPr>
        <p:pic>
          <p:nvPicPr>
            <p:cNvPr id="12" name="图片 11" descr="6228a5fed7e38-04"/>
            <p:cNvPicPr>
              <a:picLocks noChangeAspect="1"/>
            </p:cNvPicPr>
            <p:nvPr/>
          </p:nvPicPr>
          <p:blipFill>
            <a:blip r:embed="rId13"/>
            <a:stretch>
              <a:fillRect/>
            </a:stretch>
          </p:blipFill>
          <p:spPr>
            <a:xfrm>
              <a:off x="4428142" y="3455286"/>
              <a:ext cx="4446905" cy="3625215"/>
            </a:xfrm>
            <a:prstGeom prst="rect">
              <a:avLst/>
            </a:prstGeom>
          </p:spPr>
        </p:pic>
        <p:pic>
          <p:nvPicPr>
            <p:cNvPr id="13" name="图片 12" descr="6228a5fed7e38-05"/>
            <p:cNvPicPr>
              <a:picLocks noChangeAspect="1"/>
            </p:cNvPicPr>
            <p:nvPr/>
          </p:nvPicPr>
          <p:blipFill>
            <a:blip r:embed="rId14"/>
            <a:stretch>
              <a:fillRect/>
            </a:stretch>
          </p:blipFill>
          <p:spPr>
            <a:xfrm>
              <a:off x="7710869" y="4339755"/>
              <a:ext cx="2348230" cy="2590800"/>
            </a:xfrm>
            <a:prstGeom prst="rect">
              <a:avLst/>
            </a:prstGeom>
          </p:spPr>
        </p:pic>
        <p:pic>
          <p:nvPicPr>
            <p:cNvPr id="10" name="图片 9" descr="6228a5fed7e38-02"/>
            <p:cNvPicPr>
              <a:picLocks noChangeAspect="1"/>
            </p:cNvPicPr>
            <p:nvPr/>
          </p:nvPicPr>
          <p:blipFill>
            <a:blip r:embed="rId15"/>
            <a:stretch>
              <a:fillRect/>
            </a:stretch>
          </p:blipFill>
          <p:spPr>
            <a:xfrm>
              <a:off x="-1051142" y="4373271"/>
              <a:ext cx="2496820" cy="2740025"/>
            </a:xfrm>
            <a:prstGeom prst="rect">
              <a:avLst/>
            </a:prstGeom>
          </p:spPr>
        </p:pic>
        <p:pic>
          <p:nvPicPr>
            <p:cNvPr id="11" name="图片 10" descr="6228a5fed7e38-03"/>
            <p:cNvPicPr>
              <a:picLocks noChangeAspect="1"/>
            </p:cNvPicPr>
            <p:nvPr/>
          </p:nvPicPr>
          <p:blipFill>
            <a:blip r:embed="rId16"/>
            <a:stretch>
              <a:fillRect/>
            </a:stretch>
          </p:blipFill>
          <p:spPr>
            <a:xfrm>
              <a:off x="1112214" y="4020539"/>
              <a:ext cx="2592705" cy="3073400"/>
            </a:xfrm>
            <a:prstGeom prst="rect">
              <a:avLst/>
            </a:prstGeom>
          </p:spPr>
        </p:pic>
        <p:pic>
          <p:nvPicPr>
            <p:cNvPr id="15" name="图片 14" descr="6228a5fed7e38-07"/>
            <p:cNvPicPr>
              <a:picLocks noChangeAspect="1"/>
            </p:cNvPicPr>
            <p:nvPr/>
          </p:nvPicPr>
          <p:blipFill>
            <a:blip r:embed="rId17"/>
            <a:stretch>
              <a:fillRect/>
            </a:stretch>
          </p:blipFill>
          <p:spPr>
            <a:xfrm>
              <a:off x="10887993" y="4003674"/>
              <a:ext cx="2407284" cy="3073400"/>
            </a:xfrm>
            <a:prstGeom prst="rect">
              <a:avLst/>
            </a:prstGeom>
          </p:spPr>
        </p:pic>
        <p:pic>
          <p:nvPicPr>
            <p:cNvPr id="14" name="图片 13" descr="6228a5fed7e38-06"/>
            <p:cNvPicPr>
              <a:picLocks noChangeAspect="1"/>
            </p:cNvPicPr>
            <p:nvPr/>
          </p:nvPicPr>
          <p:blipFill>
            <a:blip r:embed="rId18"/>
            <a:stretch>
              <a:fillRect/>
            </a:stretch>
          </p:blipFill>
          <p:spPr>
            <a:xfrm>
              <a:off x="9609791" y="5554234"/>
              <a:ext cx="1970405" cy="1431290"/>
            </a:xfrm>
            <a:prstGeom prst="rect">
              <a:avLst/>
            </a:prstGeom>
          </p:spPr>
        </p:pic>
        <p:pic>
          <p:nvPicPr>
            <p:cNvPr id="9" name="图片 8" descr="6228a5fed7e38-01"/>
            <p:cNvPicPr>
              <a:picLocks noChangeAspect="1"/>
            </p:cNvPicPr>
            <p:nvPr/>
          </p:nvPicPr>
          <p:blipFill>
            <a:blip r:embed="rId19"/>
            <a:stretch>
              <a:fillRect/>
            </a:stretch>
          </p:blipFill>
          <p:spPr>
            <a:xfrm>
              <a:off x="3190875" y="5671185"/>
              <a:ext cx="1830705" cy="1431925"/>
            </a:xfrm>
            <a:prstGeom prst="rect">
              <a:avLst/>
            </a:prstGeom>
          </p:spPr>
        </p:pic>
      </p:grpSp>
      <p:grpSp>
        <p:nvGrpSpPr>
          <p:cNvPr id="3" name="组合 2"/>
          <p:cNvGrpSpPr/>
          <p:nvPr/>
        </p:nvGrpSpPr>
        <p:grpSpPr>
          <a:xfrm>
            <a:off x="4607872" y="718364"/>
            <a:ext cx="3553584" cy="846296"/>
            <a:chOff x="1743710" y="1603375"/>
            <a:chExt cx="8676640" cy="1562735"/>
          </a:xfrm>
        </p:grpSpPr>
        <p:sp>
          <p:nvSpPr>
            <p:cNvPr id="26" name="圆角矩形 25"/>
            <p:cNvSpPr/>
            <p:nvPr/>
          </p:nvSpPr>
          <p:spPr>
            <a:xfrm>
              <a:off x="1743710" y="1603375"/>
              <a:ext cx="8676640" cy="1562735"/>
            </a:xfrm>
            <a:prstGeom prst="roundRect">
              <a:avLst>
                <a:gd name="adj" fmla="val 50000"/>
              </a:avLst>
            </a:prstGeom>
            <a:solidFill>
              <a:srgbClr val="F97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7" name="圆角矩形 26"/>
            <p:cNvSpPr/>
            <p:nvPr/>
          </p:nvSpPr>
          <p:spPr>
            <a:xfrm>
              <a:off x="1857375" y="1711960"/>
              <a:ext cx="8409940" cy="1351915"/>
            </a:xfrm>
            <a:prstGeom prst="roundRect">
              <a:avLst>
                <a:gd name="adj" fmla="val 50000"/>
              </a:avLst>
            </a:prstGeom>
            <a:solidFill>
              <a:srgbClr val="FCCA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41" name="图片 40" descr="6228a5fed7e38-16"/>
          <p:cNvPicPr>
            <a:picLocks noChangeAspect="1"/>
          </p:cNvPicPr>
          <p:nvPr/>
        </p:nvPicPr>
        <p:blipFill>
          <a:blip r:embed="rId12"/>
          <a:stretch>
            <a:fillRect/>
          </a:stretch>
        </p:blipFill>
        <p:spPr>
          <a:xfrm>
            <a:off x="7134542" y="3705406"/>
            <a:ext cx="817245" cy="648970"/>
          </a:xfrm>
          <a:prstGeom prst="rect">
            <a:avLst/>
          </a:prstGeom>
        </p:spPr>
      </p:pic>
      <p:pic>
        <p:nvPicPr>
          <p:cNvPr id="42" name="图片 41" descr="6228a5fed7e38-11"/>
          <p:cNvPicPr>
            <a:picLocks noChangeAspect="1"/>
          </p:cNvPicPr>
          <p:nvPr/>
        </p:nvPicPr>
        <p:blipFill>
          <a:blip r:embed="rId7"/>
          <a:stretch>
            <a:fillRect/>
          </a:stretch>
        </p:blipFill>
        <p:spPr>
          <a:xfrm>
            <a:off x="3406775" y="3705860"/>
            <a:ext cx="788670" cy="627380"/>
          </a:xfrm>
          <a:prstGeom prst="rect">
            <a:avLst/>
          </a:prstGeom>
        </p:spPr>
      </p:pic>
      <p:sp>
        <p:nvSpPr>
          <p:cNvPr id="43" name="标题 42"/>
          <p:cNvSpPr>
            <a:spLocks noGrp="1"/>
          </p:cNvSpPr>
          <p:nvPr>
            <p:ph type="title"/>
          </p:nvPr>
        </p:nvSpPr>
        <p:spPr>
          <a:xfrm>
            <a:off x="4174497" y="856237"/>
            <a:ext cx="4554569" cy="660245"/>
          </a:xfrm>
        </p:spPr>
        <p:txBody>
          <a:bodyPr>
            <a:noAutofit/>
          </a:bodyPr>
          <a:lstStyle/>
          <a:p>
            <a:r>
              <a:rPr lang="en-US" altLang="zh-CN" sz="44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TIẾNG VIỆT 3</a:t>
            </a:r>
            <a:endParaRPr lang="zh-CN" altLang="en-US" sz="44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8" name="图片 7" descr="6228a5fed7e38-17"/>
          <p:cNvPicPr>
            <a:picLocks noChangeAspect="1"/>
          </p:cNvPicPr>
          <p:nvPr/>
        </p:nvPicPr>
        <p:blipFill>
          <a:blip r:embed="rId20"/>
          <a:stretch>
            <a:fillRect/>
          </a:stretch>
        </p:blipFill>
        <p:spPr>
          <a:xfrm>
            <a:off x="1321365" y="1806575"/>
            <a:ext cx="1071245" cy="890905"/>
          </a:xfrm>
          <a:prstGeom prst="rect">
            <a:avLst/>
          </a:prstGeom>
        </p:spPr>
      </p:pic>
      <p:pic>
        <p:nvPicPr>
          <p:cNvPr id="44" name="图片 43" descr="6228a5fed7e38-17"/>
          <p:cNvPicPr>
            <a:picLocks noChangeAspect="1"/>
          </p:cNvPicPr>
          <p:nvPr/>
        </p:nvPicPr>
        <p:blipFill>
          <a:blip r:embed="rId20"/>
          <a:stretch>
            <a:fillRect/>
          </a:stretch>
        </p:blipFill>
        <p:spPr>
          <a:xfrm flipH="1">
            <a:off x="9284335" y="1909445"/>
            <a:ext cx="1071245" cy="890905"/>
          </a:xfrm>
          <a:prstGeom prst="rect">
            <a:avLst/>
          </a:prstGeom>
        </p:spPr>
      </p:pic>
      <p:pic>
        <p:nvPicPr>
          <p:cNvPr id="47" name="图片 46" descr="未标题-13"/>
          <p:cNvPicPr>
            <a:picLocks noChangeAspect="1"/>
          </p:cNvPicPr>
          <p:nvPr/>
        </p:nvPicPr>
        <p:blipFill>
          <a:blip r:embed="rId21"/>
          <a:stretch>
            <a:fillRect/>
          </a:stretch>
        </p:blipFill>
        <p:spPr>
          <a:xfrm>
            <a:off x="497205" y="455295"/>
            <a:ext cx="1210310" cy="895985"/>
          </a:xfrm>
          <a:prstGeom prst="rect">
            <a:avLst/>
          </a:prstGeom>
        </p:spPr>
      </p:pic>
      <p:pic>
        <p:nvPicPr>
          <p:cNvPr id="48" name="图片 47" descr="未标题-13"/>
          <p:cNvPicPr>
            <a:picLocks noChangeAspect="1"/>
          </p:cNvPicPr>
          <p:nvPr/>
        </p:nvPicPr>
        <p:blipFill>
          <a:blip r:embed="rId21"/>
          <a:stretch>
            <a:fillRect/>
          </a:stretch>
        </p:blipFill>
        <p:spPr>
          <a:xfrm>
            <a:off x="11344275" y="3193415"/>
            <a:ext cx="715010" cy="529590"/>
          </a:xfrm>
          <a:prstGeom prst="rect">
            <a:avLst/>
          </a:prstGeom>
        </p:spPr>
      </p:pic>
      <p:pic>
        <p:nvPicPr>
          <p:cNvPr id="4" name="625d044121717">
            <a:hlinkClick r:id="" action="ppaction://media"/>
          </p:cNvPr>
          <p:cNvPicPr/>
          <p:nvPr>
            <a:audioFile r:link="rId2"/>
            <p:extLst>
              <p:ext uri="{DAA4B4D4-6D71-4841-9C94-3DE7FCFB9230}">
                <p14:media xmlns:p14="http://schemas.microsoft.com/office/powerpoint/2010/main" r:embed="rId1"/>
              </p:ext>
            </p:extLst>
          </p:nvPr>
        </p:nvPicPr>
        <p:blipFill>
          <a:blip r:embed="rId22"/>
          <a:stretch>
            <a:fillRect/>
          </a:stretch>
        </p:blipFill>
        <p:spPr>
          <a:xfrm>
            <a:off x="1212215" y="-1085215"/>
            <a:ext cx="619125" cy="619125"/>
          </a:xfrm>
          <a:prstGeom prst="rect">
            <a:avLst/>
          </a:prstGeom>
        </p:spPr>
      </p:pic>
      <p:pic>
        <p:nvPicPr>
          <p:cNvPr id="50" name="Picture 49">
            <a:extLst>
              <a:ext uri="{FF2B5EF4-FFF2-40B4-BE49-F238E27FC236}">
                <a16:creationId xmlns:a16="http://schemas.microsoft.com/office/drawing/2014/main" id="{A1246263-4F79-0A09-1498-ACCE281F75EF}"/>
              </a:ext>
            </a:extLst>
          </p:cNvPr>
          <p:cNvPicPr>
            <a:picLocks noChangeAspect="1"/>
          </p:cNvPicPr>
          <p:nvPr/>
        </p:nvPicPr>
        <p:blipFill>
          <a:blip r:embed="rId23"/>
          <a:stretch>
            <a:fillRect/>
          </a:stretch>
        </p:blipFill>
        <p:spPr>
          <a:xfrm>
            <a:off x="741017" y="1733122"/>
            <a:ext cx="10656732" cy="22861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par>
                                <p:cTn id="41" presetID="53" presetClass="entr" presetSubtype="16"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par>
                                <p:cTn id="61" presetID="53" presetClass="entr" presetSubtype="16"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par>
                                <p:cTn id="66" presetID="53" presetClass="entr" presetSubtype="16"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par>
                                <p:cTn id="71" presetID="53" presetClass="entr" presetSubtype="16"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par>
                                <p:cTn id="76" presetID="53" presetClass="entr" presetSubtype="16"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p:cTn id="78" dur="500" fill="hold"/>
                                        <p:tgtEl>
                                          <p:spTgt spid="41"/>
                                        </p:tgtEl>
                                        <p:attrNameLst>
                                          <p:attrName>ppt_w</p:attrName>
                                        </p:attrNameLst>
                                      </p:cBhvr>
                                      <p:tavLst>
                                        <p:tav tm="0">
                                          <p:val>
                                            <p:fltVal val="0"/>
                                          </p:val>
                                        </p:tav>
                                        <p:tav tm="100000">
                                          <p:val>
                                            <p:strVal val="#ppt_w"/>
                                          </p:val>
                                        </p:tav>
                                      </p:tavLst>
                                    </p:anim>
                                    <p:anim calcmode="lin" valueType="num">
                                      <p:cBhvr>
                                        <p:cTn id="79" dur="500" fill="hold"/>
                                        <p:tgtEl>
                                          <p:spTgt spid="41"/>
                                        </p:tgtEl>
                                        <p:attrNameLst>
                                          <p:attrName>ppt_h</p:attrName>
                                        </p:attrNameLst>
                                      </p:cBhvr>
                                      <p:tavLst>
                                        <p:tav tm="0">
                                          <p:val>
                                            <p:fltVal val="0"/>
                                          </p:val>
                                        </p:tav>
                                        <p:tav tm="100000">
                                          <p:val>
                                            <p:strVal val="#ppt_h"/>
                                          </p:val>
                                        </p:tav>
                                      </p:tavLst>
                                    </p:anim>
                                    <p:animEffect transition="in" filter="fade">
                                      <p:cBhvr>
                                        <p:cTn id="80" dur="500"/>
                                        <p:tgtEl>
                                          <p:spTgt spid="41"/>
                                        </p:tgtEl>
                                      </p:cBhvr>
                                    </p:animEffect>
                                  </p:childTnLst>
                                </p:cTn>
                              </p:par>
                            </p:childTnLst>
                          </p:cTn>
                        </p:par>
                        <p:par>
                          <p:cTn id="81" fill="hold">
                            <p:stCondLst>
                              <p:cond delay="4000"/>
                            </p:stCondLst>
                            <p:childTnLst>
                              <p:par>
                                <p:cTn id="82" presetID="2" presetClass="entr" presetSubtype="8"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 calcmode="lin" valueType="num">
                                      <p:cBhvr additive="base">
                                        <p:cTn id="84" dur="500" fill="hold"/>
                                        <p:tgtEl>
                                          <p:spTgt spid="47"/>
                                        </p:tgtEl>
                                        <p:attrNameLst>
                                          <p:attrName>ppt_x</p:attrName>
                                        </p:attrNameLst>
                                      </p:cBhvr>
                                      <p:tavLst>
                                        <p:tav tm="0">
                                          <p:val>
                                            <p:strVal val="0-#ppt_w/2"/>
                                          </p:val>
                                        </p:tav>
                                        <p:tav tm="100000">
                                          <p:val>
                                            <p:strVal val="#ppt_x"/>
                                          </p:val>
                                        </p:tav>
                                      </p:tavLst>
                                    </p:anim>
                                    <p:anim calcmode="lin" valueType="num">
                                      <p:cBhvr additive="base">
                                        <p:cTn id="85" dur="500" fill="hold"/>
                                        <p:tgtEl>
                                          <p:spTgt spid="4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additive="base">
                                        <p:cTn id="88" dur="500" fill="hold"/>
                                        <p:tgtEl>
                                          <p:spTgt spid="48"/>
                                        </p:tgtEl>
                                        <p:attrNameLst>
                                          <p:attrName>ppt_x</p:attrName>
                                        </p:attrNameLst>
                                      </p:cBhvr>
                                      <p:tavLst>
                                        <p:tav tm="0">
                                          <p:val>
                                            <p:strVal val="1+#ppt_w/2"/>
                                          </p:val>
                                        </p:tav>
                                        <p:tav tm="100000">
                                          <p:val>
                                            <p:strVal val="#ppt_x"/>
                                          </p:val>
                                        </p:tav>
                                      </p:tavLst>
                                    </p:anim>
                                    <p:anim calcmode="lin" valueType="num">
                                      <p:cBhvr additive="base">
                                        <p:cTn id="89" dur="500" fill="hold"/>
                                        <p:tgtEl>
                                          <p:spTgt spid="48"/>
                                        </p:tgtEl>
                                        <p:attrNameLst>
                                          <p:attrName>ppt_y</p:attrName>
                                        </p:attrNameLst>
                                      </p:cBhvr>
                                      <p:tavLst>
                                        <p:tav tm="0">
                                          <p:val>
                                            <p:strVal val="#ppt_y"/>
                                          </p:val>
                                        </p:tav>
                                        <p:tav tm="100000">
                                          <p:val>
                                            <p:strVal val="#ppt_y"/>
                                          </p:val>
                                        </p:tav>
                                      </p:tavLst>
                                    </p:anim>
                                  </p:childTnLst>
                                </p:cTn>
                              </p:par>
                            </p:childTnLst>
                          </p:cTn>
                        </p:par>
                        <p:par>
                          <p:cTn id="90" fill="hold">
                            <p:stCondLst>
                              <p:cond delay="4500"/>
                            </p:stCondLst>
                            <p:childTnLst>
                              <p:par>
                                <p:cTn id="91" presetID="42" presetClass="entr" presetSubtype="0" fill="hold" nodeType="after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1000"/>
                                        <p:tgtEl>
                                          <p:spTgt spid="50"/>
                                        </p:tgtEl>
                                      </p:cBhvr>
                                    </p:animEffect>
                                    <p:anim calcmode="lin" valueType="num">
                                      <p:cBhvr>
                                        <p:cTn id="94" dur="1000" fill="hold"/>
                                        <p:tgtEl>
                                          <p:spTgt spid="50"/>
                                        </p:tgtEl>
                                        <p:attrNameLst>
                                          <p:attrName>ppt_x</p:attrName>
                                        </p:attrNameLst>
                                      </p:cBhvr>
                                      <p:tavLst>
                                        <p:tav tm="0">
                                          <p:val>
                                            <p:strVal val="#ppt_x"/>
                                          </p:val>
                                        </p:tav>
                                        <p:tav tm="100000">
                                          <p:val>
                                            <p:strVal val="#ppt_x"/>
                                          </p:val>
                                        </p:tav>
                                      </p:tavLst>
                                    </p:anim>
                                    <p:anim calcmode="lin" valueType="num">
                                      <p:cBhvr>
                                        <p:cTn id="9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p:cTn id="96" repeatCount="indefinite" fill="hold" display="1">
                  <p:stCondLst>
                    <p:cond delay="indefinite"/>
                  </p:stCondLst>
                  <p:endCondLst>
                    <p:cond evt="onStopAudio" delay="0">
                      <p:tgtEl>
                        <p:sldTgt/>
                      </p:tgtEl>
                    </p:cond>
                  </p:endCondLst>
                </p:cTn>
                <p:tgtEl>
                  <p:spTgt spid="4"/>
                </p:tgtEl>
              </p:cMediaNode>
            </p:audio>
          </p:childTnLst>
        </p:cTn>
      </p:par>
    </p:tnLst>
    <p:bldLst>
      <p:bldP spid="6" grpId="0" bldLvl="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327843" y="1799699"/>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Khám</a:t>
            </a:r>
            <a:r>
              <a:rPr kumimoji="0" lang="en-US" sz="8800" b="1" i="0" u="none" strike="noStrike" kern="1200" cap="none" spc="0" normalizeH="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phá</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3371900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978CB87-91C2-1183-771B-E929CA88FBBC}"/>
              </a:ext>
            </a:extLst>
          </p:cNvPr>
          <p:cNvGrpSpPr/>
          <p:nvPr/>
        </p:nvGrpSpPr>
        <p:grpSpPr>
          <a:xfrm>
            <a:off x="388883" y="1671145"/>
            <a:ext cx="11273789" cy="2581376"/>
            <a:chOff x="388883" y="1671145"/>
            <a:chExt cx="11273789" cy="2581376"/>
          </a:xfrm>
        </p:grpSpPr>
        <p:sp>
          <p:nvSpPr>
            <p:cNvPr id="10" name="Rectangle: Rounded Corners 9">
              <a:extLst>
                <a:ext uri="{FF2B5EF4-FFF2-40B4-BE49-F238E27FC236}">
                  <a16:creationId xmlns:a16="http://schemas.microsoft.com/office/drawing/2014/main" id="{9137C4DA-2C95-7F07-D4A4-42EAB03EDAF4}"/>
                </a:ext>
              </a:extLst>
            </p:cNvPr>
            <p:cNvSpPr/>
            <p:nvPr/>
          </p:nvSpPr>
          <p:spPr>
            <a:xfrm>
              <a:off x="388883" y="1671145"/>
              <a:ext cx="11273789" cy="2572958"/>
            </a:xfrm>
            <a:prstGeom prst="roundRect">
              <a:avLst/>
            </a:prstGeom>
            <a:solidFill>
              <a:srgbClr val="E5E5EB"/>
            </a:solidFill>
            <a:ln>
              <a:solidFill>
                <a:srgbClr val="606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72F45B-5F7A-5A14-407D-847E3DA5F784}"/>
                </a:ext>
              </a:extLst>
            </p:cNvPr>
            <p:cNvSpPr txBox="1"/>
            <p:nvPr/>
          </p:nvSpPr>
          <p:spPr>
            <a:xfrm>
              <a:off x="686522" y="1697976"/>
              <a:ext cx="10818956"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Từ xa nhìn lại, cây gạo sừng sững như một tháp đèn khổng lồ. Hàng ngàn bông hoa là hàng ngàn ngọn lửa hồng tươi. Hàng ngàn búp nõn là hàng ngàn ánh nến trong xanh.</a:t>
              </a:r>
            </a:p>
          </p:txBody>
        </p:sp>
      </p:grpSp>
      <p:grpSp>
        <p:nvGrpSpPr>
          <p:cNvPr id="5" name="Group 4">
            <a:extLst>
              <a:ext uri="{FF2B5EF4-FFF2-40B4-BE49-F238E27FC236}">
                <a16:creationId xmlns:a16="http://schemas.microsoft.com/office/drawing/2014/main" id="{4DDF3169-8CC6-E778-8EA0-F8F224191C49}"/>
              </a:ext>
            </a:extLst>
          </p:cNvPr>
          <p:cNvGrpSpPr/>
          <p:nvPr/>
        </p:nvGrpSpPr>
        <p:grpSpPr>
          <a:xfrm>
            <a:off x="1955225" y="675271"/>
            <a:ext cx="9194280" cy="775943"/>
            <a:chOff x="2551722" y="-157716"/>
            <a:chExt cx="14542475" cy="775943"/>
          </a:xfrm>
        </p:grpSpPr>
        <p:sp>
          <p:nvSpPr>
            <p:cNvPr id="6" name="Rectangle: Rounded Corners 5">
              <a:extLst>
                <a:ext uri="{FF2B5EF4-FFF2-40B4-BE49-F238E27FC236}">
                  <a16:creationId xmlns:a16="http://schemas.microsoft.com/office/drawing/2014/main" id="{F8566158-16AB-EA43-3179-20BD5741DDFE}"/>
                </a:ext>
              </a:extLst>
            </p:cNvPr>
            <p:cNvSpPr/>
            <p:nvPr/>
          </p:nvSpPr>
          <p:spPr>
            <a:xfrm>
              <a:off x="2647144" y="-157716"/>
              <a:ext cx="14447053" cy="775943"/>
            </a:xfrm>
            <a:prstGeom prst="roundRect">
              <a:avLst>
                <a:gd name="adj" fmla="val 27878"/>
              </a:avLst>
            </a:prstGeom>
            <a:solidFill>
              <a:srgbClr val="E7807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76B20C81-73A5-D2B1-22A5-15EBBA7AB523}"/>
                </a:ext>
              </a:extLst>
            </p:cNvPr>
            <p:cNvSpPr txBox="1"/>
            <p:nvPr/>
          </p:nvSpPr>
          <p:spPr>
            <a:xfrm>
              <a:off x="2551722" y="-111996"/>
              <a:ext cx="1454247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
        <p:nvSpPr>
          <p:cNvPr id="9" name="TextBox 8">
            <a:extLst>
              <a:ext uri="{FF2B5EF4-FFF2-40B4-BE49-F238E27FC236}">
                <a16:creationId xmlns:a16="http://schemas.microsoft.com/office/drawing/2014/main" id="{D551D4C2-07F4-9CC3-F918-524944055289}"/>
              </a:ext>
            </a:extLst>
          </p:cNvPr>
          <p:cNvSpPr txBox="1"/>
          <p:nvPr/>
        </p:nvSpPr>
        <p:spPr>
          <a:xfrm>
            <a:off x="915470" y="4393488"/>
            <a:ext cx="1127378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60607C"/>
                </a:solidFill>
                <a:effectLst/>
                <a:uLnTx/>
                <a:uFillTx/>
                <a:latin typeface="Cambria" panose="02040503050406030204" pitchFamily="18" charset="0"/>
                <a:ea typeface="+mn-ea"/>
                <a:cs typeface="+mn-cs"/>
              </a:rPr>
              <a:t>a. </a:t>
            </a:r>
            <a:r>
              <a:rPr kumimoji="0" lang="vi-VN" sz="3600" b="1" i="0" u="none" strike="noStrike" kern="0" cap="none" spc="0" normalizeH="0" baseline="0" noProof="0" dirty="0">
                <a:ln>
                  <a:noFill/>
                </a:ln>
                <a:solidFill>
                  <a:srgbClr val="60607C"/>
                </a:solidFill>
                <a:effectLst/>
                <a:uLnTx/>
                <a:uFillTx/>
                <a:latin typeface="Cambria" panose="02040503050406030204" pitchFamily="18" charset="0"/>
                <a:ea typeface="+mn-ea"/>
                <a:cs typeface="+mn-cs"/>
              </a:rPr>
              <a:t>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60607C"/>
                </a:solidFill>
                <a:effectLst/>
                <a:uLnTx/>
                <a:uFillTx/>
                <a:latin typeface="Cambria" panose="02040503050406030204" pitchFamily="18" charset="0"/>
                <a:ea typeface="+mn-ea"/>
                <a:cs typeface="+mn-cs"/>
              </a:rPr>
              <a:t>b. Chúng được so sánh với nhau ở đặc điểm gì</a:t>
            </a:r>
            <a:r>
              <a:rPr kumimoji="0" lang="en-US" sz="3600" b="1" i="0" u="none" strike="noStrike" kern="0" cap="none" spc="0" normalizeH="0" baseline="0" noProof="0" dirty="0">
                <a:ln>
                  <a:noFill/>
                </a:ln>
                <a:solidFill>
                  <a:srgbClr val="60607C"/>
                </a:solidFill>
                <a:effectLst/>
                <a:uLnTx/>
                <a:uFillTx/>
                <a:latin typeface="Cambria" panose="02040503050406030204" pitchFamily="18" charset="0"/>
                <a:ea typeface="+mn-ea"/>
                <a:cs typeface="+mn-cs"/>
              </a:rPr>
              <a:t>?</a:t>
            </a:r>
            <a:endParaRPr kumimoji="0" lang="vi-VN" sz="3600" b="1" i="0" u="none" strike="noStrike" kern="0" cap="none" spc="0" normalizeH="0" baseline="0" noProof="0" dirty="0">
              <a:ln>
                <a:noFill/>
              </a:ln>
              <a:solidFill>
                <a:srgbClr val="60607C"/>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60607C"/>
                </a:solidFill>
                <a:effectLst/>
                <a:uLnTx/>
                <a:uFillTx/>
                <a:latin typeface="Cambria" panose="02040503050406030204" pitchFamily="18" charset="0"/>
                <a:ea typeface="+mn-ea"/>
                <a:cs typeface="+mn-cs"/>
              </a:rPr>
              <a:t>c. Theo em, câu văn chứa hình ảnh so sánh có gì hay?</a:t>
            </a:r>
          </a:p>
        </p:txBody>
      </p:sp>
      <p:pic>
        <p:nvPicPr>
          <p:cNvPr id="12" name="Picture 11">
            <a:extLst>
              <a:ext uri="{FF2B5EF4-FFF2-40B4-BE49-F238E27FC236}">
                <a16:creationId xmlns:a16="http://schemas.microsoft.com/office/drawing/2014/main" id="{8AAA1C6C-3112-AB10-CE92-D96D1EA78EFC}"/>
              </a:ext>
            </a:extLst>
          </p:cNvPr>
          <p:cNvPicPr>
            <a:picLocks noChangeAspect="1"/>
          </p:cNvPicPr>
          <p:nvPr/>
        </p:nvPicPr>
        <p:blipFill>
          <a:blip r:embed="rId2"/>
          <a:stretch>
            <a:fillRect/>
          </a:stretch>
        </p:blipFill>
        <p:spPr>
          <a:xfrm>
            <a:off x="223175" y="675271"/>
            <a:ext cx="1792379" cy="847417"/>
          </a:xfrm>
          <a:prstGeom prst="rect">
            <a:avLst/>
          </a:prstGeom>
        </p:spPr>
      </p:pic>
    </p:spTree>
    <p:extLst>
      <p:ext uri="{BB962C8B-B14F-4D97-AF65-F5344CB8AC3E}">
        <p14:creationId xmlns:p14="http://schemas.microsoft.com/office/powerpoint/2010/main" val="7759923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themeOverride>
</file>

<file path=ppt/theme/themeOverride2.xml><?xml version="1.0" encoding="utf-8"?>
<a:themeOverride xmlns:a="http://schemas.openxmlformats.org/drawingml/2006/main">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themeOverride>
</file>

<file path=ppt/theme/themeOverride3.xml><?xml version="1.0" encoding="utf-8"?>
<a:themeOverride xmlns:a="http://schemas.openxmlformats.org/drawingml/2006/main">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themeOverride>
</file>

<file path=ppt/theme/themeOverride4.xml><?xml version="1.0" encoding="utf-8"?>
<a:themeOverride xmlns:a="http://schemas.openxmlformats.org/drawingml/2006/main">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themeOverride>
</file>

<file path=docProps/app.xml><?xml version="1.0" encoding="utf-8"?>
<Properties xmlns="http://schemas.openxmlformats.org/officeDocument/2006/extended-properties" xmlns:vt="http://schemas.openxmlformats.org/officeDocument/2006/docPropsVTypes">
  <TotalTime>408</TotalTime>
  <Words>869</Words>
  <Application>Microsoft Office PowerPoint</Application>
  <PresentationFormat>Widescreen</PresentationFormat>
  <Paragraphs>107</Paragraphs>
  <Slides>28</Slides>
  <Notes>4</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28</vt:i4>
      </vt:variant>
    </vt:vector>
  </HeadingPairs>
  <TitlesOfParts>
    <vt:vector size="45" baseType="lpstr">
      <vt:lpstr>#9Slide05 SVNClementine</vt:lpstr>
      <vt:lpstr>#9Slide07 HoneyCream</vt:lpstr>
      <vt:lpstr>Arial</vt:lpstr>
      <vt:lpstr>Arial </vt:lpstr>
      <vt:lpstr>Bahnschrift SemiBold Condensed</vt:lpstr>
      <vt:lpstr>Calibri</vt:lpstr>
      <vt:lpstr>Cambria</vt:lpstr>
      <vt:lpstr>iCiel Crocante</vt:lpstr>
      <vt:lpstr>ITC Avant Garde Std Bk</vt:lpstr>
      <vt:lpstr>Jokerman</vt:lpstr>
      <vt:lpstr>Montserrat Alternates Black</vt:lpstr>
      <vt:lpstr>Times New Roman</vt:lpstr>
      <vt:lpstr>Vogue-ExtraBold</vt:lpstr>
      <vt:lpstr>Wingdings</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64</cp:revision>
  <dcterms:created xsi:type="dcterms:W3CDTF">2022-11-01T09:34:36Z</dcterms:created>
  <dcterms:modified xsi:type="dcterms:W3CDTF">2025-02-13T02:25:54Z</dcterms:modified>
</cp:coreProperties>
</file>