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6"/>
  </p:notesMasterIdLst>
  <p:sldIdLst>
    <p:sldId id="257" r:id="rId3"/>
    <p:sldId id="259" r:id="rId4"/>
    <p:sldId id="321" r:id="rId5"/>
    <p:sldId id="322" r:id="rId6"/>
    <p:sldId id="323" r:id="rId7"/>
    <p:sldId id="324" r:id="rId8"/>
    <p:sldId id="334" r:id="rId9"/>
    <p:sldId id="325" r:id="rId10"/>
    <p:sldId id="329" r:id="rId11"/>
    <p:sldId id="258" r:id="rId12"/>
    <p:sldId id="260" r:id="rId13"/>
    <p:sldId id="261" r:id="rId14"/>
    <p:sldId id="263" r:id="rId15"/>
    <p:sldId id="326" r:id="rId16"/>
    <p:sldId id="327" r:id="rId17"/>
    <p:sldId id="264" r:id="rId18"/>
    <p:sldId id="328" r:id="rId19"/>
    <p:sldId id="330" r:id="rId20"/>
    <p:sldId id="266" r:id="rId21"/>
    <p:sldId id="335" r:id="rId22"/>
    <p:sldId id="331" r:id="rId23"/>
    <p:sldId id="332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4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8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36142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58E7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3089" y="653772"/>
            <a:ext cx="102293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  <a:ea typeface="Cambria" pitchFamily="18" charset="0"/>
              </a:rPr>
              <a:t>Yêu</a:t>
            </a:r>
            <a:r>
              <a:rPr lang="en-US" sz="6000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  <a:ea typeface="Cambria" pitchFamily="18" charset="0"/>
              </a:rPr>
              <a:t> </a:t>
            </a:r>
            <a:r>
              <a:rPr lang="en-US" sz="6000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  <a:ea typeface="Cambria" pitchFamily="18" charset="0"/>
              </a:rPr>
              <a:t>cầu</a:t>
            </a:r>
            <a:r>
              <a:rPr lang="en-US" sz="6000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  <a:ea typeface="Cambria" pitchFamily="18" charset="0"/>
              </a:rPr>
              <a:t> </a:t>
            </a:r>
            <a:r>
              <a:rPr lang="en-US" sz="6000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  <a:ea typeface="Cambria" pitchFamily="18" charset="0"/>
              </a:rPr>
              <a:t>cần</a:t>
            </a:r>
            <a:r>
              <a:rPr lang="en-US" sz="6000" dirty="0">
                <a:solidFill>
                  <a:srgbClr val="4472C4">
                    <a:lumMod val="50000"/>
                  </a:srgbClr>
                </a:solidFill>
                <a:latin typeface="iCiel Cadena" pitchFamily="2" charset="0"/>
                <a:ea typeface="Cambria" pitchFamily="18" charset="0"/>
              </a:rPr>
              <a:t> </a:t>
            </a:r>
            <a:r>
              <a:rPr lang="en-US" sz="6000" dirty="0" err="1">
                <a:solidFill>
                  <a:srgbClr val="4472C4">
                    <a:lumMod val="50000"/>
                  </a:srgbClr>
                </a:solidFill>
                <a:latin typeface="iCiel Cadena" pitchFamily="2" charset="0"/>
                <a:ea typeface="Cambria" pitchFamily="18" charset="0"/>
              </a:rPr>
              <a:t>đạt</a:t>
            </a:r>
            <a:endParaRPr lang="en-US" sz="6000" dirty="0">
              <a:solidFill>
                <a:srgbClr val="4472C4">
                  <a:lumMod val="50000"/>
                </a:srgbClr>
              </a:solidFill>
              <a:latin typeface="iCiel Cadena" pitchFamily="2" charset="0"/>
              <a:ea typeface="Cambria" pitchFamily="18" charset="0"/>
            </a:endParaRPr>
          </a:p>
          <a:p>
            <a:pPr>
              <a:lnSpc>
                <a:spcPct val="150000"/>
              </a:lnSpc>
            </a:pPr>
            <a:endParaRPr lang="en-US" sz="4000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6000" y="2274838"/>
            <a:ext cx="113889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- Nhận biết được những từ có nghĩa giống nhau (qua ngữ cảnh, qua tranh ảnh) và sử dụng từ trong nhóm giống nghĩa nhau để đặt câu.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-  Nhận biết vị trí của dấu gạch ngang trong đoạn văn</a:t>
            </a:r>
            <a:r>
              <a:rPr lang="en-US" sz="32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91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hlinkClick r:id="rId14" action="ppaction://hlinksldjump"/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22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ghềnh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58E7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3089" y="653772"/>
            <a:ext cx="102293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0"/>
                <a:ea typeface="Cambria" pitchFamily="18" charset="0"/>
              </a:rPr>
              <a:t>Yêu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iCiel Cadena" pitchFamily="2" charset="0"/>
                <a:ea typeface="Cambria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0"/>
                <a:ea typeface="Cambria" pitchFamily="18" charset="0"/>
              </a:rPr>
              <a:t>cầu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iCiel Cadena" pitchFamily="2" charset="0"/>
                <a:ea typeface="Cambria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0"/>
                <a:ea typeface="Cambria" pitchFamily="18" charset="0"/>
              </a:rPr>
              <a:t>cần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iCiel Cadena" pitchFamily="2" charset="0"/>
                <a:ea typeface="Cambria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0"/>
                <a:ea typeface="Cambria" pitchFamily="18" charset="0"/>
              </a:rPr>
              <a:t>đạt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iCiel Cadena" pitchFamily="2" charset="0"/>
              <a:ea typeface="Cambria" pitchFamily="18" charset="0"/>
            </a:endParaRPr>
          </a:p>
          <a:p>
            <a:pPr>
              <a:lnSpc>
                <a:spcPct val="150000"/>
              </a:lnSpc>
            </a:pPr>
            <a:endParaRPr lang="en-US" sz="4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6000" y="2274838"/>
            <a:ext cx="113889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Cambria" pitchFamily="18" charset="0"/>
                <a:ea typeface="Cambria" pitchFamily="18" charset="0"/>
              </a:rPr>
              <a:t>- Nhận biết được những từ có nghĩa giống nhau (qua ngữ cảnh, qua tranh ảnh) và sử dụng từ trong nhóm giống nghĩa nhau để đặt câu.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mbria" pitchFamily="18" charset="0"/>
                <a:ea typeface="Cambria" pitchFamily="18" charset="0"/>
              </a:rPr>
              <a:t>-  Nhận biết vị trí của dấu gạch ngang trong đoạn văn</a:t>
            </a:r>
            <a:r>
              <a:rPr lang="en-US" sz="32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855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566</Words>
  <Application>Microsoft Office PowerPoint</Application>
  <PresentationFormat>Widescreen</PresentationFormat>
  <Paragraphs>67</Paragraphs>
  <Slides>23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等线 Light</vt:lpstr>
      <vt:lpstr>Arial</vt:lpstr>
      <vt:lpstr>Arial-Rounded</vt:lpstr>
      <vt:lpstr>Baloo</vt:lpstr>
      <vt:lpstr>Calibri</vt:lpstr>
      <vt:lpstr>Cambria</vt:lpstr>
      <vt:lpstr>Coiny</vt:lpstr>
      <vt:lpstr>Fredoka One</vt:lpstr>
      <vt:lpstr>iCiel Cadena</vt:lpstr>
      <vt:lpstr>UTM Avo</vt:lpstr>
      <vt:lpstr>UVN Gia Dinh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ADMIN88</cp:lastModifiedBy>
  <cp:revision>34</cp:revision>
  <dcterms:created xsi:type="dcterms:W3CDTF">2022-08-02T06:57:18Z</dcterms:created>
  <dcterms:modified xsi:type="dcterms:W3CDTF">2023-02-23T03:42:37Z</dcterms:modified>
</cp:coreProperties>
</file>