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3"/>
  </p:notesMasterIdLst>
  <p:sldIdLst>
    <p:sldId id="342" r:id="rId3"/>
    <p:sldId id="363" r:id="rId4"/>
    <p:sldId id="367" r:id="rId5"/>
    <p:sldId id="344" r:id="rId6"/>
    <p:sldId id="364" r:id="rId7"/>
    <p:sldId id="354" r:id="rId8"/>
    <p:sldId id="365" r:id="rId9"/>
    <p:sldId id="316" r:id="rId10"/>
    <p:sldId id="368" r:id="rId11"/>
    <p:sldId id="366" r:id="rId12"/>
  </p:sldIdLst>
  <p:sldSz cx="6858000" cy="51435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Kalam" panose="020B0604020202020204" charset="0"/>
      <p:regular r:id="rId20"/>
    </p:embeddedFont>
    <p:embeddedFont>
      <p:font typeface="Montserrat" panose="02000505000000020004" pitchFamily="2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D6C"/>
    <a:srgbClr val="DF3C7E"/>
    <a:srgbClr val="000000"/>
    <a:srgbClr val="E6F7F9"/>
    <a:srgbClr val="BEE7FB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66"/>
    <p:restoredTop sz="95846"/>
  </p:normalViewPr>
  <p:slideViewPr>
    <p:cSldViewPr snapToGrid="0">
      <p:cViewPr varScale="1">
        <p:scale>
          <a:sx n="90" d="100"/>
          <a:sy n="90" d="100"/>
        </p:scale>
        <p:origin x="1074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427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7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28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39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75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98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1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7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2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8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04348" y="1174780"/>
            <a:ext cx="5550461" cy="3605570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71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729" r:id="rId4"/>
    <p:sldLayoutId id="2147483723" r:id="rId5"/>
    <p:sldLayoutId id="2147483694" r:id="rId6"/>
    <p:sldLayoutId id="2147483720" r:id="rId7"/>
    <p:sldLayoutId id="214748372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8" r:id="rId11"/>
    <p:sldLayoutId id="2147483727" r:id="rId12"/>
    <p:sldLayoutId id="2147483726" r:id="rId13"/>
    <p:sldLayoutId id="2147483725" r:id="rId14"/>
    <p:sldLayoutId id="2147483724" r:id="rId15"/>
    <p:sldLayoutId id="2147483722" r:id="rId16"/>
    <p:sldLayoutId id="214748371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Hang\AppData\Local\Temp\2196177a-c3ea-4e49-be6f-b3304927772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803731" y="3262895"/>
              <a:ext cx="37859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127188-003D-CD4A-BD58-C90154B7027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TẾT ĐẾN RỒI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6E7932-7B94-9C42-862D-E7B8ABEC3456}"/>
              </a:ext>
            </a:extLst>
          </p:cNvPr>
          <p:cNvGrpSpPr/>
          <p:nvPr/>
        </p:nvGrpSpPr>
        <p:grpSpPr>
          <a:xfrm>
            <a:off x="395070" y="578414"/>
            <a:ext cx="1623075" cy="751495"/>
            <a:chOff x="369342" y="617893"/>
            <a:chExt cx="1623075" cy="7514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B372E6-A13D-6E45-BAF6-41DE495DA9F3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48B80D-DB49-9647-9B7F-F96C26D59414}"/>
                </a:ext>
              </a:extLst>
            </p:cNvPr>
            <p:cNvSpPr txBox="1"/>
            <p:nvPr/>
          </p:nvSpPr>
          <p:spPr>
            <a:xfrm>
              <a:off x="369342" y="66150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CHÚC CÁC CON </a:t>
            </a:r>
          </a:p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6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185"/>
            <a:ext cx="6858000" cy="37800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35" y="1979827"/>
            <a:ext cx="3620988" cy="6411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517" y="2184721"/>
            <a:ext cx="2605141" cy="24817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75415" y="1172632"/>
            <a:ext cx="1842414" cy="1380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</a:t>
            </a:r>
          </a:p>
          <a:p>
            <a:pPr>
              <a:lnSpc>
                <a:spcPct val="200000"/>
              </a:lnSpc>
            </a:pPr>
            <a:r>
              <a:rPr lang="en-US" altLang="zh-CN" sz="22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ĐẠT</a:t>
            </a:r>
            <a:endParaRPr lang="zh-CN" altLang="en-US" sz="22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736" y="2563203"/>
            <a:ext cx="32893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25" dirty="0">
                <a:solidFill>
                  <a:schemeClr val="bg1"/>
                </a:solidFill>
              </a:rPr>
              <a:t>3</a:t>
            </a:r>
            <a:endParaRPr lang="zh-CN" altLang="en-US" sz="2025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7847" y="3322775"/>
            <a:ext cx="32893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25" dirty="0">
                <a:solidFill>
                  <a:schemeClr val="bg1"/>
                </a:solidFill>
              </a:rPr>
              <a:t>4</a:t>
            </a:r>
            <a:endParaRPr lang="zh-CN" altLang="en-US" sz="2025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79" y="1385513"/>
            <a:ext cx="3620988" cy="6411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103270" y="1526541"/>
            <a:ext cx="2375532" cy="265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79" y="2570483"/>
            <a:ext cx="3621881" cy="640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982" y="3213421"/>
            <a:ext cx="3622774" cy="640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315" y="3220564"/>
            <a:ext cx="617042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566" y="1413195"/>
            <a:ext cx="617041" cy="567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637" y="2027558"/>
            <a:ext cx="617041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636" y="2613345"/>
            <a:ext cx="528638" cy="625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39509" y="2158755"/>
            <a:ext cx="2428458" cy="265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194566" y="2740242"/>
            <a:ext cx="2086868" cy="2654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2165991" y="3407256"/>
            <a:ext cx="2086868" cy="2654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329449" y="201573"/>
            <a:ext cx="5892748" cy="4357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01873" y="463381"/>
            <a:ext cx="5406249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27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1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năm 2022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771" y="1007669"/>
            <a:ext cx="3074178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iếng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V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iệt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873" y="1570696"/>
            <a:ext cx="5372586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Luyện tập: Mở rộng vốn từ về ngày Tết.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1094" y="2108440"/>
            <a:ext cx="3465013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Dấu chấm, dấu chấm hỏi.</a:t>
            </a:r>
          </a:p>
        </p:txBody>
      </p:sp>
    </p:spTree>
    <p:extLst>
      <p:ext uri="{BB962C8B-B14F-4D97-AF65-F5344CB8AC3E}">
        <p14:creationId xmlns:p14="http://schemas.microsoft.com/office/powerpoint/2010/main" val="37215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26634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cầu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674704" y="480541"/>
            <a:ext cx="5015882" cy="24134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339579" y="3009530"/>
            <a:ext cx="590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a. Tìm từ ngữ chỉ sự vật.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339579" y="3878130"/>
            <a:ext cx="5901423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b. Tìm từ ngữ chỉ hoạt động.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26634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cầu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674704" y="480541"/>
            <a:ext cx="5015882" cy="24134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339579" y="3009530"/>
            <a:ext cx="5901423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a. Tìm từ ngữ chỉ sự vật: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lá dong</a:t>
            </a:r>
            <a:endParaRPr lang="x-none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1415123" y="3369984"/>
            <a:ext cx="747320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mẹt,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BE3FFA-0E9A-0247-A55C-FEA7A2026515}"/>
              </a:ext>
            </a:extLst>
          </p:cNvPr>
          <p:cNvSpPr/>
          <p:nvPr/>
        </p:nvSpPr>
        <p:spPr>
          <a:xfrm>
            <a:off x="2073552" y="3361106"/>
            <a:ext cx="542136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nồi,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38AD6A-D026-1142-AFDA-338E5EF43B5D}"/>
              </a:ext>
            </a:extLst>
          </p:cNvPr>
          <p:cNvSpPr/>
          <p:nvPr/>
        </p:nvSpPr>
        <p:spPr>
          <a:xfrm>
            <a:off x="2496536" y="3361106"/>
            <a:ext cx="652743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bếp,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DBEBCC-E02A-5B44-9B4E-7F2569459188}"/>
              </a:ext>
            </a:extLst>
          </p:cNvPr>
          <p:cNvSpPr/>
          <p:nvPr/>
        </p:nvSpPr>
        <p:spPr>
          <a:xfrm>
            <a:off x="3038672" y="3343350"/>
            <a:ext cx="636713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ghế,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D8A442-921C-D446-9717-D1BAFED36C8A}"/>
              </a:ext>
            </a:extLst>
          </p:cNvPr>
          <p:cNvSpPr/>
          <p:nvPr/>
        </p:nvSpPr>
        <p:spPr>
          <a:xfrm>
            <a:off x="3563385" y="3343349"/>
            <a:ext cx="540533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củi,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B06EAC-93A8-7548-B126-78D0BDF2909A}"/>
              </a:ext>
            </a:extLst>
          </p:cNvPr>
          <p:cNvSpPr/>
          <p:nvPr/>
        </p:nvSpPr>
        <p:spPr>
          <a:xfrm>
            <a:off x="3979926" y="3343348"/>
            <a:ext cx="546945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lửa,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47800D-81FB-BD4D-B48F-27BB15F16951}"/>
              </a:ext>
            </a:extLst>
          </p:cNvPr>
          <p:cNvSpPr/>
          <p:nvPr/>
        </p:nvSpPr>
        <p:spPr>
          <a:xfrm>
            <a:off x="4396129" y="3343348"/>
            <a:ext cx="652743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gạo,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C3B3BB-9D84-2E4E-8F4E-976B2662B671}"/>
              </a:ext>
            </a:extLst>
          </p:cNvPr>
          <p:cNvSpPr/>
          <p:nvPr/>
        </p:nvSpPr>
        <p:spPr>
          <a:xfrm>
            <a:off x="4901450" y="3343347"/>
            <a:ext cx="763351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chậu,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510C8A-C657-2042-80E9-8F5EEFA072E3}"/>
              </a:ext>
            </a:extLst>
          </p:cNvPr>
          <p:cNvSpPr/>
          <p:nvPr/>
        </p:nvSpPr>
        <p:spPr>
          <a:xfrm>
            <a:off x="5537667" y="3343347"/>
            <a:ext cx="805029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người,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0D4033-8CBA-824C-A497-210F3AFB7BC9}"/>
              </a:ext>
            </a:extLst>
          </p:cNvPr>
          <p:cNvSpPr/>
          <p:nvPr/>
        </p:nvSpPr>
        <p:spPr>
          <a:xfrm>
            <a:off x="6238295" y="3343346"/>
            <a:ext cx="795411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đũa…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339579" y="3812501"/>
            <a:ext cx="5901423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b. Tìm từ ngữ chỉ hoạt động: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lau lá dong</a:t>
            </a:r>
            <a:endParaRPr lang="x-none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11A129-469E-EE49-B924-39A9D478ABC6}"/>
              </a:ext>
            </a:extLst>
          </p:cNvPr>
          <p:cNvSpPr/>
          <p:nvPr/>
        </p:nvSpPr>
        <p:spPr>
          <a:xfrm>
            <a:off x="1790011" y="4199589"/>
            <a:ext cx="1252266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gói bánh,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154AE7-98E1-424F-9836-47CFDB060AC6}"/>
              </a:ext>
            </a:extLst>
          </p:cNvPr>
          <p:cNvSpPr/>
          <p:nvPr/>
        </p:nvSpPr>
        <p:spPr>
          <a:xfrm>
            <a:off x="2911577" y="4199588"/>
            <a:ext cx="1316386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luộc bánh, 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D51C8D-D639-D24A-B3D3-33863C25E36F}"/>
              </a:ext>
            </a:extLst>
          </p:cNvPr>
          <p:cNvSpPr/>
          <p:nvPr/>
        </p:nvSpPr>
        <p:spPr>
          <a:xfrm>
            <a:off x="4033143" y="4199588"/>
            <a:ext cx="1099981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đun bếp,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D19DD2-6F90-D442-8056-17B478CDF424}"/>
              </a:ext>
            </a:extLst>
          </p:cNvPr>
          <p:cNvSpPr/>
          <p:nvPr/>
        </p:nvSpPr>
        <p:spPr>
          <a:xfrm>
            <a:off x="5024009" y="4199588"/>
            <a:ext cx="1348446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vớt bánh,…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1196" y="-10773"/>
            <a:ext cx="6424711" cy="87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c. Sắp xếp các hoạt động theo trình tự của việc làm bánh chưng.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98" y="821038"/>
            <a:ext cx="1858818" cy="1368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2653915" y="809398"/>
            <a:ext cx="1791675" cy="1557542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2760" y="918255"/>
            <a:ext cx="2034044" cy="136813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1724942" y="2726199"/>
            <a:ext cx="2041864" cy="115113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6806" y="2612045"/>
            <a:ext cx="1581782" cy="1239775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813340" y="2287145"/>
            <a:ext cx="1046161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2845517" y="2315423"/>
            <a:ext cx="1046161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Vớt</a:t>
            </a: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4956362" y="2321243"/>
            <a:ext cx="1265855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Rửa lá dong</a:t>
            </a:r>
            <a:endParaRPr kumimoji="0" lang="vi-VN" sz="13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2170486" y="3853641"/>
            <a:ext cx="1150777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4202663" y="3855285"/>
            <a:ext cx="1150777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Luộc bánh</a:t>
            </a: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2.83951E-6 L -0.67385 0.402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04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34568E-6 L -0.05972 0.10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1.35802E-6 L 0.32824 0.40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2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0648 0.104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8642E-6 L 0.39051 0.403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1196" y="-10773"/>
            <a:ext cx="6424711" cy="87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c. Sắp xếp các hoạt động theo trình tự của việc làm bánh chưng.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3B63F3-FEC7-4E0F-87A0-6AE0DC0CEBD4}"/>
              </a:ext>
            </a:extLst>
          </p:cNvPr>
          <p:cNvGrpSpPr/>
          <p:nvPr/>
        </p:nvGrpSpPr>
        <p:grpSpPr>
          <a:xfrm>
            <a:off x="4377454" y="837846"/>
            <a:ext cx="1858818" cy="1775215"/>
            <a:chOff x="343598" y="821038"/>
            <a:chExt cx="1858818" cy="17752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143B5D-E056-4945-9B2D-1082B71F9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3598" y="821038"/>
              <a:ext cx="1858818" cy="1368136"/>
            </a:xfrm>
            <a:prstGeom prst="rect">
              <a:avLst/>
            </a:prstGeom>
          </p:spPr>
        </p:pic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2D0BB735-1A20-E147-94DE-A7ED55422422}"/>
                </a:ext>
              </a:extLst>
            </p:cNvPr>
            <p:cNvSpPr/>
            <p:nvPr/>
          </p:nvSpPr>
          <p:spPr>
            <a:xfrm>
              <a:off x="813340" y="2287145"/>
              <a:ext cx="1046161" cy="30910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Gói bánh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F2574A-7D0E-4EC7-9155-644BA2EF51C3}"/>
              </a:ext>
            </a:extLst>
          </p:cNvPr>
          <p:cNvGrpSpPr/>
          <p:nvPr/>
        </p:nvGrpSpPr>
        <p:grpSpPr>
          <a:xfrm>
            <a:off x="3811712" y="2584010"/>
            <a:ext cx="1791675" cy="1815133"/>
            <a:chOff x="2653915" y="809398"/>
            <a:chExt cx="1791675" cy="18151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186A156-FB11-5F48-8DEA-1646841EF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2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343" b="1221"/>
            <a:stretch/>
          </p:blipFill>
          <p:spPr>
            <a:xfrm>
              <a:off x="2653915" y="809398"/>
              <a:ext cx="1791675" cy="1557542"/>
            </a:xfrm>
            <a:prstGeom prst="roundRect">
              <a:avLst>
                <a:gd name="adj" fmla="val 19583"/>
              </a:avLst>
            </a:prstGeom>
          </p:spPr>
        </p:pic>
        <p:sp>
          <p:nvSpPr>
            <p:cNvPr id="39" name="Rectangle: Rounded Corners 5">
              <a:extLst>
                <a:ext uri="{FF2B5EF4-FFF2-40B4-BE49-F238E27FC236}">
                  <a16:creationId xmlns:a16="http://schemas.microsoft.com/office/drawing/2014/main" id="{5C530CB9-A3D9-8045-B4DE-E9DC8248BD18}"/>
                </a:ext>
              </a:extLst>
            </p:cNvPr>
            <p:cNvSpPr/>
            <p:nvPr/>
          </p:nvSpPr>
          <p:spPr>
            <a:xfrm>
              <a:off x="2845517" y="2315423"/>
              <a:ext cx="1046161" cy="30910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1300" b="1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+mn-cs"/>
                </a:rPr>
                <a:t>Vớt</a:t>
              </a:r>
              <a:r>
                <a:rPr kumimoji="0" lang="vi-VN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bánh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7BB7EA-8D59-4E64-A413-1B3287D42BBD}"/>
              </a:ext>
            </a:extLst>
          </p:cNvPr>
          <p:cNvGrpSpPr/>
          <p:nvPr/>
        </p:nvGrpSpPr>
        <p:grpSpPr>
          <a:xfrm>
            <a:off x="2422913" y="982525"/>
            <a:ext cx="2041864" cy="1593067"/>
            <a:chOff x="2422913" y="982525"/>
            <a:chExt cx="2041864" cy="159306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E991CAA-DC67-A04B-84EB-E430FF9B7566}"/>
                </a:ext>
              </a:extLst>
            </p:cNvPr>
            <p:cNvGrpSpPr/>
            <p:nvPr/>
          </p:nvGrpSpPr>
          <p:grpSpPr>
            <a:xfrm>
              <a:off x="2422913" y="982525"/>
              <a:ext cx="2041864" cy="1151131"/>
              <a:chOff x="800100" y="1098550"/>
              <a:chExt cx="5257800" cy="294640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BCAB6BF-CA92-F144-ADDB-10ADA4D71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34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00100" y="1098550"/>
                <a:ext cx="5257800" cy="2946400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5C51E72-F0CB-E346-9B6D-EF4A45952A40}"/>
                  </a:ext>
                </a:extLst>
              </p:cNvPr>
              <p:cNvSpPr/>
              <p:nvPr/>
            </p:nvSpPr>
            <p:spPr>
              <a:xfrm>
                <a:off x="2968471" y="1098550"/>
                <a:ext cx="3089429" cy="6840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41" name="Rectangle: Rounded Corners 5">
              <a:extLst>
                <a:ext uri="{FF2B5EF4-FFF2-40B4-BE49-F238E27FC236}">
                  <a16:creationId xmlns:a16="http://schemas.microsoft.com/office/drawing/2014/main" id="{F97D9089-3136-8046-A5D3-5CE85ACAE2EA}"/>
                </a:ext>
              </a:extLst>
            </p:cNvPr>
            <p:cNvSpPr/>
            <p:nvPr/>
          </p:nvSpPr>
          <p:spPr>
            <a:xfrm>
              <a:off x="2868456" y="2266484"/>
              <a:ext cx="1150777" cy="30910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 lá dong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7DCA05-E046-4B2B-AE4F-00FAF599D094}"/>
              </a:ext>
            </a:extLst>
          </p:cNvPr>
          <p:cNvGrpSpPr/>
          <p:nvPr/>
        </p:nvGrpSpPr>
        <p:grpSpPr>
          <a:xfrm>
            <a:off x="1331026" y="2845947"/>
            <a:ext cx="1586634" cy="1552348"/>
            <a:chOff x="3766806" y="2612045"/>
            <a:chExt cx="1586634" cy="15523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FBB4245-D4D2-A44B-89DE-27FEC4BAD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66806" y="2612045"/>
              <a:ext cx="1581782" cy="1239775"/>
            </a:xfrm>
            <a:prstGeom prst="rect">
              <a:avLst/>
            </a:prstGeom>
          </p:spPr>
        </p:pic>
        <p:sp>
          <p:nvSpPr>
            <p:cNvPr id="42" name="Rectangle: Rounded Corners 5">
              <a:extLst>
                <a:ext uri="{FF2B5EF4-FFF2-40B4-BE49-F238E27FC236}">
                  <a16:creationId xmlns:a16="http://schemas.microsoft.com/office/drawing/2014/main" id="{C38F210C-7B38-7D4A-B085-242C9094DD01}"/>
                </a:ext>
              </a:extLst>
            </p:cNvPr>
            <p:cNvSpPr/>
            <p:nvPr/>
          </p:nvSpPr>
          <p:spPr>
            <a:xfrm>
              <a:off x="4202663" y="3855285"/>
              <a:ext cx="1150777" cy="30910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Luộc bánh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F2CE6B-156D-464C-8AE3-4CE898A53F18}"/>
              </a:ext>
            </a:extLst>
          </p:cNvPr>
          <p:cNvGrpSpPr/>
          <p:nvPr/>
        </p:nvGrpSpPr>
        <p:grpSpPr>
          <a:xfrm>
            <a:off x="359181" y="889039"/>
            <a:ext cx="2034044" cy="1694971"/>
            <a:chOff x="4480358" y="956676"/>
            <a:chExt cx="2034044" cy="1694971"/>
          </a:xfrm>
        </p:grpSpPr>
        <p:sp>
          <p:nvSpPr>
            <p:cNvPr id="40" name="Rectangle: Rounded Corners 5">
              <a:extLst>
                <a:ext uri="{FF2B5EF4-FFF2-40B4-BE49-F238E27FC236}">
                  <a16:creationId xmlns:a16="http://schemas.microsoft.com/office/drawing/2014/main" id="{71E9200C-1450-4B4E-AF66-F4CB39C6E54E}"/>
                </a:ext>
              </a:extLst>
            </p:cNvPr>
            <p:cNvSpPr/>
            <p:nvPr/>
          </p:nvSpPr>
          <p:spPr>
            <a:xfrm>
              <a:off x="4812967" y="2342539"/>
              <a:ext cx="1265855" cy="30910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1300" b="1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+mn-cs"/>
                </a:rPr>
                <a:t>Rửa lá dong</a:t>
              </a:r>
              <a:endPara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57D0DB-E2BA-4616-A870-97AEB2753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42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0358" y="956676"/>
              <a:ext cx="2034044" cy="1368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49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42" y="745406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 - đáp về việc thường làm trong dịp Tết. Viết vào vở một câu hỏi và một câu trả lời. 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15958-7015-5345-ADC2-6A24F2772628}"/>
              </a:ext>
            </a:extLst>
          </p:cNvPr>
          <p:cNvSpPr txBox="1"/>
          <p:nvPr/>
        </p:nvSpPr>
        <p:spPr>
          <a:xfrm>
            <a:off x="525742" y="1812606"/>
            <a:ext cx="5484194" cy="871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Bạn thường làm gì vào dịp Tết?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     - Vào dịp Tết, mình thường đi thăm họ hàng.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8434" name="Picture 2" descr="25,258 Child Speech Illustrations &amp;amp; Clip Art - iStock">
            <a:extLst>
              <a:ext uri="{FF2B5EF4-FFF2-40B4-BE49-F238E27FC236}">
                <a16:creationId xmlns:a16="http://schemas.microsoft.com/office/drawing/2014/main" id="{DB6BA53B-82F0-B44C-823E-22E6044C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90" y="2441823"/>
            <a:ext cx="2467746" cy="23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tnInknoeActivity" hidden="1">
            <a:extLst>
              <a:ext uri="{FF2B5EF4-FFF2-40B4-BE49-F238E27FC236}">
                <a16:creationId xmlns:a16="http://schemas.microsoft.com/office/drawing/2014/main" id="{73480AD3-FEB2-4CA4-A772-B28EA58E0BE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096265" y="411234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5CFE7-A28F-46D9-8216-B74805FF331B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17500" y="1287737"/>
            <a:ext cx="6223000" cy="2568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A71B9-8DC5-41D4-A427-6380E9DE5B8D}"/>
              </a:ext>
            </a:extLst>
          </p:cNvPr>
          <p:cNvSpPr txBox="1"/>
          <p:nvPr/>
        </p:nvSpPr>
        <p:spPr>
          <a:xfrm>
            <a:off x="1713626" y="3517208"/>
            <a:ext cx="3430747" cy="338554"/>
          </a:xfrm>
          <a:prstGeom prst="rect">
            <a:avLst/>
          </a:prstGeom>
          <a:pattFill prst="pct5">
            <a:fgClr>
              <a:srgbClr val="000000">
                <a:alpha val="60000"/>
              </a:srgbClr>
            </a:fgClr>
            <a:bgClr>
              <a:srgbClr val="000000">
                <a:alpha val="60000"/>
              </a:srgbClr>
            </a:bgClr>
          </a:pattFill>
        </p:spPr>
        <p:txBody>
          <a:bodyPr vert="horz" wrap="none" rtlCol="0">
            <a:spAutoFit/>
          </a:bodyPr>
          <a:lstStyle/>
          <a:p>
            <a:r>
              <a:rPr lang="en-GB" sz="1600" i="1">
                <a:solidFill>
                  <a:srgbClr val="FFFFFF"/>
                </a:solidFill>
                <a:latin typeface="Calibri" panose="020F0502020204030204" pitchFamily="34" charset="0"/>
              </a:rPr>
              <a:t>Image uploaded by Nguyễn Quỳnh Anh</a:t>
            </a:r>
            <a:endParaRPr lang="en-US" sz="1600" i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/>
      </p:transition>
    </mc:Choice>
    <mc:Fallback>
      <p:transition>
        <p:push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412129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12701554998340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275</Words>
  <Application>Microsoft Office PowerPoint</Application>
  <PresentationFormat>Custom</PresentationFormat>
  <Paragraphs>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Arial-Rounded</vt:lpstr>
      <vt:lpstr>Times New Roman</vt:lpstr>
      <vt:lpstr>Kalam</vt:lpstr>
      <vt:lpstr>Arial</vt:lpstr>
      <vt:lpstr>Calibri</vt:lpstr>
      <vt:lpstr>SVN-Gretoon</vt:lpstr>
      <vt:lpstr>UTM Cookies</vt:lpstr>
      <vt:lpstr>UTM Avo</vt:lpstr>
      <vt:lpstr>Montserrat</vt:lpstr>
      <vt:lpstr>HP001 4 hàng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Hang</cp:lastModifiedBy>
  <cp:revision>172</cp:revision>
  <dcterms:modified xsi:type="dcterms:W3CDTF">2022-01-27T02:27:45Z</dcterms:modified>
</cp:coreProperties>
</file>