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  <p:sldMasterId id="2147483712" r:id="rId6"/>
    <p:sldMasterId id="2147483724" r:id="rId7"/>
  </p:sldMasterIdLst>
  <p:notesMasterIdLst>
    <p:notesMasterId r:id="rId31"/>
  </p:notesMasterIdLst>
  <p:sldIdLst>
    <p:sldId id="2639" r:id="rId8"/>
    <p:sldId id="274" r:id="rId9"/>
    <p:sldId id="455" r:id="rId10"/>
    <p:sldId id="267" r:id="rId11"/>
    <p:sldId id="456" r:id="rId12"/>
    <p:sldId id="457" r:id="rId13"/>
    <p:sldId id="461" r:id="rId14"/>
    <p:sldId id="281" r:id="rId15"/>
    <p:sldId id="2640" r:id="rId16"/>
    <p:sldId id="294" r:id="rId17"/>
    <p:sldId id="271" r:id="rId18"/>
    <p:sldId id="295" r:id="rId19"/>
    <p:sldId id="290" r:id="rId20"/>
    <p:sldId id="285" r:id="rId21"/>
    <p:sldId id="299" r:id="rId22"/>
    <p:sldId id="2642" r:id="rId23"/>
    <p:sldId id="319" r:id="rId24"/>
    <p:sldId id="320" r:id="rId25"/>
    <p:sldId id="292" r:id="rId26"/>
    <p:sldId id="283" r:id="rId27"/>
    <p:sldId id="322" r:id="rId28"/>
    <p:sldId id="2641" r:id="rId29"/>
    <p:sldId id="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0418" autoAdjust="0"/>
  </p:normalViewPr>
  <p:slideViewPr>
    <p:cSldViewPr snapToGrid="0">
      <p:cViewPr varScale="1">
        <p:scale>
          <a:sx n="98" d="100"/>
          <a:sy n="98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C99-98F4-4DF6-96A3-174B6A5D5CC1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BD4-B210-4A2B-B1B1-EC27C3E0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31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0EBD4-B210-4A2B-B1B1-EC27C3E0BA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22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26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703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Kể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ngọn</a:t>
            </a:r>
            <a:r>
              <a:rPr lang="en-US" altLang="zh-CN" dirty="0"/>
              <a:t> </a:t>
            </a:r>
            <a:r>
              <a:rPr lang="en-US" altLang="zh-CN" dirty="0" err="1"/>
              <a:t>núi</a:t>
            </a:r>
            <a:r>
              <a:rPr lang="en-US" altLang="zh-CN" dirty="0"/>
              <a:t> ở VN</a:t>
            </a:r>
          </a:p>
          <a:p>
            <a:r>
              <a:rPr lang="en-US" altLang="zh-CN" dirty="0" err="1"/>
              <a:t>Đỉnh</a:t>
            </a:r>
            <a:r>
              <a:rPr lang="en-US" altLang="zh-CN" dirty="0"/>
              <a:t> </a:t>
            </a:r>
            <a:r>
              <a:rPr lang="en-US" altLang="zh-CN" dirty="0" err="1"/>
              <a:t>núi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cao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ở VN? Phan xi </a:t>
            </a:r>
            <a:r>
              <a:rPr lang="en-US" altLang="zh-CN" dirty="0" err="1"/>
              <a:t>păng</a:t>
            </a:r>
            <a:endParaRPr lang="en-US" altLang="zh-CN" dirty="0"/>
          </a:p>
          <a:p>
            <a:r>
              <a:rPr lang="en-US" altLang="zh-CN" dirty="0"/>
              <a:t>Phan-xi-</a:t>
            </a:r>
            <a:r>
              <a:rPr lang="en-US" altLang="zh-CN" dirty="0" err="1"/>
              <a:t>păng</a:t>
            </a:r>
            <a:r>
              <a:rPr lang="en-US" altLang="zh-CN" dirty="0"/>
              <a:t> </a:t>
            </a:r>
            <a:r>
              <a:rPr lang="en-US" altLang="zh-CN" dirty="0" err="1"/>
              <a:t>cao</a:t>
            </a:r>
            <a:r>
              <a:rPr lang="en-US" altLang="zh-CN" dirty="0"/>
              <a:t> bn so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mực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 </a:t>
            </a:r>
            <a:r>
              <a:rPr lang="en-US" altLang="zh-CN" dirty="0" err="1"/>
              <a:t>biển</a:t>
            </a:r>
            <a:r>
              <a:rPr lang="en-US" altLang="zh-CN" dirty="0"/>
              <a:t>? 3143m =&gt;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tình</a:t>
            </a:r>
            <a:r>
              <a:rPr lang="en-US" altLang="zh-CN" dirty="0"/>
              <a:t> </a:t>
            </a:r>
            <a:r>
              <a:rPr lang="en-US" altLang="zh-CN" dirty="0" err="1"/>
              <a:t>huống</a:t>
            </a:r>
            <a:r>
              <a:rPr lang="en-US" altLang="zh-CN" dirty="0"/>
              <a:t> 3 </a:t>
            </a:r>
            <a:r>
              <a:rPr lang="en-US" altLang="zh-CN" dirty="0" err="1"/>
              <a:t>bạn</a:t>
            </a:r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94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?</a:t>
            </a:r>
          </a:p>
          <a:p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?</a:t>
            </a:r>
          </a:p>
          <a:p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sô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ở VN. =&gt;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0EBD4-B210-4A2B-B1B1-EC27C3E0BA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24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0EBD4-B210-4A2B-B1B1-EC27C3E0BA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groups/629898828017053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1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0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045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9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0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8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4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14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2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1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9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4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3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2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6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8738-E448-67CD-E8D1-0374523A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6BB0-9BCB-D5D8-3CDB-2C9E044D0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8441-6622-3FB8-8F88-8E3091C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165-CC68-D496-A909-F17745EB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1D6-3BAA-6886-4993-68969F8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01929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6CBE-470C-0D98-BFA6-1C5B66861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BCF6-CC25-911C-0933-BCD12A428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1C6A-5C52-3AD0-2618-1BE409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E91F-E31E-FACC-718A-246A572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D00-3F12-21A3-7E37-B5AD5C7B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9679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006-18B0-545F-1505-BB6A548A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1199-43D7-D32E-7555-962BBE78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5EA1-0663-BFB8-723E-52B87FD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0841-E3D1-4826-4298-66E311C9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4C7D-1243-0A8B-969E-9264107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71894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B1F-5C97-C509-D4AA-2A546FF6A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5830-FFBD-6996-D0A1-97628C289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9302-8F9F-675E-3167-02FBA866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143F-554E-0EF5-E1F8-BABF5964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33B77-047A-03CA-D7CC-CB0A0E01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E097-AB90-F9E6-FE1D-E612BD5F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90573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3EB8-354A-A57A-5EA1-401A14D0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EF92-000F-8827-2451-3231AF64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06C31-FD6E-D4F9-F8E5-705506E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C127-F64D-9586-5431-8A500558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B82C-BC8B-A015-4231-AABEC1F5E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C3C7-D514-09E1-1AD2-F179BC93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BA1DD-1742-682A-157E-BF388633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AEC1-984F-AB72-6CAC-5C23A8C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79764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D6DA-21DF-8259-8369-7229A65F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63036-BECF-4EC9-D50F-0D879377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9116-E6AE-4AA1-72DC-D1264A88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008F-B4C2-C0E4-7988-420343B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44994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>
            <a:extLst>
              <a:ext uri="{FF2B5EF4-FFF2-40B4-BE49-F238E27FC236}">
                <a16:creationId xmlns:a16="http://schemas.microsoft.com/office/drawing/2014/main" id="{627C31EB-328B-6C00-790F-F744ACD9DFF6}"/>
              </a:ext>
            </a:extLst>
          </p:cNvPr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CFBA56AE-CB6F-2CB0-8012-65BEE1994282}"/>
              </a:ext>
            </a:extLst>
          </p:cNvPr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84247C8D-F009-FA76-19B2-91E88409D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339A933-0816-D129-1B98-C4A1E4A19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488EDDA-954F-1AB8-93CE-6AB4ED9E9BE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829287-49AE-F9C0-8712-AF2797A78D1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B6362-6B51-6853-D6FF-F266289A54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719C14-FE5D-A231-AFC9-35D848A94B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8CB-9175-FBDD-C5B5-9577E52EF2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BF15E-6336-E7CC-5E40-C8D17E8243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C6AD2C4-4575-E573-02DF-AA8072568E3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175D84-E017-A5F5-12D9-336691CBDFB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6EC4E-1F3B-8D4D-D074-D27A0D7170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E72FCA-B5B3-9C0E-8F54-BCA163A4673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844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A1FA-0BD0-C82C-4B48-D77B96E1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DFEA-1E95-E4F1-83C2-B2A84DEE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9CAF-D250-E92D-74D2-BEB719A1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C42C-BFAA-1067-18C6-FB8D4214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C5B55-C866-903D-09B8-2E2990F8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2EE4-A58E-7DC5-B317-04C8400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47894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B49E-5036-17B7-64AB-33F5ECE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1CAE4-DA77-5657-5B95-3D562CBA3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4C53-8F72-303C-B9CB-5583E3BD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174B-751B-ED2F-538C-D6CD2B07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3304-12C8-7452-FED1-0F2C4EE9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9FF5-C9FF-4792-9297-9324EBE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40828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AF77-D8FF-E7A0-6837-B75770A3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7571F-C644-7414-1CEB-AAF5B699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9AB3-9370-BD15-707D-21173E64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EDEC-AA49-A744-D359-78A0ABC1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B32F-B973-4862-02D2-18E7D7D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86695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8E9F-D288-CE9D-BEAF-89752F134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3EDAB-0E3F-ED75-071A-B00A2C8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D442-5D58-9969-2935-133446E9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6C6F-EC86-1AE4-7B13-189E601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2138-8D71-0058-13D8-33784DB7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13268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734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07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866109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691434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427302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016166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682737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365627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36872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292195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561732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18652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jp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069A0E2F-F992-44B3-BD42-E61B934C6B3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5AB80-1795-1F20-8788-E66DE164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97E51-6076-6DB6-0BE5-73F8F4424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287D2-F95B-783D-5974-D6E3F9B5C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CB1FA-8AEF-4E14-A473-6B28A1B58A4B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65C4-8D48-AF0E-BFB2-4C9F5B3B0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A844B-E237-F9D9-B39C-26DDDF3BC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655A0B-3B23-0BCF-2B1F-8ED83F7AE93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F9D130-5D7E-E966-C457-4BC3DEA826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9AD16-8E98-A5E7-68FD-0CDB4C4CE87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7C0060-5860-44B5-7F52-A49B3E530B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6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D1C68D01-8BBA-4E2D-8FB7-18B183BD007B}" type="datetimeFigureOut">
              <a:rPr lang="zh-CN" altLang="en-US" smtClean="0"/>
              <a:pPr/>
              <a:t>2023/2/19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3B60496D-2E80-4BA7-8F7A-F9FCE7EC197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0811D1-18D2-4A2C-EF7F-63401A8763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532007-6330-80B7-0B54-F06097DF05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8EB9-407B-6E10-4EFA-677FC39073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E094B0-5D90-513D-1BD6-DC6FB2EF703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1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2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26.png"/><Relationship Id="rId23" Type="http://schemas.openxmlformats.org/officeDocument/2006/relationships/image" Target="../media/image50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23.png"/><Relationship Id="rId19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25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23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23.png"/><Relationship Id="rId19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9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9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9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47.png"/><Relationship Id="rId5" Type="http://schemas.openxmlformats.org/officeDocument/2006/relationships/image" Target="../media/image42.jpg"/><Relationship Id="rId10" Type="http://schemas.openxmlformats.org/officeDocument/2006/relationships/image" Target="../media/image46.png"/><Relationship Id="rId4" Type="http://schemas.openxmlformats.org/officeDocument/2006/relationships/audio" Target="../media/audio5.wav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26.png"/><Relationship Id="rId23" Type="http://schemas.openxmlformats.org/officeDocument/2006/relationships/image" Target="../media/image49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25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23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5CF0A9E-0921-A1A6-B637-63C8EBA495FF}"/>
              </a:ext>
            </a:extLst>
          </p:cNvPr>
          <p:cNvSpPr txBox="1"/>
          <p:nvPr/>
        </p:nvSpPr>
        <p:spPr>
          <a:xfrm>
            <a:off x="152717" y="445716"/>
            <a:ext cx="11886565" cy="459302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103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269771-FDE0-4C90-A180-3024D4BE43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65361" y="1711055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19193372-67EA-4912-87F3-3A9F9866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417338"/>
            <a:ext cx="3640220" cy="234658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3C1FE7A-56E0-408E-9704-4E695E042D17}"/>
              </a:ext>
            </a:extLst>
          </p:cNvPr>
          <p:cNvSpPr/>
          <p:nvPr/>
        </p:nvSpPr>
        <p:spPr>
          <a:xfrm>
            <a:off x="988827" y="159487"/>
            <a:ext cx="3179135" cy="1456661"/>
          </a:xfrm>
          <a:prstGeom prst="wedgeRoundRectCallout">
            <a:avLst>
              <a:gd name="adj1" fmla="val 59921"/>
              <a:gd name="adj2" fmla="val 294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Phan-xi-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3 143m.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1C4ABB3-49EB-4638-B14D-2D881ED49E77}"/>
              </a:ext>
            </a:extLst>
          </p:cNvPr>
          <p:cNvSpPr/>
          <p:nvPr/>
        </p:nvSpPr>
        <p:spPr>
          <a:xfrm>
            <a:off x="4912241" y="116958"/>
            <a:ext cx="2775099" cy="1180213"/>
          </a:xfrm>
          <a:prstGeom prst="wedgeRoundRectCallout">
            <a:avLst>
              <a:gd name="adj1" fmla="val -27704"/>
              <a:gd name="adj2" fmla="val 5939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Lăk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1 634 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F7A57DE-5030-46BA-B86F-513C36BF3F0D}"/>
              </a:ext>
            </a:extLst>
          </p:cNvPr>
          <p:cNvSpPr/>
          <p:nvPr/>
        </p:nvSpPr>
        <p:spPr>
          <a:xfrm>
            <a:off x="7910623" y="446567"/>
            <a:ext cx="3211033" cy="1180213"/>
          </a:xfrm>
          <a:prstGeom prst="wedgeRoundRectCallout">
            <a:avLst>
              <a:gd name="adj1" fmla="val -68317"/>
              <a:gd name="adj2" fmla="val 467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BEA2012-FDDD-491B-9DF8-B4623476F36F}"/>
              </a:ext>
            </a:extLst>
          </p:cNvPr>
          <p:cNvSpPr/>
          <p:nvPr/>
        </p:nvSpPr>
        <p:spPr>
          <a:xfrm>
            <a:off x="256127" y="2517671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F39D85-1261-4736-AFFC-6D0EFBF60F36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3 143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1 634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BC946B-319F-4392-AD6C-7E8B38C20C40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7E6BB7-383F-4678-9147-3E83A818E7B6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5636F-A873-458E-B9EF-C76E57321D7D}"/>
              </a:ext>
            </a:extLst>
          </p:cNvPr>
          <p:cNvSpPr txBox="1"/>
          <p:nvPr/>
        </p:nvSpPr>
        <p:spPr>
          <a:xfrm>
            <a:off x="2775699" y="37276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D684F8-9935-4BA4-898B-B55F8AF3D87B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AD5A7C-36F6-4C30-8A18-7F8C878700B4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5D8401-CC60-4801-9EA7-55AB7C914549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044993-37F5-4F0C-877F-5C8450F46896}"/>
              </a:ext>
            </a:extLst>
          </p:cNvPr>
          <p:cNvSpPr txBox="1"/>
          <p:nvPr/>
        </p:nvSpPr>
        <p:spPr>
          <a:xfrm>
            <a:off x="2755380" y="47897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8BE848-D36B-4849-89EF-F70397448E10}"/>
              </a:ext>
            </a:extLst>
          </p:cNvPr>
          <p:cNvSpPr txBox="1"/>
          <p:nvPr/>
        </p:nvSpPr>
        <p:spPr>
          <a:xfrm>
            <a:off x="1330804" y="4781970"/>
            <a:ext cx="31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E3B325-E9D8-4C34-BE59-21A15731FCC6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2;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FBD956-0B71-4F59-A128-8154DB436899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B99A10-6766-4E44-B1F0-23CC27868957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1 509</a:t>
            </a:r>
          </a:p>
        </p:txBody>
      </p:sp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37145D-C486-4EBA-AB39-0E96A9BE99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2685" y="1452131"/>
            <a:ext cx="946181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157F777-5AE9-C5C9-7470-97925A945163}"/>
              </a:ext>
            </a:extLst>
          </p:cNvPr>
          <p:cNvGrpSpPr/>
          <p:nvPr/>
        </p:nvGrpSpPr>
        <p:grpSpPr>
          <a:xfrm>
            <a:off x="411791" y="788153"/>
            <a:ext cx="849846" cy="923330"/>
            <a:chOff x="1156237" y="701255"/>
            <a:chExt cx="849846" cy="923330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2AA22634-9A04-60C2-C6C2-8B53A650D73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PA-文本框 54">
              <a:extLst>
                <a:ext uri="{FF2B5EF4-FFF2-40B4-BE49-F238E27FC236}">
                  <a16:creationId xmlns:a16="http://schemas.microsoft.com/office/drawing/2014/main" id="{5995D862-6557-C948-B726-33BC82A35BD9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6237" y="70125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81CCE4F-B18D-F9A6-42C4-00795C8087DE}"/>
              </a:ext>
            </a:extLst>
          </p:cNvPr>
          <p:cNvGrpSpPr/>
          <p:nvPr/>
        </p:nvGrpSpPr>
        <p:grpSpPr>
          <a:xfrm>
            <a:off x="1546283" y="780283"/>
            <a:ext cx="2236009" cy="983837"/>
            <a:chOff x="2128173" y="1005676"/>
            <a:chExt cx="1450882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1B5E426-113C-3E35-0B01-334DF7C8F44E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47C8C8-7026-DF5B-67E9-9503F7463E53}"/>
                </a:ext>
              </a:extLst>
            </p:cNvPr>
            <p:cNvSpPr txBox="1"/>
            <p:nvPr/>
          </p:nvSpPr>
          <p:spPr>
            <a:xfrm>
              <a:off x="2222566" y="1082095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79D3867-73D4-FB93-7FC7-E42E304775B3}"/>
              </a:ext>
            </a:extLst>
          </p:cNvPr>
          <p:cNvSpPr txBox="1"/>
          <p:nvPr/>
        </p:nvSpPr>
        <p:spPr>
          <a:xfrm>
            <a:off x="645529" y="185604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5 274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00F4B-BFE1-351B-1F10-B137AD03AB67}"/>
              </a:ext>
            </a:extLst>
          </p:cNvPr>
          <p:cNvSpPr txBox="1"/>
          <p:nvPr/>
        </p:nvSpPr>
        <p:spPr>
          <a:xfrm>
            <a:off x="690882" y="3808319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2 346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31D4C2-EEA6-8301-FDFC-02C145C49743}"/>
              </a:ext>
            </a:extLst>
          </p:cNvPr>
          <p:cNvSpPr txBox="1"/>
          <p:nvPr/>
        </p:nvSpPr>
        <p:spPr>
          <a:xfrm>
            <a:off x="617089" y="2823537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2 928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70BA0D-C915-B227-33B3-C8C071DCD691}"/>
              </a:ext>
            </a:extLst>
          </p:cNvPr>
          <p:cNvSpPr txBox="1"/>
          <p:nvPr/>
        </p:nvSpPr>
        <p:spPr>
          <a:xfrm>
            <a:off x="139123" y="2263837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–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04765E-916F-201D-06E8-11C4E498034C}"/>
              </a:ext>
            </a:extLst>
          </p:cNvPr>
          <p:cNvCxnSpPr>
            <a:cxnSpLocks/>
          </p:cNvCxnSpPr>
          <p:nvPr/>
        </p:nvCxnSpPr>
        <p:spPr>
          <a:xfrm flipH="1">
            <a:off x="411791" y="3739521"/>
            <a:ext cx="21593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DA1BB0F-C956-2937-ACF9-2A4C642652FC}"/>
              </a:ext>
            </a:extLst>
          </p:cNvPr>
          <p:cNvSpPr txBox="1"/>
          <p:nvPr/>
        </p:nvSpPr>
        <p:spPr>
          <a:xfrm>
            <a:off x="3796022" y="1840539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7 668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73968-EECA-1130-FD79-005619C2A5D8}"/>
              </a:ext>
            </a:extLst>
          </p:cNvPr>
          <p:cNvSpPr txBox="1"/>
          <p:nvPr/>
        </p:nvSpPr>
        <p:spPr>
          <a:xfrm>
            <a:off x="3841375" y="3792814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1 859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0D4821-3918-5977-AA31-F118A5406BF2}"/>
              </a:ext>
            </a:extLst>
          </p:cNvPr>
          <p:cNvSpPr txBox="1"/>
          <p:nvPr/>
        </p:nvSpPr>
        <p:spPr>
          <a:xfrm>
            <a:off x="3767582" y="2808032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5 809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974D08-0ABF-DB72-D242-09D929F1409E}"/>
              </a:ext>
            </a:extLst>
          </p:cNvPr>
          <p:cNvSpPr txBox="1"/>
          <p:nvPr/>
        </p:nvSpPr>
        <p:spPr>
          <a:xfrm>
            <a:off x="3289616" y="224833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–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821442-108C-FAF5-C01B-353435839DCB}"/>
              </a:ext>
            </a:extLst>
          </p:cNvPr>
          <p:cNvCxnSpPr>
            <a:cxnSpLocks/>
          </p:cNvCxnSpPr>
          <p:nvPr/>
        </p:nvCxnSpPr>
        <p:spPr>
          <a:xfrm flipH="1">
            <a:off x="3562284" y="3724016"/>
            <a:ext cx="21593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6A78F5D-519C-86D9-BD12-623DDB4A2567}"/>
              </a:ext>
            </a:extLst>
          </p:cNvPr>
          <p:cNvSpPr txBox="1"/>
          <p:nvPr/>
        </p:nvSpPr>
        <p:spPr>
          <a:xfrm>
            <a:off x="6832243" y="185604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2 384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5E8E14-C357-BEA4-7E84-68E71DFE6E31}"/>
              </a:ext>
            </a:extLst>
          </p:cNvPr>
          <p:cNvSpPr txBox="1"/>
          <p:nvPr/>
        </p:nvSpPr>
        <p:spPr>
          <a:xfrm>
            <a:off x="6877596" y="3808319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1 557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FF1AB2-BE1A-DB61-2535-78368FB584A8}"/>
              </a:ext>
            </a:extLst>
          </p:cNvPr>
          <p:cNvSpPr txBox="1"/>
          <p:nvPr/>
        </p:nvSpPr>
        <p:spPr>
          <a:xfrm>
            <a:off x="7469015" y="2823537"/>
            <a:ext cx="1797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827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39EDB2-EA03-72B7-BF3D-CFEB98DE6EC7}"/>
              </a:ext>
            </a:extLst>
          </p:cNvPr>
          <p:cNvSpPr txBox="1"/>
          <p:nvPr/>
        </p:nvSpPr>
        <p:spPr>
          <a:xfrm>
            <a:off x="6325837" y="2263837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–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A00F36-0FFA-3E44-1550-FC45F4808A71}"/>
              </a:ext>
            </a:extLst>
          </p:cNvPr>
          <p:cNvCxnSpPr>
            <a:cxnSpLocks/>
          </p:cNvCxnSpPr>
          <p:nvPr/>
        </p:nvCxnSpPr>
        <p:spPr>
          <a:xfrm flipH="1">
            <a:off x="6598505" y="3739521"/>
            <a:ext cx="21593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5403BAA-91FB-9387-825B-76A8F66C941F}"/>
              </a:ext>
            </a:extLst>
          </p:cNvPr>
          <p:cNvSpPr txBox="1"/>
          <p:nvPr/>
        </p:nvSpPr>
        <p:spPr>
          <a:xfrm>
            <a:off x="9838801" y="1840539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6 729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439B44-F856-9CBA-7CD7-A25BA18D0999}"/>
              </a:ext>
            </a:extLst>
          </p:cNvPr>
          <p:cNvSpPr txBox="1"/>
          <p:nvPr/>
        </p:nvSpPr>
        <p:spPr>
          <a:xfrm>
            <a:off x="9884154" y="3792814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6 686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ED4931-B1BC-D051-6E1A-0E373DCD8B35}"/>
              </a:ext>
            </a:extLst>
          </p:cNvPr>
          <p:cNvSpPr txBox="1"/>
          <p:nvPr/>
        </p:nvSpPr>
        <p:spPr>
          <a:xfrm>
            <a:off x="10820102" y="2779374"/>
            <a:ext cx="1120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19CDC-F3A7-0C4A-0347-BF72892D6ECD}"/>
              </a:ext>
            </a:extLst>
          </p:cNvPr>
          <p:cNvSpPr txBox="1"/>
          <p:nvPr/>
        </p:nvSpPr>
        <p:spPr>
          <a:xfrm>
            <a:off x="9332395" y="224833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–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ADA7B1-3B36-CC6F-F378-721366A717ED}"/>
              </a:ext>
            </a:extLst>
          </p:cNvPr>
          <p:cNvCxnSpPr>
            <a:cxnSpLocks/>
          </p:cNvCxnSpPr>
          <p:nvPr/>
        </p:nvCxnSpPr>
        <p:spPr>
          <a:xfrm flipH="1">
            <a:off x="9605063" y="3724016"/>
            <a:ext cx="21593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293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253523" y="609610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29571" y="666827"/>
            <a:ext cx="5196446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EC5579-1893-CD94-5591-A558CE33AD89}"/>
              </a:ext>
            </a:extLst>
          </p:cNvPr>
          <p:cNvGrpSpPr/>
          <p:nvPr/>
        </p:nvGrpSpPr>
        <p:grpSpPr>
          <a:xfrm>
            <a:off x="674492" y="2263089"/>
            <a:ext cx="4708000" cy="1193606"/>
            <a:chOff x="508237" y="1921322"/>
            <a:chExt cx="4708000" cy="119360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4D954AB-EBA9-AE8D-7795-47854DE53C3D}"/>
                </a:ext>
              </a:extLst>
            </p:cNvPr>
            <p:cNvSpPr/>
            <p:nvPr/>
          </p:nvSpPr>
          <p:spPr>
            <a:xfrm>
              <a:off x="508237" y="1921322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66A3F0-7C69-2C5C-8DAD-5AF66CA370D8}"/>
                </a:ext>
              </a:extLst>
            </p:cNvPr>
            <p:cNvSpPr txBox="1"/>
            <p:nvPr/>
          </p:nvSpPr>
          <p:spPr>
            <a:xfrm>
              <a:off x="674493" y="1986012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4 291 – 3 864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D2F8F6-3BA0-9CE6-E0A7-2A06FEB65AE5}"/>
              </a:ext>
            </a:extLst>
          </p:cNvPr>
          <p:cNvGrpSpPr/>
          <p:nvPr/>
        </p:nvGrpSpPr>
        <p:grpSpPr>
          <a:xfrm>
            <a:off x="6884436" y="2235394"/>
            <a:ext cx="4799328" cy="1193606"/>
            <a:chOff x="6718181" y="1893627"/>
            <a:chExt cx="4799328" cy="11936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C3A544-1588-6858-233A-3D95730BF9DB}"/>
                </a:ext>
              </a:extLst>
            </p:cNvPr>
            <p:cNvSpPr/>
            <p:nvPr/>
          </p:nvSpPr>
          <p:spPr>
            <a:xfrm>
              <a:off x="6718181" y="1893627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BD6295-97F9-57DF-D266-317453CA6503}"/>
                </a:ext>
              </a:extLst>
            </p:cNvPr>
            <p:cNvSpPr txBox="1"/>
            <p:nvPr/>
          </p:nvSpPr>
          <p:spPr>
            <a:xfrm>
              <a:off x="6975765" y="1986012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8 380 – 6425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AC8343-7D04-8366-6EBA-EA012DA2EB23}"/>
              </a:ext>
            </a:extLst>
          </p:cNvPr>
          <p:cNvGrpSpPr/>
          <p:nvPr/>
        </p:nvGrpSpPr>
        <p:grpSpPr>
          <a:xfrm>
            <a:off x="4157903" y="3792043"/>
            <a:ext cx="4791126" cy="1193606"/>
            <a:chOff x="4281055" y="3429000"/>
            <a:chExt cx="4791126" cy="119360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7AD96F4-A7D7-509D-94C3-86699E09676F}"/>
                </a:ext>
              </a:extLst>
            </p:cNvPr>
            <p:cNvSpPr/>
            <p:nvPr/>
          </p:nvSpPr>
          <p:spPr>
            <a:xfrm>
              <a:off x="4281055" y="3429000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ACBF95-37D8-0EB3-A8B5-492F7C65533F}"/>
                </a:ext>
              </a:extLst>
            </p:cNvPr>
            <p:cNvSpPr txBox="1"/>
            <p:nvPr/>
          </p:nvSpPr>
          <p:spPr>
            <a:xfrm>
              <a:off x="4530437" y="3634586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 6 35 – 807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8094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5648C6-731B-4BF7-8D38-0811E53858CD}"/>
              </a:ext>
            </a:extLst>
          </p:cNvPr>
          <p:cNvGrpSpPr/>
          <p:nvPr/>
        </p:nvGrpSpPr>
        <p:grpSpPr>
          <a:xfrm>
            <a:off x="863474" y="202871"/>
            <a:ext cx="3833595" cy="754060"/>
            <a:chOff x="598618" y="554122"/>
            <a:chExt cx="11570529" cy="19646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57553C4-BC17-4B4D-A43A-08E7172FE4C3}"/>
                </a:ext>
              </a:extLst>
            </p:cNvPr>
            <p:cNvSpPr/>
            <p:nvPr/>
          </p:nvSpPr>
          <p:spPr>
            <a:xfrm>
              <a:off x="598618" y="633191"/>
              <a:ext cx="11481866" cy="188555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6466FA-E000-47F6-BA5A-375BBF69D28F}"/>
                </a:ext>
              </a:extLst>
            </p:cNvPr>
            <p:cNvSpPr/>
            <p:nvPr/>
          </p:nvSpPr>
          <p:spPr>
            <a:xfrm>
              <a:off x="973031" y="554122"/>
              <a:ext cx="11196116" cy="1844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123507" y="24762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DA1DB-E3E6-4697-B22E-2477A6E2F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19" y="1407262"/>
            <a:ext cx="10880910" cy="92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B09EE3-CBBB-4627-A715-12DFA23E99CF}"/>
              </a:ext>
            </a:extLst>
          </p:cNvPr>
          <p:cNvSpPr txBox="1"/>
          <p:nvPr/>
        </p:nvSpPr>
        <p:spPr>
          <a:xfrm>
            <a:off x="1114357" y="2803740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4 291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A37E9D-1FB7-4CC1-8EDD-568C3A000C8B}"/>
              </a:ext>
            </a:extLst>
          </p:cNvPr>
          <p:cNvSpPr txBox="1"/>
          <p:nvPr/>
        </p:nvSpPr>
        <p:spPr>
          <a:xfrm>
            <a:off x="1105786" y="4032591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3 864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9B0634-298A-4FBF-9B6C-E1E98BD881C3}"/>
              </a:ext>
            </a:extLst>
          </p:cNvPr>
          <p:cNvSpPr/>
          <p:nvPr/>
        </p:nvSpPr>
        <p:spPr>
          <a:xfrm>
            <a:off x="660926" y="3970431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F3E0A6-6293-4A28-ABDC-CAEDCE9CB70F}"/>
              </a:ext>
            </a:extLst>
          </p:cNvPr>
          <p:cNvSpPr/>
          <p:nvPr/>
        </p:nvSpPr>
        <p:spPr>
          <a:xfrm>
            <a:off x="929883" y="5084496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C6775E-9540-4AEB-94D0-2AB191F5221A}"/>
              </a:ext>
            </a:extLst>
          </p:cNvPr>
          <p:cNvSpPr txBox="1"/>
          <p:nvPr/>
        </p:nvSpPr>
        <p:spPr>
          <a:xfrm>
            <a:off x="3206538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D4E77-0C9F-4C00-8EBB-419B6F837498}"/>
              </a:ext>
            </a:extLst>
          </p:cNvPr>
          <p:cNvSpPr txBox="1"/>
          <p:nvPr/>
        </p:nvSpPr>
        <p:spPr>
          <a:xfrm>
            <a:off x="2570994" y="499062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F786C-6502-45AE-A594-466484C25E72}"/>
              </a:ext>
            </a:extLst>
          </p:cNvPr>
          <p:cNvSpPr txBox="1"/>
          <p:nvPr/>
        </p:nvSpPr>
        <p:spPr>
          <a:xfrm>
            <a:off x="1969223" y="49883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224AECB-FCA0-455D-9E83-58A184AB6494}"/>
              </a:ext>
            </a:extLst>
          </p:cNvPr>
          <p:cNvSpPr/>
          <p:nvPr/>
        </p:nvSpPr>
        <p:spPr>
          <a:xfrm>
            <a:off x="2787810" y="39489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485FC7-E789-466E-8AB0-2EF98B60E9EE}"/>
              </a:ext>
            </a:extLst>
          </p:cNvPr>
          <p:cNvSpPr/>
          <p:nvPr/>
        </p:nvSpPr>
        <p:spPr>
          <a:xfrm>
            <a:off x="1324790" y="392310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CC93B5-4F4E-4710-A944-68497D327B62}"/>
              </a:ext>
            </a:extLst>
          </p:cNvPr>
          <p:cNvSpPr txBox="1"/>
          <p:nvPr/>
        </p:nvSpPr>
        <p:spPr>
          <a:xfrm>
            <a:off x="4601836" y="2856903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8 380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6BF70F-CEFE-4654-BD7C-C8016E7B16B1}"/>
              </a:ext>
            </a:extLst>
          </p:cNvPr>
          <p:cNvSpPr txBox="1"/>
          <p:nvPr/>
        </p:nvSpPr>
        <p:spPr>
          <a:xfrm>
            <a:off x="4593265" y="4085754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6 425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1E990-A0CE-41B0-A428-98635AC3BBB2}"/>
              </a:ext>
            </a:extLst>
          </p:cNvPr>
          <p:cNvSpPr/>
          <p:nvPr/>
        </p:nvSpPr>
        <p:spPr>
          <a:xfrm>
            <a:off x="4148405" y="4023594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A46365C-A33E-4303-90B1-D33D05EBFEDA}"/>
              </a:ext>
            </a:extLst>
          </p:cNvPr>
          <p:cNvSpPr/>
          <p:nvPr/>
        </p:nvSpPr>
        <p:spPr>
          <a:xfrm>
            <a:off x="4417362" y="5137659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1766D-2D2E-4908-AC87-63277A29325D}"/>
              </a:ext>
            </a:extLst>
          </p:cNvPr>
          <p:cNvSpPr txBox="1"/>
          <p:nvPr/>
        </p:nvSpPr>
        <p:spPr>
          <a:xfrm>
            <a:off x="6694017" y="5033159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62803A-881E-4E54-B342-7B6C4658CAEF}"/>
              </a:ext>
            </a:extLst>
          </p:cNvPr>
          <p:cNvSpPr txBox="1"/>
          <p:nvPr/>
        </p:nvSpPr>
        <p:spPr>
          <a:xfrm>
            <a:off x="6058473" y="504379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E37F38-AC7C-4180-84E0-628FCB6EB28D}"/>
              </a:ext>
            </a:extLst>
          </p:cNvPr>
          <p:cNvSpPr txBox="1"/>
          <p:nvPr/>
        </p:nvSpPr>
        <p:spPr>
          <a:xfrm>
            <a:off x="5446069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00CB23-A2F6-41C3-A050-EB323C1D9C72}"/>
              </a:ext>
            </a:extLst>
          </p:cNvPr>
          <p:cNvSpPr/>
          <p:nvPr/>
        </p:nvSpPr>
        <p:spPr>
          <a:xfrm>
            <a:off x="6275289" y="400207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417EF7-5A63-46CA-9025-3A8BA4BF2555}"/>
              </a:ext>
            </a:extLst>
          </p:cNvPr>
          <p:cNvSpPr/>
          <p:nvPr/>
        </p:nvSpPr>
        <p:spPr>
          <a:xfrm>
            <a:off x="4812269" y="397626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80EEF5-489C-47F5-9416-A7227FEA0569}"/>
              </a:ext>
            </a:extLst>
          </p:cNvPr>
          <p:cNvSpPr txBox="1"/>
          <p:nvPr/>
        </p:nvSpPr>
        <p:spPr>
          <a:xfrm>
            <a:off x="8248803" y="2750577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6 635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2B7436-6D7E-41DC-81DA-C2B1A03435BC}"/>
              </a:ext>
            </a:extLst>
          </p:cNvPr>
          <p:cNvSpPr txBox="1"/>
          <p:nvPr/>
        </p:nvSpPr>
        <p:spPr>
          <a:xfrm>
            <a:off x="8240232" y="3979428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807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5139E4-4F1A-4777-B706-704801316CA4}"/>
              </a:ext>
            </a:extLst>
          </p:cNvPr>
          <p:cNvSpPr/>
          <p:nvPr/>
        </p:nvSpPr>
        <p:spPr>
          <a:xfrm>
            <a:off x="7795372" y="3917268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A4FA80-E00E-46FE-8DFA-DCA163086837}"/>
              </a:ext>
            </a:extLst>
          </p:cNvPr>
          <p:cNvSpPr/>
          <p:nvPr/>
        </p:nvSpPr>
        <p:spPr>
          <a:xfrm>
            <a:off x="8064329" y="5031333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8DF0864-C938-4B67-B33A-A7FCFA941142}"/>
              </a:ext>
            </a:extLst>
          </p:cNvPr>
          <p:cNvSpPr txBox="1"/>
          <p:nvPr/>
        </p:nvSpPr>
        <p:spPr>
          <a:xfrm>
            <a:off x="10340984" y="4926833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388B3E-4E65-4F4D-9D74-ECD680DA45A6}"/>
              </a:ext>
            </a:extLst>
          </p:cNvPr>
          <p:cNvSpPr txBox="1"/>
          <p:nvPr/>
        </p:nvSpPr>
        <p:spPr>
          <a:xfrm>
            <a:off x="9779868" y="4916201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3ABE8C-0E67-4E69-B644-B74979A26195}"/>
              </a:ext>
            </a:extLst>
          </p:cNvPr>
          <p:cNvSpPr txBox="1"/>
          <p:nvPr/>
        </p:nvSpPr>
        <p:spPr>
          <a:xfrm>
            <a:off x="9199362" y="493522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3B3554D-C4BF-4371-9D2B-716A284098E2}"/>
              </a:ext>
            </a:extLst>
          </p:cNvPr>
          <p:cNvSpPr/>
          <p:nvPr/>
        </p:nvSpPr>
        <p:spPr>
          <a:xfrm>
            <a:off x="9964787" y="3885118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CA457FD-AF67-42CE-828D-84B18C7D9E74}"/>
              </a:ext>
            </a:extLst>
          </p:cNvPr>
          <p:cNvSpPr/>
          <p:nvPr/>
        </p:nvSpPr>
        <p:spPr>
          <a:xfrm>
            <a:off x="8459236" y="38699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1BD6FB-A37F-4E2A-B03F-B03D099F7C8C}"/>
              </a:ext>
            </a:extLst>
          </p:cNvPr>
          <p:cNvSpPr txBox="1"/>
          <p:nvPr/>
        </p:nvSpPr>
        <p:spPr>
          <a:xfrm>
            <a:off x="4627362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457F63C-865B-44BA-8D7B-E1FE5525C30E}"/>
              </a:ext>
            </a:extLst>
          </p:cNvPr>
          <p:cNvSpPr txBox="1"/>
          <p:nvPr/>
        </p:nvSpPr>
        <p:spPr>
          <a:xfrm>
            <a:off x="8444451" y="4945856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8953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/>
      <p:bldP spid="27" grpId="0"/>
      <p:bldP spid="28" grpId="0"/>
      <p:bldP spid="30" grpId="0" animBg="1"/>
      <p:bldP spid="30" grpId="1" animBg="1"/>
      <p:bldP spid="31" grpId="0" animBg="1"/>
      <p:bldP spid="31" grpId="1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/>
      <p:bldP spid="51" grpId="0" animBg="1"/>
      <p:bldP spid="51" grpId="1" animBg="1"/>
      <p:bldP spid="52" grpId="0" animBg="1"/>
      <p:bldP spid="52" grpId="1" animBg="1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0" grpId="1" animBg="1"/>
      <p:bldP spid="81" grpId="0" animBg="1"/>
      <p:bldP spid="81" grpId="1" animBg="1"/>
      <p:bldP spid="82" grpId="0"/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4CF635-FE83-A16A-73DF-FE4C8989B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15" y="874678"/>
            <a:ext cx="5787957" cy="5108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98BC58-93EA-76CB-12FF-03A6B4DD3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788" y="874678"/>
            <a:ext cx="5966298" cy="510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57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DA750E-83D5-F77B-A247-75B5B86425DD}"/>
              </a:ext>
            </a:extLst>
          </p:cNvPr>
          <p:cNvGrpSpPr/>
          <p:nvPr/>
        </p:nvGrpSpPr>
        <p:grpSpPr>
          <a:xfrm>
            <a:off x="122042" y="1059427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80D5BDB1-6FA9-98EC-4F7C-FD3BB52888C9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E2A61495-8E00-4923-C7C4-8A85460A513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5097ED-C71E-7C73-A292-8820CC9643D4}"/>
              </a:ext>
            </a:extLst>
          </p:cNvPr>
          <p:cNvGrpSpPr/>
          <p:nvPr/>
        </p:nvGrpSpPr>
        <p:grpSpPr>
          <a:xfrm>
            <a:off x="1209764" y="757867"/>
            <a:ext cx="10860193" cy="1966283"/>
            <a:chOff x="2158709" y="1005676"/>
            <a:chExt cx="2920725" cy="196628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2BE3FBA-F66C-4683-0834-4CF3D2DB02F3}"/>
                </a:ext>
              </a:extLst>
            </p:cNvPr>
            <p:cNvSpPr/>
            <p:nvPr/>
          </p:nvSpPr>
          <p:spPr>
            <a:xfrm>
              <a:off x="2158709" y="1005676"/>
              <a:ext cx="2920725" cy="196628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5AF72A-4A6C-1361-494E-9F0877222BB2}"/>
                </a:ext>
              </a:extLst>
            </p:cNvPr>
            <p:cNvSpPr txBox="1"/>
            <p:nvPr/>
          </p:nvSpPr>
          <p:spPr>
            <a:xfrm>
              <a:off x="2158709" y="1035394"/>
              <a:ext cx="2909128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Sông Nin là sông dài nhất thế giới với chiều dài 6 650 km. Sông Hồng dài 1 149 km. Hỏi sông Nin dài hơn sông Hồng bao nhiêu ki-lô-mét?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6F97E43-BCA4-06A2-36E1-63577E9694E2}"/>
              </a:ext>
            </a:extLst>
          </p:cNvPr>
          <p:cNvSpPr txBox="1"/>
          <p:nvPr/>
        </p:nvSpPr>
        <p:spPr>
          <a:xfrm>
            <a:off x="1536519" y="2769820"/>
            <a:ext cx="263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Tóm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tắt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B657F-8074-D7CC-C1A7-6885B5A4DCF7}"/>
              </a:ext>
            </a:extLst>
          </p:cNvPr>
          <p:cNvSpPr txBox="1"/>
          <p:nvPr/>
        </p:nvSpPr>
        <p:spPr>
          <a:xfrm>
            <a:off x="165164" y="3486348"/>
            <a:ext cx="2575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Nin: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864CF-A5CB-E9C9-12BF-6E4938EEC7D3}"/>
              </a:ext>
            </a:extLst>
          </p:cNvPr>
          <p:cNvSpPr txBox="1"/>
          <p:nvPr/>
        </p:nvSpPr>
        <p:spPr>
          <a:xfrm>
            <a:off x="3941346" y="3448907"/>
            <a:ext cx="2787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6 650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C2BF8D-6B0E-8E13-DFB0-7125ED7CF78C}"/>
              </a:ext>
            </a:extLst>
          </p:cNvPr>
          <p:cNvSpPr txBox="1"/>
          <p:nvPr/>
        </p:nvSpPr>
        <p:spPr>
          <a:xfrm>
            <a:off x="112621" y="4246699"/>
            <a:ext cx="3251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35A91-F362-1E34-32A3-687C1FB7F9AC}"/>
              </a:ext>
            </a:extLst>
          </p:cNvPr>
          <p:cNvSpPr txBox="1"/>
          <p:nvPr/>
        </p:nvSpPr>
        <p:spPr>
          <a:xfrm>
            <a:off x="3960312" y="4246699"/>
            <a:ext cx="263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1 149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8A8D44-84EC-BA12-5F60-8DED9315E73E}"/>
              </a:ext>
            </a:extLst>
          </p:cNvPr>
          <p:cNvSpPr txBox="1"/>
          <p:nvPr/>
        </p:nvSpPr>
        <p:spPr>
          <a:xfrm>
            <a:off x="210141" y="4898186"/>
            <a:ext cx="3940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Nin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16636-63BD-8714-7DF0-39095B8D3DF9}"/>
              </a:ext>
            </a:extLst>
          </p:cNvPr>
          <p:cNvSpPr txBox="1"/>
          <p:nvPr/>
        </p:nvSpPr>
        <p:spPr>
          <a:xfrm>
            <a:off x="4586594" y="5205962"/>
            <a:ext cx="259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E0B1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... km?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50F10E-32FD-DBDB-62EE-1DCB79CDE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039" y="2985766"/>
            <a:ext cx="5483820" cy="30846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77561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78D8B9-4199-AC4B-8FA4-A813998A7C54}"/>
              </a:ext>
            </a:extLst>
          </p:cNvPr>
          <p:cNvSpPr txBox="1"/>
          <p:nvPr/>
        </p:nvSpPr>
        <p:spPr>
          <a:xfrm>
            <a:off x="5066569" y="2996865"/>
            <a:ext cx="2058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14F0A-D162-B8A5-7DEB-F85774AEC8D0}"/>
              </a:ext>
            </a:extLst>
          </p:cNvPr>
          <p:cNvSpPr txBox="1"/>
          <p:nvPr/>
        </p:nvSpPr>
        <p:spPr>
          <a:xfrm>
            <a:off x="1337573" y="3754982"/>
            <a:ext cx="1032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Nin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ki-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mét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771FB-3255-2295-2A1C-114E3BD5F5C8}"/>
              </a:ext>
            </a:extLst>
          </p:cNvPr>
          <p:cNvSpPr txBox="1"/>
          <p:nvPr/>
        </p:nvSpPr>
        <p:spPr>
          <a:xfrm>
            <a:off x="2588144" y="4513099"/>
            <a:ext cx="7015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6 650 – 1 149= 5 501 (km)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2FDD80-E6C8-833A-7699-AB93657368B1}"/>
              </a:ext>
            </a:extLst>
          </p:cNvPr>
          <p:cNvSpPr txBox="1"/>
          <p:nvPr/>
        </p:nvSpPr>
        <p:spPr>
          <a:xfrm>
            <a:off x="5089290" y="5220985"/>
            <a:ext cx="4514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 5 501 km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2DC07A-D765-0DC5-4102-FFFC0B644985}"/>
              </a:ext>
            </a:extLst>
          </p:cNvPr>
          <p:cNvGrpSpPr/>
          <p:nvPr/>
        </p:nvGrpSpPr>
        <p:grpSpPr>
          <a:xfrm>
            <a:off x="122042" y="1059427"/>
            <a:ext cx="841938" cy="923330"/>
            <a:chOff x="1197850" y="723100"/>
            <a:chExt cx="841938" cy="923330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CEA33F23-D575-860D-3FF6-A795452FE4F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61BE4957-FC4E-013A-2035-893601AFAB7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02E83E-386C-04C3-828D-0C4E53E59DBB}"/>
              </a:ext>
            </a:extLst>
          </p:cNvPr>
          <p:cNvGrpSpPr/>
          <p:nvPr/>
        </p:nvGrpSpPr>
        <p:grpSpPr>
          <a:xfrm>
            <a:off x="1068673" y="760065"/>
            <a:ext cx="10860193" cy="1966283"/>
            <a:chOff x="2158709" y="1005676"/>
            <a:chExt cx="2920725" cy="196628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DCB5DDA-5963-2F08-789E-978E21F81321}"/>
                </a:ext>
              </a:extLst>
            </p:cNvPr>
            <p:cNvSpPr/>
            <p:nvPr/>
          </p:nvSpPr>
          <p:spPr>
            <a:xfrm>
              <a:off x="2158709" y="1005676"/>
              <a:ext cx="2920725" cy="196628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1CFB09-1661-441D-9A0E-AA6A1051936A}"/>
                </a:ext>
              </a:extLst>
            </p:cNvPr>
            <p:cNvSpPr txBox="1"/>
            <p:nvPr/>
          </p:nvSpPr>
          <p:spPr>
            <a:xfrm>
              <a:off x="2158709" y="1035394"/>
              <a:ext cx="2909128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Sông Nin là sông dài nhất thế giới với chiều dài 6 650 km. Sông Hồng dài 1 149 km. Hỏi sông Nin dài hơn sông Hồng bao nhiêu ki-lô-mét?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47978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lank wooden sign in nature park scene Free Vector">
            <a:extLst>
              <a:ext uri="{FF2B5EF4-FFF2-40B4-BE49-F238E27FC236}">
                <a16:creationId xmlns:a16="http://schemas.microsoft.com/office/drawing/2014/main" id="{F3DC6A20-3428-495F-BDED-25789792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367"/>
            <a:ext cx="12192000" cy="78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9829C-9A0E-4BD7-89D5-A646F9868C9F}"/>
              </a:ext>
            </a:extLst>
          </p:cNvPr>
          <p:cNvSpPr txBox="1"/>
          <p:nvPr/>
        </p:nvSpPr>
        <p:spPr>
          <a:xfrm>
            <a:off x="4944472" y="733646"/>
            <a:ext cx="528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28302E2A-FEF2-4303-94BC-2FE333CA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3792" l="9752" r="89894">
                        <a14:foregroundMark x1="46454" y1="93126" x2="46454" y2="93126"/>
                        <a14:foregroundMark x1="45567" y1="90466" x2="45567" y2="90466"/>
                        <a14:foregroundMark x1="54433" y1="88248" x2="54433" y2="88248"/>
                        <a14:foregroundMark x1="53546" y1="93792" x2="53546" y2="93792"/>
                        <a14:foregroundMark x1="55496" y1="21286" x2="60993" y2="28603"/>
                        <a14:backgroundMark x1="16135" y1="12417" x2="16135" y2="12417"/>
                        <a14:backgroundMark x1="22518" y1="30599" x2="22518" y2="30599"/>
                        <a14:backgroundMark x1="20567" y1="40576" x2="20567" y2="40576"/>
                        <a14:backgroundMark x1="22695" y1="52993" x2="22695" y2="52993"/>
                        <a14:backgroundMark x1="26418" y1="52328" x2="26418" y2="52328"/>
                        <a14:backgroundMark x1="31738" y1="81153" x2="31738" y2="81153"/>
                        <a14:backgroundMark x1="65603" y1="83592" x2="65603" y2="83592"/>
                        <a14:backgroundMark x1="50709" y1="87140" x2="50709" y2="87140"/>
                        <a14:backgroundMark x1="74291" y1="39911" x2="74291" y2="39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9" y="2587617"/>
            <a:ext cx="4452937" cy="35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89A82-88F4-4162-978D-F15EE4B0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266" y="1989861"/>
            <a:ext cx="693784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0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67" y="424927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4BEC3DD1-DE40-4F0F-8FDE-79C24685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91" y="3005543"/>
            <a:ext cx="91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4753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3D79B2CC-B1F4-418B-BC8B-072FFE74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4035831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1923</a:t>
            </a:r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id="{BB1B659B-1C28-4CFD-9E4D-037626BD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591" y="3259543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-</a:t>
            </a:r>
          </a:p>
        </p:txBody>
      </p:sp>
      <p:sp>
        <p:nvSpPr>
          <p:cNvPr id="29" name="Line 38">
            <a:extLst>
              <a:ext uri="{FF2B5EF4-FFF2-40B4-BE49-F238E27FC236}">
                <a16:creationId xmlns:a16="http://schemas.microsoft.com/office/drawing/2014/main" id="{C307911D-BC52-46E3-838E-374964704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4929" y="4021543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id="{2BA12F07-EF41-43FB-AFE3-4CD67CC3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929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WordArt 48">
            <a:extLst>
              <a:ext uri="{FF2B5EF4-FFF2-40B4-BE49-F238E27FC236}">
                <a16:creationId xmlns:a16="http://schemas.microsoft.com/office/drawing/2014/main" id="{0E3867A4-DBA6-4405-814C-D5150F095A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414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32" name="Text Box 25">
            <a:extLst>
              <a:ext uri="{FF2B5EF4-FFF2-40B4-BE49-F238E27FC236}">
                <a16:creationId xmlns:a16="http://schemas.microsoft.com/office/drawing/2014/main" id="{F70B64D5-2BAE-450A-BED1-8C198D1A1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3575456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317</a:t>
            </a:r>
          </a:p>
        </p:txBody>
      </p:sp>
      <p:sp>
        <p:nvSpPr>
          <p:cNvPr id="33" name="Oval 43">
            <a:extLst>
              <a:ext uri="{FF2B5EF4-FFF2-40B4-BE49-F238E27FC236}">
                <a16:creationId xmlns:a16="http://schemas.microsoft.com/office/drawing/2014/main" id="{123DD6D6-4E58-4F79-89AE-A0C78D299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529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43">
            <a:extLst>
              <a:ext uri="{FF2B5EF4-FFF2-40B4-BE49-F238E27FC236}">
                <a16:creationId xmlns:a16="http://schemas.microsoft.com/office/drawing/2014/main" id="{51145B1C-F271-49DB-AF88-4A3DA8F3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391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26">
            <a:extLst>
              <a:ext uri="{FF2B5EF4-FFF2-40B4-BE49-F238E27FC236}">
                <a16:creationId xmlns:a16="http://schemas.microsoft.com/office/drawing/2014/main" id="{22ECADA3-502A-4651-BC30-27B38E1A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991" y="295474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7360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207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9B9E0B6C-EBA2-4B70-88B2-E97E8341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66" y="40977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7160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A2918D2A-AF7F-471C-AAC5-ABD99CB6C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391" y="32595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8" name="Line 39">
            <a:extLst>
              <a:ext uri="{FF2B5EF4-FFF2-40B4-BE49-F238E27FC236}">
                <a16:creationId xmlns:a16="http://schemas.microsoft.com/office/drawing/2014/main" id="{34A72C32-D12D-4C4C-8FD2-EA4A608AB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1391" y="41406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Oval 43">
            <a:extLst>
              <a:ext uri="{FF2B5EF4-FFF2-40B4-BE49-F238E27FC236}">
                <a16:creationId xmlns:a16="http://schemas.microsoft.com/office/drawing/2014/main" id="{8B49A3A6-C3C6-41D4-9582-453E6EB3F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391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WordArt 48">
            <a:extLst>
              <a:ext uri="{FF2B5EF4-FFF2-40B4-BE49-F238E27FC236}">
                <a16:creationId xmlns:a16="http://schemas.microsoft.com/office/drawing/2014/main" id="{B75042A1-4287-4461-B191-1A5A1CA69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299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41" name="Oval 43">
            <a:extLst>
              <a:ext uri="{FF2B5EF4-FFF2-40B4-BE49-F238E27FC236}">
                <a16:creationId xmlns:a16="http://schemas.microsoft.com/office/drawing/2014/main" id="{783DCC52-E409-43A9-9F83-EFA608C1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1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6">
            <a:extLst>
              <a:ext uri="{FF2B5EF4-FFF2-40B4-BE49-F238E27FC236}">
                <a16:creationId xmlns:a16="http://schemas.microsoft.com/office/drawing/2014/main" id="{6A0A634C-9D2C-4296-8485-5628C838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791" y="3030943"/>
            <a:ext cx="1295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6962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2071</a:t>
            </a:r>
          </a:p>
        </p:txBody>
      </p:sp>
      <p:sp>
        <p:nvSpPr>
          <p:cNvPr id="43" name="Text Box 31">
            <a:extLst>
              <a:ext uri="{FF2B5EF4-FFF2-40B4-BE49-F238E27FC236}">
                <a16:creationId xmlns:a16="http://schemas.microsoft.com/office/drawing/2014/main" id="{27B23140-B4B0-4FB7-91DF-96C7B689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266" y="41739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4891</a:t>
            </a:r>
          </a:p>
        </p:txBody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id="{8354EA28-6CC0-46DB-8EDD-C22840565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1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Line 39">
            <a:extLst>
              <a:ext uri="{FF2B5EF4-FFF2-40B4-BE49-F238E27FC236}">
                <a16:creationId xmlns:a16="http://schemas.microsoft.com/office/drawing/2014/main" id="{6C216EFC-D83E-4B46-B5FC-5F13CFF5F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391" y="42168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id="{85B7676F-2FF2-4B51-B1FD-78D986E3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03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WordArt 48">
            <a:extLst>
              <a:ext uri="{FF2B5EF4-FFF2-40B4-BE49-F238E27FC236}">
                <a16:creationId xmlns:a16="http://schemas.microsoft.com/office/drawing/2014/main" id="{6131434D-F9D8-4391-9689-346488A5A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66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Đ</a:t>
            </a:r>
          </a:p>
        </p:txBody>
      </p:sp>
      <p:sp>
        <p:nvSpPr>
          <p:cNvPr id="48" name="Oval 43">
            <a:extLst>
              <a:ext uri="{FF2B5EF4-FFF2-40B4-BE49-F238E27FC236}">
                <a16:creationId xmlns:a16="http://schemas.microsoft.com/office/drawing/2014/main" id="{1A6C2D18-7F09-4BE0-9140-69A75B69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9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6">
            <a:extLst>
              <a:ext uri="{FF2B5EF4-FFF2-40B4-BE49-F238E27FC236}">
                <a16:creationId xmlns:a16="http://schemas.microsoft.com/office/drawing/2014/main" id="{5E1E28B8-8FCF-46A5-9032-71D5AD1B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070631"/>
            <a:ext cx="914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 Box 31">
            <a:extLst>
              <a:ext uri="{FF2B5EF4-FFF2-40B4-BE49-F238E27FC236}">
                <a16:creationId xmlns:a16="http://schemas.microsoft.com/office/drawing/2014/main" id="{523792B6-692D-4FDC-A766-52CA8211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4088218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51" name="Text Box 35">
            <a:extLst>
              <a:ext uri="{FF2B5EF4-FFF2-40B4-BE49-F238E27FC236}">
                <a16:creationId xmlns:a16="http://schemas.microsoft.com/office/drawing/2014/main" id="{D1DCB54B-BAAE-4D49-89CD-0B394CC5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9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2" name="Line 39">
            <a:extLst>
              <a:ext uri="{FF2B5EF4-FFF2-40B4-BE49-F238E27FC236}">
                <a16:creationId xmlns:a16="http://schemas.microsoft.com/office/drawing/2014/main" id="{C7A6CE18-00B1-4ADC-AB49-852D287BA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7191" y="408821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Oval 43">
            <a:extLst>
              <a:ext uri="{FF2B5EF4-FFF2-40B4-BE49-F238E27FC236}">
                <a16:creationId xmlns:a16="http://schemas.microsoft.com/office/drawing/2014/main" id="{1AEF7061-C1C3-4104-B09B-C7F4E60B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9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WordArt 48">
            <a:extLst>
              <a:ext uri="{FF2B5EF4-FFF2-40B4-BE49-F238E27FC236}">
                <a16:creationId xmlns:a16="http://schemas.microsoft.com/office/drawing/2014/main" id="{CCA63329-FAF4-45FC-839C-66373B6E9B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02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57" name="Oval 10">
            <a:extLst>
              <a:ext uri="{FF2B5EF4-FFF2-40B4-BE49-F238E27FC236}">
                <a16:creationId xmlns:a16="http://schemas.microsoft.com/office/drawing/2014/main" id="{2AEB3AD2-452C-4096-94F8-6133399D9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8" name="Oval 11">
            <a:extLst>
              <a:ext uri="{FF2B5EF4-FFF2-40B4-BE49-F238E27FC236}">
                <a16:creationId xmlns:a16="http://schemas.microsoft.com/office/drawing/2014/main" id="{814FD375-011D-47EE-B49A-2D0E65AF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0B7AA5EF-E623-4D11-9246-B1DD7769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370DB06F-5E66-43CC-87D1-63357867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1" name="Oval 15">
            <a:extLst>
              <a:ext uri="{FF2B5EF4-FFF2-40B4-BE49-F238E27FC236}">
                <a16:creationId xmlns:a16="http://schemas.microsoft.com/office/drawing/2014/main" id="{4E0DE400-B187-46D8-A699-96D0BDDA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" name="Oval 16">
            <a:extLst>
              <a:ext uri="{FF2B5EF4-FFF2-40B4-BE49-F238E27FC236}">
                <a16:creationId xmlns:a16="http://schemas.microsoft.com/office/drawing/2014/main" id="{D4F40792-F44C-493E-BF99-596AE3D7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6CCFC5B-4835-4456-A5BA-41FDFC0FC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5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64" name="Oval 10">
            <a:extLst>
              <a:ext uri="{FF2B5EF4-FFF2-40B4-BE49-F238E27FC236}">
                <a16:creationId xmlns:a16="http://schemas.microsoft.com/office/drawing/2014/main" id="{F0577CB7-ABFE-4B52-B8F8-9124849F3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5" name="Oval 11">
            <a:extLst>
              <a:ext uri="{FF2B5EF4-FFF2-40B4-BE49-F238E27FC236}">
                <a16:creationId xmlns:a16="http://schemas.microsoft.com/office/drawing/2014/main" id="{37BCA54B-AA7E-4E09-B991-B747CE45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" name="Oval 13">
            <a:extLst>
              <a:ext uri="{FF2B5EF4-FFF2-40B4-BE49-F238E27FC236}">
                <a16:creationId xmlns:a16="http://schemas.microsoft.com/office/drawing/2014/main" id="{D7ADB27C-985F-45B2-9CE6-43C7CF1E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7" name="Oval 14">
            <a:extLst>
              <a:ext uri="{FF2B5EF4-FFF2-40B4-BE49-F238E27FC236}">
                <a16:creationId xmlns:a16="http://schemas.microsoft.com/office/drawing/2014/main" id="{81B2E93E-1586-4D60-99B8-4771ADDC4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8" name="Oval 15">
            <a:extLst>
              <a:ext uri="{FF2B5EF4-FFF2-40B4-BE49-F238E27FC236}">
                <a16:creationId xmlns:a16="http://schemas.microsoft.com/office/drawing/2014/main" id="{584DA4A8-354B-460F-80FE-234690E3E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9" name="Oval 16">
            <a:extLst>
              <a:ext uri="{FF2B5EF4-FFF2-40B4-BE49-F238E27FC236}">
                <a16:creationId xmlns:a16="http://schemas.microsoft.com/office/drawing/2014/main" id="{B439D921-6B9A-4D9B-B3D9-AA7EDD337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1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94F7FC3-47A5-425E-9E1E-044624015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1223963" cy="935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1" name="Oval 10">
            <a:extLst>
              <a:ext uri="{FF2B5EF4-FFF2-40B4-BE49-F238E27FC236}">
                <a16:creationId xmlns:a16="http://schemas.microsoft.com/office/drawing/2014/main" id="{831B63E2-1D88-442E-B84B-627E948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2" name="Oval 11">
            <a:extLst>
              <a:ext uri="{FF2B5EF4-FFF2-40B4-BE49-F238E27FC236}">
                <a16:creationId xmlns:a16="http://schemas.microsoft.com/office/drawing/2014/main" id="{2F7756BA-85F0-47A8-BC83-5E1461D2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3" name="Oval 13">
            <a:extLst>
              <a:ext uri="{FF2B5EF4-FFF2-40B4-BE49-F238E27FC236}">
                <a16:creationId xmlns:a16="http://schemas.microsoft.com/office/drawing/2014/main" id="{9A694047-8EBE-4DDC-A241-9DA9B864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4" name="Oval 14">
            <a:extLst>
              <a:ext uri="{FF2B5EF4-FFF2-40B4-BE49-F238E27FC236}">
                <a16:creationId xmlns:a16="http://schemas.microsoft.com/office/drawing/2014/main" id="{535F41E0-4E22-4BBE-AF15-0AE4E639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5" name="Oval 15">
            <a:extLst>
              <a:ext uri="{FF2B5EF4-FFF2-40B4-BE49-F238E27FC236}">
                <a16:creationId xmlns:a16="http://schemas.microsoft.com/office/drawing/2014/main" id="{C4F37E57-1761-4E4B-AC7E-33D58AC67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6">
            <a:extLst>
              <a:ext uri="{FF2B5EF4-FFF2-40B4-BE49-F238E27FC236}">
                <a16:creationId xmlns:a16="http://schemas.microsoft.com/office/drawing/2014/main" id="{0C7C670B-F4A6-4A42-A580-2532CB7F6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7" name="Oval 62">
            <a:extLst>
              <a:ext uri="{FF2B5EF4-FFF2-40B4-BE49-F238E27FC236}">
                <a16:creationId xmlns:a16="http://schemas.microsoft.com/office/drawing/2014/main" id="{48E38C64-03FD-4F1D-82F0-AD927298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8" name="Oval 10">
            <a:extLst>
              <a:ext uri="{FF2B5EF4-FFF2-40B4-BE49-F238E27FC236}">
                <a16:creationId xmlns:a16="http://schemas.microsoft.com/office/drawing/2014/main" id="{F90AE837-C9B9-41C4-9B74-C543B71A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9" name="Oval 11">
            <a:extLst>
              <a:ext uri="{FF2B5EF4-FFF2-40B4-BE49-F238E27FC236}">
                <a16:creationId xmlns:a16="http://schemas.microsoft.com/office/drawing/2014/main" id="{0C264517-52D4-473F-A970-4871369D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0" name="Oval 13">
            <a:extLst>
              <a:ext uri="{FF2B5EF4-FFF2-40B4-BE49-F238E27FC236}">
                <a16:creationId xmlns:a16="http://schemas.microsoft.com/office/drawing/2014/main" id="{05AC6471-3536-4704-9757-9EBCC38E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1" name="Oval 14">
            <a:extLst>
              <a:ext uri="{FF2B5EF4-FFF2-40B4-BE49-F238E27FC236}">
                <a16:creationId xmlns:a16="http://schemas.microsoft.com/office/drawing/2014/main" id="{9DFD3947-8198-4260-99F0-8FE83EAC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2" name="Oval 15">
            <a:extLst>
              <a:ext uri="{FF2B5EF4-FFF2-40B4-BE49-F238E27FC236}">
                <a16:creationId xmlns:a16="http://schemas.microsoft.com/office/drawing/2014/main" id="{64618B3F-6D5B-4FDE-BF4F-F489A49A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3" name="Oval 16">
            <a:extLst>
              <a:ext uri="{FF2B5EF4-FFF2-40B4-BE49-F238E27FC236}">
                <a16:creationId xmlns:a16="http://schemas.microsoft.com/office/drawing/2014/main" id="{BB833333-9830-4BF5-896C-B4BD5917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84" name="Oval 62">
            <a:extLst>
              <a:ext uri="{FF2B5EF4-FFF2-40B4-BE49-F238E27FC236}">
                <a16:creationId xmlns:a16="http://schemas.microsoft.com/office/drawing/2014/main" id="{C1FA0C8D-2F71-4D6F-971A-8412A6D0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85" name="Text Box 31">
            <a:extLst>
              <a:ext uri="{FF2B5EF4-FFF2-40B4-BE49-F238E27FC236}">
                <a16:creationId xmlns:a16="http://schemas.microsoft.com/office/drawing/2014/main" id="{9DC65B0E-0973-4FBC-BA8F-2E8EAB51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2945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 Box 31">
            <a:extLst>
              <a:ext uri="{FF2B5EF4-FFF2-40B4-BE49-F238E27FC236}">
                <a16:creationId xmlns:a16="http://schemas.microsoft.com/office/drawing/2014/main" id="{9A5185E2-9119-45AC-8698-6E1CC60A2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3564343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7" name="Text Box 31">
            <a:extLst>
              <a:ext uri="{FF2B5EF4-FFF2-40B4-BE49-F238E27FC236}">
                <a16:creationId xmlns:a16="http://schemas.microsoft.com/office/drawing/2014/main" id="{FC4DE048-8673-4AC1-B2E0-EE2450B6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4088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 Box 26">
            <a:extLst>
              <a:ext uri="{FF2B5EF4-FFF2-40B4-BE49-F238E27FC236}">
                <a16:creationId xmlns:a16="http://schemas.microsoft.com/office/drawing/2014/main" id="{4A3B8A54-DCCD-4182-89EF-36AFFCE5A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55481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id="{BD26759C-9348-405C-B625-0C731DA67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070631"/>
            <a:ext cx="609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0" name="Text Box 26">
            <a:extLst>
              <a:ext uri="{FF2B5EF4-FFF2-40B4-BE49-F238E27FC236}">
                <a16:creationId xmlns:a16="http://schemas.microsoft.com/office/drawing/2014/main" id="{AD16B6EB-D371-492A-BAA3-7978333D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5548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1" name="Text Box 26">
            <a:extLst>
              <a:ext uri="{FF2B5EF4-FFF2-40B4-BE49-F238E27FC236}">
                <a16:creationId xmlns:a16="http://schemas.microsoft.com/office/drawing/2014/main" id="{2E8FEDEB-8FD4-4F1B-AC08-8B975DD06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40882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" name="Text Box 7">
            <a:extLst>
              <a:ext uri="{FF2B5EF4-FFF2-40B4-BE49-F238E27FC236}">
                <a16:creationId xmlns:a16="http://schemas.microsoft.com/office/drawing/2014/main" id="{85CE00E2-7AB3-42EE-ADCC-9E67D92A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41" y="1103718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+mj-lt"/>
              </a:rPr>
              <a:t>ĐÚNG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Đ, </a:t>
            </a:r>
            <a:r>
              <a:rPr lang="en-US" altLang="en-US" sz="3600" b="1" dirty="0">
                <a:latin typeface="+mj-lt"/>
              </a:rPr>
              <a:t>SAI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85A63-3266-498C-BAE9-935FA8EBC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650" y="159938"/>
            <a:ext cx="57490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500"/>
                            </p:stCondLst>
                            <p:childTnLst>
                              <p:par>
                                <p:cTn id="1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"/>
                            </p:stCondLst>
                            <p:childTnLst>
                              <p:par>
                                <p:cTn id="2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500"/>
                            </p:stCondLst>
                            <p:childTnLst>
                              <p:par>
                                <p:cTn id="3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000"/>
                            </p:stCondLst>
                            <p:childTnLst>
                              <p:par>
                                <p:cTn id="4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3000"/>
                            </p:stCondLst>
                            <p:childTnLst>
                              <p:par>
                                <p:cTn id="4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000"/>
                            </p:stCondLst>
                            <p:childTnLst>
                              <p:par>
                                <p:cTn id="4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500"/>
                            </p:stCondLst>
                            <p:childTnLst>
                              <p:par>
                                <p:cTn id="4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500"/>
                            </p:stCondLst>
                            <p:childTnLst>
                              <p:par>
                                <p:cTn id="4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 animBg="1"/>
      <p:bldP spid="32" grpId="0"/>
      <p:bldP spid="32" grpId="1"/>
      <p:bldP spid="33" grpId="0" animBg="1"/>
      <p:bldP spid="34" grpId="0" animBg="1"/>
      <p:bldP spid="35" grpId="0" build="allAtOnce"/>
      <p:bldP spid="36" grpId="0"/>
      <p:bldP spid="37" grpId="0"/>
      <p:bldP spid="39" grpId="0" animBg="1"/>
      <p:bldP spid="41" grpId="0" animBg="1"/>
      <p:bldP spid="42" grpId="0"/>
      <p:bldP spid="43" grpId="0"/>
      <p:bldP spid="44" grpId="0"/>
      <p:bldP spid="46" grpId="0" animBg="1"/>
      <p:bldP spid="48" grpId="0" animBg="1"/>
      <p:bldP spid="49" grpId="0"/>
      <p:bldP spid="50" grpId="0"/>
      <p:bldP spid="51" grpId="0"/>
      <p:bldP spid="53" grpId="0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  <p:bldP spid="59" grpId="3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67" grpId="3" animBg="1"/>
      <p:bldP spid="68" grpId="0" animBg="1"/>
      <p:bldP spid="68" grpId="1" animBg="1"/>
      <p:bldP spid="68" grpId="2" animBg="1"/>
      <p:bldP spid="68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/>
      <p:bldP spid="85" grpId="1"/>
      <p:bldP spid="85" grpId="2"/>
      <p:bldP spid="86" grpId="0"/>
      <p:bldP spid="86" grpId="1"/>
      <p:bldP spid="86" grpId="2"/>
      <p:bldP spid="87" grpId="0"/>
      <p:bldP spid="87" grpId="1"/>
      <p:bldP spid="87" grpId="2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942954" y="748732"/>
            <a:ext cx="678426" cy="450323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24991" y="772667"/>
            <a:ext cx="678426" cy="4503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55046"/>
            <a:ext cx="12192000" cy="1002954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042954" y="504217"/>
            <a:ext cx="1007806" cy="668958"/>
          </a:xfrm>
          <a:prstGeom prst="rect">
            <a:avLst/>
          </a:prstGeom>
        </p:spPr>
      </p:pic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0117" y="561703"/>
            <a:ext cx="1005960" cy="667732"/>
          </a:xfrm>
          <a:prstGeom prst="rect">
            <a:avLst/>
          </a:prstGeom>
        </p:spPr>
      </p:pic>
      <p:pic>
        <p:nvPicPr>
          <p:cNvPr id="38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9821524" y="3194322"/>
            <a:ext cx="2370476" cy="3675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3DA94C-F77B-F009-7327-3C9FE9332CCA}"/>
              </a:ext>
            </a:extLst>
          </p:cNvPr>
          <p:cNvGrpSpPr/>
          <p:nvPr/>
        </p:nvGrpSpPr>
        <p:grpSpPr>
          <a:xfrm>
            <a:off x="3200489" y="712763"/>
            <a:ext cx="5009655" cy="1484718"/>
            <a:chOff x="5678668" y="1336776"/>
            <a:chExt cx="3347559" cy="178730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84A3DD-A459-D1BA-8F09-1F6A5EE2B222}"/>
                </a:ext>
              </a:extLst>
            </p:cNvPr>
            <p:cNvSpPr/>
            <p:nvPr/>
          </p:nvSpPr>
          <p:spPr>
            <a:xfrm>
              <a:off x="5678668" y="1336776"/>
              <a:ext cx="3347559" cy="1002954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21">
              <a:extLst>
                <a:ext uri="{FF2B5EF4-FFF2-40B4-BE49-F238E27FC236}">
                  <a16:creationId xmlns:a16="http://schemas.microsoft.com/office/drawing/2014/main" id="{6663CC9D-938D-E926-C996-177964FFAEC3}"/>
                </a:ext>
              </a:extLst>
            </p:cNvPr>
            <p:cNvSpPr txBox="1"/>
            <p:nvPr/>
          </p:nvSpPr>
          <p:spPr>
            <a:xfrm>
              <a:off x="5724070" y="1382723"/>
              <a:ext cx="3256753" cy="17413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dirty="0" err="1">
                  <a:solidFill>
                    <a:prstClr val="whit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Hoạt</a:t>
              </a:r>
              <a:r>
                <a:rPr lang="en-US" altLang="zh-CN" sz="4400" dirty="0">
                  <a:solidFill>
                    <a:prstClr val="whit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400" dirty="0" err="1">
                  <a:solidFill>
                    <a:prstClr val="whit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động</a:t>
              </a:r>
              <a:r>
                <a:rPr lang="en-US" altLang="zh-CN" sz="4400" dirty="0">
                  <a:solidFill>
                    <a:prstClr val="whit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400" dirty="0" err="1">
                  <a:solidFill>
                    <a:prstClr val="whit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tiếp</a:t>
              </a:r>
              <a:r>
                <a:rPr lang="en-US" altLang="zh-CN" sz="4400" dirty="0">
                  <a:solidFill>
                    <a:prstClr val="whit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400" dirty="0" err="1">
                  <a:solidFill>
                    <a:prstClr val="whit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nối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AE5BA-4576-6963-1871-3E30CC10EAF2}"/>
              </a:ext>
            </a:extLst>
          </p:cNvPr>
          <p:cNvGrpSpPr/>
          <p:nvPr/>
        </p:nvGrpSpPr>
        <p:grpSpPr>
          <a:xfrm>
            <a:off x="1585609" y="1507172"/>
            <a:ext cx="8774348" cy="4489976"/>
            <a:chOff x="1388924" y="1722812"/>
            <a:chExt cx="6208294" cy="4489976"/>
          </a:xfrm>
        </p:grpSpPr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9062547D-26E8-E3C1-A1AC-B01D7C574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1388924" y="1722812"/>
              <a:ext cx="6208294" cy="44899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E145DE-612A-7B84-44C8-AB1A6F3FCA2C}"/>
                </a:ext>
              </a:extLst>
            </p:cNvPr>
            <p:cNvSpPr txBox="1"/>
            <p:nvPr/>
          </p:nvSpPr>
          <p:spPr>
            <a:xfrm>
              <a:off x="1760979" y="2009578"/>
              <a:ext cx="534655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hiểu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rồi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so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sánh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chiều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2 - 3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dòng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sông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Hà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Nội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em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biết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1512F6C-755C-6969-5BDD-8FCEAEF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740" y="3194322"/>
            <a:ext cx="2054530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7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5039703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4637" y="727164"/>
            <a:ext cx="11132820" cy="42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3 213 + 790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4901005" y="4001268"/>
            <a:ext cx="2775701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158949" y="3956198"/>
            <a:ext cx="3007893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</a:t>
            </a:r>
            <a:r>
              <a:rPr lang="en-US" sz="4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838258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</a:t>
            </a:r>
            <a:r>
              <a:rPr lang="en-US" sz="4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956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562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307640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4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4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743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634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5089404" y="3956197"/>
            <a:ext cx="3065767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A.119  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986919" y="391366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 CÁC BẠN 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335A30-B257-4B40-B49D-F7A1BD6752D5}"/>
              </a:ext>
            </a:extLst>
          </p:cNvPr>
          <p:cNvGrpSpPr/>
          <p:nvPr/>
        </p:nvGrpSpPr>
        <p:grpSpPr>
          <a:xfrm>
            <a:off x="2635629" y="1057014"/>
            <a:ext cx="6937700" cy="3087501"/>
            <a:chOff x="2681349" y="1011294"/>
            <a:chExt cx="6937700" cy="3087501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DD46EADB-70B0-468F-88B7-54AC2BF3DE5A}"/>
                </a:ext>
              </a:extLst>
            </p:cNvPr>
            <p:cNvSpPr/>
            <p:nvPr/>
          </p:nvSpPr>
          <p:spPr>
            <a:xfrm>
              <a:off x="2681349" y="101129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2AFA68-79FA-4788-8E82-6FEEA01D2685}"/>
                </a:ext>
              </a:extLst>
            </p:cNvPr>
            <p:cNvGrpSpPr/>
            <p:nvPr/>
          </p:nvGrpSpPr>
          <p:grpSpPr>
            <a:xfrm>
              <a:off x="4961478" y="1136182"/>
              <a:ext cx="2682242" cy="744415"/>
              <a:chOff x="2926079" y="1353078"/>
              <a:chExt cx="2682242" cy="7444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82E0870-A065-4689-B108-B24E3EF2222B}"/>
                  </a:ext>
                </a:extLst>
              </p:cNvPr>
              <p:cNvSpPr/>
              <p:nvPr/>
            </p:nvSpPr>
            <p:spPr>
              <a:xfrm>
                <a:off x="2926079" y="1353078"/>
                <a:ext cx="2682242" cy="744415"/>
              </a:xfrm>
              <a:prstGeom prst="roundRect">
                <a:avLst>
                  <a:gd name="adj" fmla="val 50000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AB98EEB-B1B3-42FD-85FE-BC81DCC78878}"/>
                  </a:ext>
                </a:extLst>
              </p:cNvPr>
              <p:cNvSpPr txBox="1"/>
              <p:nvPr/>
            </p:nvSpPr>
            <p:spPr>
              <a:xfrm>
                <a:off x="3569917" y="1426559"/>
                <a:ext cx="14555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6597985" y="201039"/>
              <a:ext cx="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511F579-F36D-4EB0-9863-98258ADA1D33}"/>
              </a:ext>
            </a:extLst>
          </p:cNvPr>
          <p:cNvSpPr txBox="1"/>
          <p:nvPr/>
        </p:nvSpPr>
        <p:spPr>
          <a:xfrm>
            <a:off x="4849583" y="3383892"/>
            <a:ext cx="249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0C8AC9-A7E9-427E-9CB2-54C0BB5886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29469" y="1809359"/>
            <a:ext cx="7315834" cy="2048434"/>
          </a:xfrm>
          <a:prstGeom prst="rect">
            <a:avLst/>
          </a:prstGeom>
        </p:spPr>
      </p:pic>
      <p:sp>
        <p:nvSpPr>
          <p:cNvPr id="26" name="矩形: 圆角 13">
            <a:extLst>
              <a:ext uri="{FF2B5EF4-FFF2-40B4-BE49-F238E27FC236}">
                <a16:creationId xmlns:a16="http://schemas.microsoft.com/office/drawing/2014/main" id="{AF6FD5C6-12BA-4041-7125-0CCF56977FD7}"/>
              </a:ext>
            </a:extLst>
          </p:cNvPr>
          <p:cNvSpPr/>
          <p:nvPr/>
        </p:nvSpPr>
        <p:spPr>
          <a:xfrm>
            <a:off x="2122414" y="-50054"/>
            <a:ext cx="8713047" cy="900853"/>
          </a:xfrm>
          <a:prstGeom prst="roundRect">
            <a:avLst>
              <a:gd name="adj" fmla="val 37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Chào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mừng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các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con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đến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với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học</a:t>
            </a:r>
            <a:endParaRPr lang="en-US" altLang="zh-CN" sz="3200" b="1" kern="0" dirty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27121589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684</Words>
  <Application>Microsoft Office PowerPoint</Application>
  <PresentationFormat>Widescreen</PresentationFormat>
  <Paragraphs>186</Paragraphs>
  <Slides>23</Slides>
  <Notes>13</Notes>
  <HiddenSlides>2</HiddenSlides>
  <MMClips>10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9" baseType="lpstr">
      <vt:lpstr>等线</vt:lpstr>
      <vt:lpstr>#9Slide02 Noi dung dai</vt:lpstr>
      <vt:lpstr>#9Slide07 HoneyCream</vt:lpstr>
      <vt:lpstr>.VnTime</vt:lpstr>
      <vt:lpstr>Arial</vt:lpstr>
      <vt:lpstr>Calibri</vt:lpstr>
      <vt:lpstr>Calibri Light</vt:lpstr>
      <vt:lpstr>Cambria</vt:lpstr>
      <vt:lpstr>Comic Sans MS</vt:lpstr>
      <vt:lpstr>HP-028</vt:lpstr>
      <vt:lpstr>iCiel Cadena</vt:lpstr>
      <vt:lpstr>SVN-Cookies</vt:lpstr>
      <vt:lpstr>SVN-Newton</vt:lpstr>
      <vt:lpstr>SVN-Ready</vt:lpstr>
      <vt:lpstr>Tahoma</vt:lpstr>
      <vt:lpstr>Times New Roman</vt:lpstr>
      <vt:lpstr>Vogue-ExtraBold</vt:lpstr>
      <vt:lpstr>字魂59号-创粗黑</vt:lpstr>
      <vt:lpstr>思源宋体 CN Light</vt:lpstr>
      <vt:lpstr>包图主题2</vt:lpstr>
      <vt:lpstr>6_Office Theme</vt:lpstr>
      <vt:lpstr>7_Office Theme</vt:lpstr>
      <vt:lpstr>8_Office Theme</vt:lpstr>
      <vt:lpstr>3_Office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63</cp:revision>
  <dcterms:created xsi:type="dcterms:W3CDTF">2022-11-11T06:26:08Z</dcterms:created>
  <dcterms:modified xsi:type="dcterms:W3CDTF">2023-02-19T13:55:21Z</dcterms:modified>
</cp:coreProperties>
</file>