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90" r:id="rId4"/>
    <p:sldId id="292" r:id="rId5"/>
    <p:sldId id="353" r:id="rId6"/>
    <p:sldId id="259" r:id="rId7"/>
    <p:sldId id="335" r:id="rId8"/>
    <p:sldId id="293" r:id="rId9"/>
    <p:sldId id="336" r:id="rId10"/>
    <p:sldId id="307" r:id="rId11"/>
    <p:sldId id="263" r:id="rId12"/>
    <p:sldId id="351" r:id="rId13"/>
    <p:sldId id="346" r:id="rId14"/>
    <p:sldId id="352" r:id="rId15"/>
    <p:sldId id="258" r:id="rId16"/>
    <p:sldId id="333" r:id="rId17"/>
    <p:sldId id="261" r:id="rId18"/>
    <p:sldId id="260" r:id="rId19"/>
    <p:sldId id="334" r:id="rId20"/>
    <p:sldId id="354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48" autoAdjust="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6076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3856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3742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260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6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8163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10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2935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7599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6247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021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5" Type="http://schemas.openxmlformats.org/officeDocument/2006/relationships/image" Target="../media/image27.jpg"/><Relationship Id="rId15" Type="http://schemas.microsoft.com/office/2007/relationships/hdphoto" Target="../media/hdphoto8.wdp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5.xml"/><Relationship Id="rId3" Type="http://schemas.openxmlformats.org/officeDocument/2006/relationships/image" Target="../media/image36.jpg"/><Relationship Id="rId7" Type="http://schemas.openxmlformats.org/officeDocument/2006/relationships/slide" Target="slide17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5" Type="http://schemas.openxmlformats.org/officeDocument/2006/relationships/slide" Target="slide18.xml"/><Relationship Id="rId10" Type="http://schemas.openxmlformats.org/officeDocument/2006/relationships/image" Target="../media/image37.png"/><Relationship Id="rId4" Type="http://schemas.openxmlformats.org/officeDocument/2006/relationships/slide" Target="slide16.xml"/><Relationship Id="rId9" Type="http://schemas.microsoft.com/office/2007/relationships/hdphoto" Target="../media/hdphoto8.wdp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40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microsoft.com/office/2007/relationships/hdphoto" Target="../media/hdphoto10.wdp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12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1.png"/><Relationship Id="rId10" Type="http://schemas.microsoft.com/office/2007/relationships/hdphoto" Target="../media/hdphoto9.wdp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0.png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4.wdp"/><Relationship Id="rId1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openxmlformats.org/officeDocument/2006/relationships/image" Target="../media/image44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1.png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microsoft.com/office/2007/relationships/hdphoto" Target="../media/hdphoto9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30296-8A1C-1C34-E137-73ADE7911690}"/>
              </a:ext>
            </a:extLst>
          </p:cNvPr>
          <p:cNvSpPr txBox="1"/>
          <p:nvPr/>
        </p:nvSpPr>
        <p:spPr>
          <a:xfrm>
            <a:off x="272415" y="892660"/>
            <a:ext cx="11647170" cy="487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Chào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mừng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các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con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học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sinh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đến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với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tiết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học</a:t>
            </a:r>
            <a:endParaRPr lang="en-US" sz="7200" b="1" dirty="0">
              <a:solidFill>
                <a:srgbClr val="002060"/>
              </a:solidFill>
              <a:latin typeface="SVN-Shintia Script" panose="020B060402020202020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Môn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: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Đạo</a:t>
            </a:r>
            <a:r>
              <a:rPr lang="en-US" sz="7200" b="1" dirty="0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SVN-Shintia Script" panose="020B0604020202020204" charset="0"/>
                <a:cs typeface="Arial" panose="020B0604020202020204" pitchFamily="34" charset="0"/>
              </a:rPr>
              <a:t>đức</a:t>
            </a:r>
            <a:endParaRPr lang="en-US" sz="7200" b="1" dirty="0">
              <a:solidFill>
                <a:srgbClr val="002060"/>
              </a:solidFill>
              <a:latin typeface="SVN-Shintia Script" panose="020B060402020202020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3E504-5301-D0D7-6CEC-C386F25C7146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3049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575560" y="1141436"/>
            <a:ext cx="7711440" cy="584775"/>
          </a:xfrm>
          <a:custGeom>
            <a:avLst/>
            <a:gdLst>
              <a:gd name="connsiteX0" fmla="*/ 0 w 7711440"/>
              <a:gd name="connsiteY0" fmla="*/ 0 h 584775"/>
              <a:gd name="connsiteX1" fmla="*/ 7711440 w 7711440"/>
              <a:gd name="connsiteY1" fmla="*/ 0 h 584775"/>
              <a:gd name="connsiteX2" fmla="*/ 7711440 w 7711440"/>
              <a:gd name="connsiteY2" fmla="*/ 584775 h 584775"/>
              <a:gd name="connsiteX3" fmla="*/ 0 w 7711440"/>
              <a:gd name="connsiteY3" fmla="*/ 584775 h 584775"/>
              <a:gd name="connsiteX4" fmla="*/ 0 w 77114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584775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668597" y="115750"/>
                  <a:pt x="7717115" y="445323"/>
                  <a:pt x="7711440" y="584775"/>
                </a:cubicBezTo>
                <a:cubicBezTo>
                  <a:pt x="5422304" y="420014"/>
                  <a:pt x="227330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7711440" h="584775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684994" y="254320"/>
                  <a:pt x="7669176" y="509640"/>
                  <a:pt x="7711440" y="584775"/>
                </a:cubicBezTo>
                <a:cubicBezTo>
                  <a:pt x="4189751" y="438915"/>
                  <a:pt x="9475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khám phá bản thân bằng cách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054157" cy="1569660"/>
          </a:xfrm>
          <a:custGeom>
            <a:avLst/>
            <a:gdLst>
              <a:gd name="connsiteX0" fmla="*/ 0 w 8054157"/>
              <a:gd name="connsiteY0" fmla="*/ 0 h 1569660"/>
              <a:gd name="connsiteX1" fmla="*/ 8054157 w 8054157"/>
              <a:gd name="connsiteY1" fmla="*/ 0 h 1569660"/>
              <a:gd name="connsiteX2" fmla="*/ 8054157 w 8054157"/>
              <a:gd name="connsiteY2" fmla="*/ 1569660 h 1569660"/>
              <a:gd name="connsiteX3" fmla="*/ 0 w 8054157"/>
              <a:gd name="connsiteY3" fmla="*/ 1569660 h 1569660"/>
              <a:gd name="connsiteX4" fmla="*/ 0 w 80541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57" h="1569660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51718" y="257633"/>
                  <a:pt x="8005766" y="890565"/>
                  <a:pt x="8054157" y="1569660"/>
                </a:cubicBezTo>
                <a:cubicBezTo>
                  <a:pt x="7165325" y="1404899"/>
                  <a:pt x="250961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8054157" h="1569660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269" y="662121"/>
                  <a:pt x="8123569" y="1402874"/>
                  <a:pt x="8054157" y="1569660"/>
                </a:cubicBezTo>
                <a:cubicBezTo>
                  <a:pt x="4770138" y="1423800"/>
                  <a:pt x="152618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lập kế hoạch và thực hiện kế hoạch để phát huy điểm mạnh và khắc phục điểm yếu của bản thân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1AEA518-2128-99EC-673A-9C7604E6D3B5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373103" cy="3046988"/>
          </a:xfrm>
          <a:custGeom>
            <a:avLst/>
            <a:gdLst>
              <a:gd name="connsiteX0" fmla="*/ 0 w 8373103"/>
              <a:gd name="connsiteY0" fmla="*/ 0 h 3046988"/>
              <a:gd name="connsiteX1" fmla="*/ 8373103 w 8373103"/>
              <a:gd name="connsiteY1" fmla="*/ 0 h 3046988"/>
              <a:gd name="connsiteX2" fmla="*/ 8373103 w 8373103"/>
              <a:gd name="connsiteY2" fmla="*/ 3046988 h 3046988"/>
              <a:gd name="connsiteX3" fmla="*/ 0 w 8373103"/>
              <a:gd name="connsiteY3" fmla="*/ 3046988 h 3046988"/>
              <a:gd name="connsiteX4" fmla="*/ 0 w 8373103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Thường xuyên hỏi bạn bè và người thân về điểm mạnh và điểm yếu của mình, luôn lắng nghe ý kiến của mọi người để điều chỉnh mình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Hăng hái tham gia nhiều hoạt động tập thể của lớp, trường để khám phá bản thân.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8ADC582-BAD0-BCE7-E311-A0ABAFF9BE0C}"/>
              </a:ext>
            </a:extLst>
          </p:cNvPr>
          <p:cNvSpPr/>
          <p:nvPr/>
        </p:nvSpPr>
        <p:spPr>
          <a:xfrm>
            <a:off x="-1577340" y="220714"/>
            <a:ext cx="1422641" cy="1125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C5294-6802-4583-872A-5DE75F9D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6" y="2730958"/>
            <a:ext cx="6840305" cy="2194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73BAFD-39E9-BCAE-A6AF-31B5FB8B4906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AAD567-18C9-6A83-D4C1-797F14F443E9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1922916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15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8E910EC-EAD1-6DFA-570F-48D97F06BBAA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049625" y="2442596"/>
              <a:ext cx="30011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lạc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dạn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chối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69943" y="3680060"/>
              <a:ext cx="1858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329659"/>
            <a:chOff x="115912" y="167692"/>
            <a:chExt cx="11766934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1718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94727" y="2404619"/>
              <a:ext cx="49995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386340" y="4481419"/>
            <a:ext cx="11196060" cy="1401268"/>
            <a:chOff x="386340" y="4481419"/>
            <a:chExt cx="11196060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" y="4481419"/>
              <a:ext cx="11196060" cy="1401268"/>
              <a:chOff x="1282698" y="4104281"/>
              <a:chExt cx="11196060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98632" y="4432624"/>
                <a:ext cx="10380126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698" y="4104281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3938597" y="4874218"/>
              <a:ext cx="46860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đúng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736" y="4399519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F2DB8-86BC-3908-A1ED-5C9CAF956E51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76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48" y="175512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464C45-F4DD-8320-21D2-DA4ACB609957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662940" y="92050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98" y="1663706"/>
            <a:ext cx="10862884" cy="3530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4D3C9-8DAF-42BF-8D96-5C4E31E79490}"/>
              </a:ext>
            </a:extLst>
          </p:cNvPr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9DE02-811C-315A-7651-8523BDE41029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27FB2-22BD-41F0-BCE5-4B4A8BBF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900" y="494119"/>
            <a:ext cx="8431499" cy="8596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2647950" y="1518258"/>
            <a:ext cx="7353300" cy="2444142"/>
          </a:xfrm>
          <a:custGeom>
            <a:avLst/>
            <a:gdLst>
              <a:gd name="connsiteX0" fmla="*/ 0 w 7353300"/>
              <a:gd name="connsiteY0" fmla="*/ 407365 h 2444142"/>
              <a:gd name="connsiteX1" fmla="*/ 407365 w 7353300"/>
              <a:gd name="connsiteY1" fmla="*/ 0 h 2444142"/>
              <a:gd name="connsiteX2" fmla="*/ 6945935 w 7353300"/>
              <a:gd name="connsiteY2" fmla="*/ 0 h 2444142"/>
              <a:gd name="connsiteX3" fmla="*/ 7353300 w 7353300"/>
              <a:gd name="connsiteY3" fmla="*/ 407365 h 2444142"/>
              <a:gd name="connsiteX4" fmla="*/ 7353300 w 7353300"/>
              <a:gd name="connsiteY4" fmla="*/ 2036777 h 2444142"/>
              <a:gd name="connsiteX5" fmla="*/ 6945935 w 7353300"/>
              <a:gd name="connsiteY5" fmla="*/ 2444142 h 2444142"/>
              <a:gd name="connsiteX6" fmla="*/ 407365 w 7353300"/>
              <a:gd name="connsiteY6" fmla="*/ 2444142 h 2444142"/>
              <a:gd name="connsiteX7" fmla="*/ 0 w 7353300"/>
              <a:gd name="connsiteY7" fmla="*/ 2036777 h 2444142"/>
              <a:gd name="connsiteX8" fmla="*/ 0 w 7353300"/>
              <a:gd name="connsiteY8" fmla="*/ 407365 h 24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3300" h="2444142" fill="none" extrusionOk="0">
                <a:moveTo>
                  <a:pt x="0" y="407365"/>
                </a:moveTo>
                <a:cubicBezTo>
                  <a:pt x="-13598" y="195416"/>
                  <a:pt x="149324" y="10729"/>
                  <a:pt x="407365" y="0"/>
                </a:cubicBezTo>
                <a:cubicBezTo>
                  <a:pt x="1760704" y="-88141"/>
                  <a:pt x="6128633" y="-30127"/>
                  <a:pt x="6945935" y="0"/>
                </a:cubicBezTo>
                <a:cubicBezTo>
                  <a:pt x="7169754" y="-3364"/>
                  <a:pt x="7376208" y="174609"/>
                  <a:pt x="7353300" y="407365"/>
                </a:cubicBezTo>
                <a:cubicBezTo>
                  <a:pt x="7438249" y="1013570"/>
                  <a:pt x="7365292" y="1578052"/>
                  <a:pt x="7353300" y="2036777"/>
                </a:cubicBezTo>
                <a:cubicBezTo>
                  <a:pt x="7359327" y="2266896"/>
                  <a:pt x="7200637" y="2473133"/>
                  <a:pt x="6945935" y="2444142"/>
                </a:cubicBezTo>
                <a:cubicBezTo>
                  <a:pt x="5132673" y="2286750"/>
                  <a:pt x="1637817" y="2426364"/>
                  <a:pt x="407365" y="2444142"/>
                </a:cubicBezTo>
                <a:cubicBezTo>
                  <a:pt x="168957" y="2425317"/>
                  <a:pt x="-2217" y="2245879"/>
                  <a:pt x="0" y="2036777"/>
                </a:cubicBezTo>
                <a:cubicBezTo>
                  <a:pt x="103419" y="1668647"/>
                  <a:pt x="-86269" y="1007730"/>
                  <a:pt x="0" y="407365"/>
                </a:cubicBezTo>
                <a:close/>
              </a:path>
              <a:path w="7353300" h="2444142" stroke="0" extrusionOk="0">
                <a:moveTo>
                  <a:pt x="0" y="407365"/>
                </a:moveTo>
                <a:cubicBezTo>
                  <a:pt x="-17238" y="182776"/>
                  <a:pt x="161692" y="-32537"/>
                  <a:pt x="407365" y="0"/>
                </a:cubicBezTo>
                <a:cubicBezTo>
                  <a:pt x="2325420" y="35450"/>
                  <a:pt x="4440699" y="37244"/>
                  <a:pt x="6945935" y="0"/>
                </a:cubicBezTo>
                <a:cubicBezTo>
                  <a:pt x="7179025" y="-20907"/>
                  <a:pt x="7345817" y="182063"/>
                  <a:pt x="7353300" y="407365"/>
                </a:cubicBezTo>
                <a:cubicBezTo>
                  <a:pt x="7465241" y="819687"/>
                  <a:pt x="7293398" y="1255725"/>
                  <a:pt x="7353300" y="2036777"/>
                </a:cubicBezTo>
                <a:cubicBezTo>
                  <a:pt x="7377115" y="2258464"/>
                  <a:pt x="7166396" y="2431968"/>
                  <a:pt x="6945935" y="2444142"/>
                </a:cubicBezTo>
                <a:cubicBezTo>
                  <a:pt x="5681506" y="2422637"/>
                  <a:pt x="2306415" y="2572269"/>
                  <a:pt x="407365" y="2444142"/>
                </a:cubicBezTo>
                <a:cubicBezTo>
                  <a:pt x="217140" y="2423609"/>
                  <a:pt x="31335" y="2277143"/>
                  <a:pt x="0" y="2036777"/>
                </a:cubicBezTo>
                <a:cubicBezTo>
                  <a:pt x="122799" y="1467992"/>
                  <a:pt x="75557" y="800604"/>
                  <a:pt x="0" y="4073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5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nl-NL" sz="3600" b="1" dirty="0">
                <a:solidFill>
                  <a:srgbClr val="002060"/>
                </a:solidFill>
              </a:rPr>
              <a:t>Các bạn trong nhóm hỏi nhau xem đã khắc phục được điểm yếu nào sau khi học bài ở tiết 1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63B058-6A70-4C40-4EBB-7A28101FA9FD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0560A9-6457-4AF6-A717-4AA5B6CA7716}"/>
              </a:ext>
            </a:extLst>
          </p:cNvPr>
          <p:cNvSpPr txBox="1"/>
          <p:nvPr/>
        </p:nvSpPr>
        <p:spPr>
          <a:xfrm>
            <a:off x="3087120" y="976421"/>
            <a:ext cx="582884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…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E684FF-9D71-49B0-9395-14B4F7B8550E}"/>
              </a:ext>
            </a:extLst>
          </p:cNvPr>
          <p:cNvSpPr txBox="1"/>
          <p:nvPr/>
        </p:nvSpPr>
        <p:spPr>
          <a:xfrm>
            <a:off x="4842102" y="1779478"/>
            <a:ext cx="221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ĐẠO ĐỨC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28E27-A714-4119-9DFB-DAEA3D9A6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62" y="2554162"/>
            <a:ext cx="8498168" cy="23835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C4EBE4-6A00-4EF2-53DC-CE7102B929C0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37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F2DB8-86BC-3908-A1ED-5C9CAF956E51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37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BFAE2-9CC4-4B9F-AB74-205B12694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629" y="2252370"/>
            <a:ext cx="8004742" cy="23532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66CFAC-0F51-B186-407D-8A105A62E822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BD9BE2-E0C0-42AE-8D03-A32B27D9A460}"/>
              </a:ext>
            </a:extLst>
          </p:cNvPr>
          <p:cNvSpPr/>
          <p:nvPr/>
        </p:nvSpPr>
        <p:spPr>
          <a:xfrm>
            <a:off x="1847850" y="0"/>
            <a:ext cx="8582814" cy="629416"/>
          </a:xfrm>
          <a:prstGeom prst="roundRect">
            <a:avLst/>
          </a:prstGeom>
          <a:solidFill>
            <a:srgbClr val="CCFFFF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1041B-1282-48F1-BBCD-A7FABE680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000125"/>
            <a:ext cx="6520815" cy="240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D9338-76C4-47B5-8BED-6D426781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578634"/>
            <a:ext cx="6227991" cy="2812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E04188-D8D1-30D7-2BD9-12011638D24F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14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075F6-77DD-4E30-B366-374BA48C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6" y="550792"/>
            <a:ext cx="6695728" cy="2758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3A54D-6075-4E37-B524-2DB3CE42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72" y="3372677"/>
            <a:ext cx="6592117" cy="2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2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 khám phá bản thân bằng cách nào?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biết cách nào khác để khám phá bản thân?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091B4A-06A8-E739-DE9C-8AB5EC0C7978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552</Words>
  <Application>Microsoft Office PowerPoint</Application>
  <PresentationFormat>Widescreen</PresentationFormat>
  <Paragraphs>48</Paragraphs>
  <Slides>20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微软雅黑</vt:lpstr>
      <vt:lpstr>Arial</vt:lpstr>
      <vt:lpstr>Calibri</vt:lpstr>
      <vt:lpstr>Calibri Light</vt:lpstr>
      <vt:lpstr>SVN-Shintia Script</vt:lpstr>
      <vt:lpstr>UTM Avo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THUY NGA</cp:lastModifiedBy>
  <cp:revision>24</cp:revision>
  <dcterms:created xsi:type="dcterms:W3CDTF">2022-10-28T07:16:26Z</dcterms:created>
  <dcterms:modified xsi:type="dcterms:W3CDTF">2022-12-18T06:41:17Z</dcterms:modified>
</cp:coreProperties>
</file>