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300" r:id="rId4"/>
    <p:sldId id="283" r:id="rId5"/>
    <p:sldId id="284" r:id="rId6"/>
    <p:sldId id="293" r:id="rId7"/>
    <p:sldId id="294" r:id="rId8"/>
    <p:sldId id="286" r:id="rId9"/>
    <p:sldId id="287" r:id="rId10"/>
    <p:sldId id="303" r:id="rId11"/>
    <p:sldId id="288" r:id="rId12"/>
    <p:sldId id="306" r:id="rId13"/>
    <p:sldId id="301" r:id="rId14"/>
    <p:sldId id="302" r:id="rId15"/>
    <p:sldId id="304" r:id="rId16"/>
    <p:sldId id="305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73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60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39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58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9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18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99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9" r:id="rId6"/>
    <p:sldLayoutId id="2147483696" r:id="rId7"/>
    <p:sldLayoutId id="2147483695" r:id="rId8"/>
    <p:sldLayoutId id="2147483694" r:id="rId9"/>
    <p:sldLayoutId id="2147483693" r:id="rId10"/>
    <p:sldLayoutId id="2147483662" r:id="rId11"/>
    <p:sldLayoutId id="2147483663" r:id="rId12"/>
    <p:sldLayoutId id="2147483664" r:id="rId13"/>
    <p:sldLayoutId id="2147483665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7" r:id="rId33"/>
    <p:sldLayoutId id="214748369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ang\AppData\Local\Temp\7562902c-5946-4d67-9ba8-412f61bdf3f1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00.png"/><Relationship Id="rId11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90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ang\AppData\Local\Temp\84fd44c1-a000-45fc-ae2e-10c9086d051a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00.png"/><Relationship Id="rId11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90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file:///C:\Program%20Files\Inknoe%20ClassPoint\Images\slide_annotate_without%20result_default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32EBD-921E-4122-B9CD-DE94B2B68B5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9" y="479132"/>
            <a:ext cx="10495082" cy="5899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75020C-0435-40AB-B850-2C4617F56AC1}"/>
              </a:ext>
            </a:extLst>
          </p:cNvPr>
          <p:cNvSpPr txBox="1"/>
          <p:nvPr/>
        </p:nvSpPr>
        <p:spPr>
          <a:xfrm>
            <a:off x="4521402" y="6040314"/>
            <a:ext cx="3149195" cy="338554"/>
          </a:xfrm>
          <a:prstGeom prst="rect">
            <a:avLst/>
          </a:prstGeom>
          <a:pattFill prst="pct5">
            <a:fgClr>
              <a:srgbClr val="000000">
                <a:alpha val="60000"/>
              </a:srgbClr>
            </a:fgClr>
            <a:bgClr>
              <a:srgbClr val="000000">
                <a:alpha val="60000"/>
              </a:srgbClr>
            </a:bgClr>
          </a:pattFill>
        </p:spPr>
        <p:txBody>
          <a:bodyPr vert="horz" wrap="none" rtlCol="0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Calibri" panose="020F0502020204030204" pitchFamily="34" charset="0"/>
              </a:rPr>
              <a:t>Image uploaded by Phạm Khánh An</a:t>
            </a:r>
            <a:endParaRPr lang="en-US" sz="1600" i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4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5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6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8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  <p:pic>
        <p:nvPicPr>
          <p:cNvPr id="6" name="btnInknoeActivity" hidden="1">
            <a:extLst>
              <a:ext uri="{FF2B5EF4-FFF2-40B4-BE49-F238E27FC236}">
                <a16:creationId xmlns:a16="http://schemas.microsoft.com/office/drawing/2014/main" id="{E1158A38-5393-46A0-AA51-C759200480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7" y="59313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DAF99-0DAE-4F0D-9BE5-0E3D2EEFE92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9298"/>
            <a:ext cx="7467600" cy="5899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804D58-675C-4675-95BB-923879EE2322}"/>
              </a:ext>
            </a:extLst>
          </p:cNvPr>
          <p:cNvSpPr txBox="1"/>
          <p:nvPr/>
        </p:nvSpPr>
        <p:spPr>
          <a:xfrm>
            <a:off x="4543844" y="6040148"/>
            <a:ext cx="3104311" cy="338554"/>
          </a:xfrm>
          <a:prstGeom prst="rect">
            <a:avLst/>
          </a:prstGeom>
          <a:pattFill prst="pct5">
            <a:fgClr>
              <a:srgbClr val="000000">
                <a:alpha val="60000"/>
              </a:srgbClr>
            </a:fgClr>
            <a:bgClr>
              <a:srgbClr val="000000">
                <a:alpha val="60000"/>
              </a:srgbClr>
            </a:bgClr>
          </a:pattFill>
        </p:spPr>
        <p:txBody>
          <a:bodyPr vert="horz" wrap="none" rtlCol="0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Calibri" panose="020F0502020204030204" pitchFamily="34" charset="0"/>
              </a:rPr>
              <a:t>Image uploaded by Hoàng Lê Quân</a:t>
            </a:r>
            <a:endParaRPr lang="en-US" sz="1600" i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9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13716000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13716000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13716000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66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6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5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1371600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13716000"/>
                <a:ext cx="1951175" cy="461665"/>
              </a:xfrm>
              <a:prstGeom prst="rect">
                <a:avLst/>
              </a:prstGeom>
              <a:blipFill>
                <a:blip r:embed="rId6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13716000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13716000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1371600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13716000"/>
                <a:ext cx="1951175" cy="461665"/>
              </a:xfrm>
              <a:prstGeom prst="rect">
                <a:avLst/>
              </a:prstGeom>
              <a:blipFill>
                <a:blip r:embed="rId8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700833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har char=" "/>
            </a:pPr>
            <a:r>
              <a:rPr lang="vi-VN" sz="2400">
                <a:solidFill>
                  <a:srgbClr val="FF0000"/>
                </a:solidFill>
              </a:rPr>
              <a:t>  </a:t>
            </a:r>
            <a:endParaRPr lang="vi-VN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har char=" "/>
            </a:pPr>
            <a:r>
              <a:rPr lang="vi-VN" sz="2400">
                <a:solidFill>
                  <a:srgbClr val="FF0000"/>
                </a:solidFill>
              </a:rPr>
              <a:t> 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700833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har char=" "/>
            </a:pPr>
            <a:r>
              <a:rPr lang="vi-VN" sz="2400">
                <a:solidFill>
                  <a:srgbClr val="FF0000"/>
                </a:solidFill>
              </a:rPr>
              <a:t>  </a:t>
            </a:r>
            <a:endParaRPr lang="vi-VN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har char=" "/>
            </a:pPr>
            <a:r>
              <a:rPr lang="vi-VN" sz="2400">
                <a:solidFill>
                  <a:srgbClr val="FF0000"/>
                </a:solidFill>
              </a:rPr>
              <a:t>  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700833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har char=" "/>
            </a:pPr>
            <a:r>
              <a:rPr lang="vi-VN" sz="2400">
                <a:solidFill>
                  <a:srgbClr val="FF0000"/>
                </a:solidFill>
              </a:rPr>
              <a:t>  </a:t>
            </a:r>
            <a:endParaRPr lang="vi-VN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har char=" "/>
            </a:pPr>
            <a:r>
              <a:rPr lang="vi-VN" sz="2400">
                <a:solidFill>
                  <a:srgbClr val="FF0000"/>
                </a:solidFill>
              </a:rPr>
              <a:t>  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6" name="btnInknoeActivity" hidden="1">
            <a:extLst>
              <a:ext uri="{FF2B5EF4-FFF2-40B4-BE49-F238E27FC236}">
                <a16:creationId xmlns:a16="http://schemas.microsoft.com/office/drawing/2014/main" id="{E1158A38-5393-46A0-AA51-C759200480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7" y="59313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5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6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8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  <p:pic>
        <p:nvPicPr>
          <p:cNvPr id="6" name="btnInknoeActivity" hidden="1">
            <a:extLst>
              <a:ext uri="{FF2B5EF4-FFF2-40B4-BE49-F238E27FC236}">
                <a16:creationId xmlns:a16="http://schemas.microsoft.com/office/drawing/2014/main" id="{E1158A38-5393-46A0-AA51-C759200480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7" y="59313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337320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243" y="1116431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err="1">
                <a:latin typeface="HP001 4 hàng" pitchFamily="34" charset="0"/>
              </a:rPr>
              <a:t>Thứ</a:t>
            </a:r>
            <a:r>
              <a:rPr lang="en-US" sz="3047" b="1">
                <a:latin typeface="HP001 4 hàng" pitchFamily="34" charset="0"/>
              </a:rPr>
              <a:t> năm </a:t>
            </a:r>
            <a:r>
              <a:rPr lang="en-US" sz="3047" b="1" err="1">
                <a:latin typeface="HP001 4 hàng" pitchFamily="34" charset="0"/>
              </a:rPr>
              <a:t>ngày</a:t>
            </a:r>
            <a:r>
              <a:rPr lang="en-US" sz="3047" b="1">
                <a:latin typeface="HP001 4 hàng" pitchFamily="34" charset="0"/>
              </a:rPr>
              <a:t> 27 </a:t>
            </a:r>
            <a:r>
              <a:rPr lang="en-US" sz="3047" b="1" err="1">
                <a:latin typeface="HP001 4 hàng" pitchFamily="34" charset="0"/>
              </a:rPr>
              <a:t>tháng</a:t>
            </a:r>
            <a:r>
              <a:rPr lang="en-US" sz="3047" b="1">
                <a:latin typeface="HP001 4 hàng" pitchFamily="34" charset="0"/>
              </a:rPr>
              <a:t> 1 </a:t>
            </a:r>
            <a:r>
              <a:rPr lang="en-US" sz="3047" b="1" err="1">
                <a:latin typeface="HP001 4 hàng" pitchFamily="34" charset="0"/>
              </a:rPr>
              <a:t>năm</a:t>
            </a:r>
            <a:r>
              <a:rPr lang="en-US" sz="3047" b="1">
                <a:latin typeface="HP001 4 hàng" pitchFamily="34" charset="0"/>
              </a:rPr>
              <a:t> 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9322" y="1677675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5462" y="2278493"/>
            <a:ext cx="7299376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41 : 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chia</a:t>
            </a:r>
            <a:r>
              <a:rPr lang="en-US" sz="3047" b="1">
                <a:latin typeface="HP001 4 hàng" pitchFamily="34" charset="0"/>
                <a:cs typeface="Times New Roman" pitchFamily="18" charset="0"/>
              </a:rPr>
              <a:t>( tiết 1)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46910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295344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15766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pic>
        <p:nvPicPr>
          <p:cNvPr id="5" name="btnInknoeActivity" hidden="1">
            <a:extLst>
              <a:ext uri="{FF2B5EF4-FFF2-40B4-BE49-F238E27FC236}">
                <a16:creationId xmlns:a16="http://schemas.microsoft.com/office/drawing/2014/main" id="{2B3835B8-E919-402C-B793-4823B55D26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621989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3162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li20220127024357782785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702522779239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702522779239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702522779239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826</Words>
  <Application>Microsoft Office PowerPoint</Application>
  <PresentationFormat>Widescreen</PresentationFormat>
  <Paragraphs>103</Paragraphs>
  <Slides>16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</cp:lastModifiedBy>
  <cp:revision>162</cp:revision>
  <dcterms:created xsi:type="dcterms:W3CDTF">2021-06-02T01:34:28Z</dcterms:created>
  <dcterms:modified xsi:type="dcterms:W3CDTF">2022-01-27T03:51:09Z</dcterms:modified>
</cp:coreProperties>
</file>