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6" r:id="rId4"/>
    <p:sldId id="283" r:id="rId5"/>
    <p:sldId id="284" r:id="rId6"/>
    <p:sldId id="285" r:id="rId7"/>
    <p:sldId id="286" r:id="rId8"/>
    <p:sldId id="29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4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493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29.png"/><Relationship Id="rId3" Type="http://schemas.microsoft.com/office/2007/relationships/hdphoto" Target="../media/hdphoto3.wdp"/><Relationship Id="rId21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20" Type="http://schemas.openxmlformats.org/officeDocument/2006/relationships/image" Target="../media/image230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image" Target="../media/image19.png"/><Relationship Id="rId19" Type="http://schemas.microsoft.com/office/2007/relationships/hdphoto" Target="../media/hdphoto8.wdp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openxmlformats.org/officeDocument/2006/relationships/image" Target="../media/image22.png"/><Relationship Id="rId22" Type="http://schemas.microsoft.com/office/2007/relationships/hdphoto" Target="../media/hdphoto1.wdp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35229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38" y="221836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40  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5  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12)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390533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519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335</Words>
  <Application>Microsoft Office PowerPoint</Application>
  <PresentationFormat>Widescreen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等线</vt:lpstr>
      <vt:lpstr>HP001 4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166</cp:revision>
  <dcterms:created xsi:type="dcterms:W3CDTF">2021-06-02T01:34:28Z</dcterms:created>
  <dcterms:modified xsi:type="dcterms:W3CDTF">2021-12-07T11:29:03Z</dcterms:modified>
</cp:coreProperties>
</file>