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19"/>
  </p:notesMasterIdLst>
  <p:sldIdLst>
    <p:sldId id="297" r:id="rId8"/>
    <p:sldId id="298" r:id="rId9"/>
    <p:sldId id="299" r:id="rId10"/>
    <p:sldId id="300" r:id="rId11"/>
    <p:sldId id="301" r:id="rId12"/>
    <p:sldId id="256" r:id="rId13"/>
    <p:sldId id="302" r:id="rId14"/>
    <p:sldId id="296" r:id="rId15"/>
    <p:sldId id="289" r:id="rId16"/>
    <p:sldId id="291" r:id="rId17"/>
    <p:sldId id="29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437</Words>
  <Application>Microsoft Office PowerPoint</Application>
  <PresentationFormat>Custom</PresentationFormat>
  <Paragraphs>108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TT</cp:lastModifiedBy>
  <cp:revision>157</cp:revision>
  <dcterms:created xsi:type="dcterms:W3CDTF">2021-06-02T01:34:28Z</dcterms:created>
  <dcterms:modified xsi:type="dcterms:W3CDTF">2025-01-22T03:15:57Z</dcterms:modified>
</cp:coreProperties>
</file>