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5"/>
  </p:notesMasterIdLst>
  <p:sldIdLst>
    <p:sldId id="444" r:id="rId3"/>
    <p:sldId id="428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421" r:id="rId12"/>
    <p:sldId id="422" r:id="rId13"/>
    <p:sldId id="423" r:id="rId14"/>
    <p:sldId id="396" r:id="rId15"/>
    <p:sldId id="397" r:id="rId16"/>
    <p:sldId id="398" r:id="rId17"/>
    <p:sldId id="443" r:id="rId18"/>
    <p:sldId id="445" r:id="rId19"/>
    <p:sldId id="446" r:id="rId20"/>
    <p:sldId id="448" r:id="rId21"/>
    <p:sldId id="399" r:id="rId22"/>
    <p:sldId id="447" r:id="rId23"/>
    <p:sldId id="4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: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A876C-C52A-4573-9B48-7092537314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D2E3-9DEB-90A3-C414-12CE68D5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5AD0-C726-BF67-9F93-A86E4A95E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1">
            <a:extLst>
              <a:ext uri="{FF2B5EF4-FFF2-40B4-BE49-F238E27FC236}">
                <a16:creationId xmlns:a16="http://schemas.microsoft.com/office/drawing/2014/main" id="{EF67763C-8DE3-F997-5B08-6713DAE98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0">
            <a:extLst>
              <a:ext uri="{FF2B5EF4-FFF2-40B4-BE49-F238E27FC236}">
                <a16:creationId xmlns:a16="http://schemas.microsoft.com/office/drawing/2014/main" id="{765848A6-EE02-2ABD-E6D0-A0EE779B7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9EFAD604-1C86-F26A-C903-04DE7E89D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7" name="图片 23">
            <a:extLst>
              <a:ext uri="{FF2B5EF4-FFF2-40B4-BE49-F238E27FC236}">
                <a16:creationId xmlns:a16="http://schemas.microsoft.com/office/drawing/2014/main" id="{1D1DDD45-EC6C-6FB5-E4F7-EF1C3126C5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9D3BEEF5-FC8E-E624-BA8D-BA6C6E3238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9" name="组合 15">
            <a:extLst>
              <a:ext uri="{FF2B5EF4-FFF2-40B4-BE49-F238E27FC236}">
                <a16:creationId xmlns:a16="http://schemas.microsoft.com/office/drawing/2014/main" id="{C9BDCAA6-B2AB-0D89-530A-A9FF938F548C}"/>
              </a:ext>
            </a:extLst>
          </p:cNvPr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A506893B-2C74-C6FE-3515-302428364740}"/>
                </a:ext>
              </a:extLst>
            </p:cNvPr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E93AC099-1FF9-4298-A35F-357D726E8C27}"/>
                </a:ext>
              </a:extLst>
            </p:cNvPr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2" name="组合 18">
              <a:extLst>
                <a:ext uri="{FF2B5EF4-FFF2-40B4-BE49-F238E27FC236}">
                  <a16:creationId xmlns:a16="http://schemas.microsoft.com/office/drawing/2014/main" id="{425A29A6-B8D0-39AB-DA33-02DE7E2A7637}"/>
                </a:ext>
              </a:extLst>
            </p:cNvPr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13" name="矩形 19">
                <a:extLst>
                  <a:ext uri="{FF2B5EF4-FFF2-40B4-BE49-F238E27FC236}">
                    <a16:creationId xmlns:a16="http://schemas.microsoft.com/office/drawing/2014/main" id="{5B03516E-E9A6-C7C9-589E-048094414D67}"/>
                  </a:ext>
                </a:extLst>
              </p:cNvPr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14" name="矩形 20">
                <a:extLst>
                  <a:ext uri="{FF2B5EF4-FFF2-40B4-BE49-F238E27FC236}">
                    <a16:creationId xmlns:a16="http://schemas.microsoft.com/office/drawing/2014/main" id="{DF27BCE8-B53C-D4A1-089A-B2B4E75633FF}"/>
                  </a:ext>
                </a:extLst>
              </p:cNvPr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88C55E6-642E-7B77-8FDA-829DEB457AF5}"/>
              </a:ext>
            </a:extLst>
          </p:cNvPr>
          <p:cNvSpPr txBox="1">
            <a:spLocks/>
          </p:cNvSpPr>
          <p:nvPr/>
        </p:nvSpPr>
        <p:spPr>
          <a:xfrm>
            <a:off x="586685" y="1572420"/>
            <a:ext cx="10515600" cy="2852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B050"/>
                </a:solidFill>
                <a:latin typeface="Dosis ExtraBold" pitchFamily="2" charset="0"/>
              </a:rPr>
              <a:t>CHÀO MỪNG CÁC EM ĐẾN VỚI TIẾT HỌC </a:t>
            </a:r>
            <a:br>
              <a:rPr lang="en-US" sz="7200">
                <a:solidFill>
                  <a:srgbClr val="00B050"/>
                </a:solidFill>
                <a:latin typeface="Dosis ExtraBold" pitchFamily="2" charset="0"/>
              </a:rPr>
            </a:br>
            <a:r>
              <a:rPr lang="en-US" sz="7200">
                <a:solidFill>
                  <a:srgbClr val="7030A0"/>
                </a:solidFill>
                <a:latin typeface="Dosis ExtraBold" pitchFamily="2" charset="0"/>
              </a:rPr>
              <a:t>MÔN : TOÁN</a:t>
            </a:r>
            <a:endParaRPr lang="en-US" sz="7200" dirty="0">
              <a:solidFill>
                <a:srgbClr val="7030A0"/>
              </a:solidFill>
              <a:latin typeface="Dosi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01136"/>
      </p:ext>
    </p:extLst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773163" y="2031545"/>
            <a:ext cx="10633206" cy="27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Củng cố </a:t>
            </a:r>
            <a:r>
              <a:rPr lang="en-US" sz="4000" b="1" dirty="0" err="1">
                <a:latin typeface="Bahnschrift SemiBold Condensed" panose="020B0502040204020203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tính diện tích hình chữ nhật, hình vuông.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 Giải quyết được một số tình huống thực tế liên quan đến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a)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Diện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tích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vuông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b)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Diện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tích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nhật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304650" y="3843339"/>
            <a:ext cx="880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8F3032-8C7E-DDDF-AEA8-D8FE6BC2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54" y="908404"/>
            <a:ext cx="6511492" cy="3311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00B92-5E04-17FC-0DD8-A0B0FE9C16E7}"/>
              </a:ext>
            </a:extLst>
          </p:cNvPr>
          <p:cNvSpPr txBox="1"/>
          <p:nvPr/>
        </p:nvSpPr>
        <p:spPr>
          <a:xfrm>
            <a:off x="883419" y="4543124"/>
            <a:ext cx="1060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99C0B-47B5-B592-36E4-20B2D72B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523" y="2583792"/>
            <a:ext cx="510139" cy="1491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F660F-53FF-94FD-6979-8435E3AFF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819" y="2571760"/>
            <a:ext cx="510139" cy="1491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B6B15C-8D34-DC58-6971-F87093A9116D}"/>
              </a:ext>
            </a:extLst>
          </p:cNvPr>
          <p:cNvSpPr txBox="1"/>
          <p:nvPr/>
        </p:nvSpPr>
        <p:spPr>
          <a:xfrm>
            <a:off x="3357112" y="5076143"/>
            <a:ext cx="510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ô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C816C-2EE9-DF7C-062F-7852F29EFBF4}"/>
              </a:ext>
            </a:extLst>
          </p:cNvPr>
          <p:cNvSpPr txBox="1"/>
          <p:nvPr/>
        </p:nvSpPr>
        <p:spPr>
          <a:xfrm>
            <a:off x="1231235" y="612307"/>
            <a:ext cx="510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6962083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32FAD-B44D-685B-16DF-A90BD83F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68" y="897596"/>
            <a:ext cx="6511492" cy="3311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113FE2-8421-EC47-AA05-8EB68BA93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645" y="3104628"/>
            <a:ext cx="1001027" cy="969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F5C73-52D2-9F1F-933E-29AE87E31B66}"/>
              </a:ext>
            </a:extLst>
          </p:cNvPr>
          <p:cNvSpPr txBox="1"/>
          <p:nvPr/>
        </p:nvSpPr>
        <p:spPr>
          <a:xfrm>
            <a:off x="791427" y="4987070"/>
            <a:ext cx="1060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F04A-7467-1096-68A9-642B03136457}"/>
              </a:ext>
            </a:extLst>
          </p:cNvPr>
          <p:cNvSpPr txBox="1"/>
          <p:nvPr/>
        </p:nvSpPr>
        <p:spPr>
          <a:xfrm>
            <a:off x="4275771" y="5571845"/>
            <a:ext cx="255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071851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E67E81-98A4-533D-8BCB-54F5304C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28" y="659330"/>
            <a:ext cx="6511492" cy="3311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18244-B363-9256-A3BF-7A4DFDD7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64" y="1843238"/>
            <a:ext cx="984534" cy="529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9A80B-EEC9-0889-CF0D-CD3E00F74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718" y="2844264"/>
            <a:ext cx="517006" cy="517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4AB8CA-91CC-FFD0-4A7E-CD245809B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98" y="2843011"/>
            <a:ext cx="517006" cy="517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4E8B43-2D2A-4DA4-2A96-D65DB9080A8D}"/>
              </a:ext>
            </a:extLst>
          </p:cNvPr>
          <p:cNvSpPr txBox="1"/>
          <p:nvPr/>
        </p:nvSpPr>
        <p:spPr>
          <a:xfrm>
            <a:off x="883419" y="4543124"/>
            <a:ext cx="1060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85D0F-5F64-ABFA-6EC0-3461996F1FE7}"/>
              </a:ext>
            </a:extLst>
          </p:cNvPr>
          <p:cNvSpPr txBox="1"/>
          <p:nvPr/>
        </p:nvSpPr>
        <p:spPr>
          <a:xfrm>
            <a:off x="4468276" y="5281824"/>
            <a:ext cx="255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760977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6DCCA7-0BFC-0996-F274-4E723EAD7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379" y="803258"/>
            <a:ext cx="5832574" cy="2043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A1E66-CC41-850A-313D-E2A1B8232055}"/>
              </a:ext>
            </a:extLst>
          </p:cNvPr>
          <p:cNvSpPr txBox="1"/>
          <p:nvPr/>
        </p:nvSpPr>
        <p:spPr>
          <a:xfrm>
            <a:off x="953183" y="3092568"/>
            <a:ext cx="10577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bỏ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7064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E987-DFA6-CA3A-C3DA-E30384D20D5F}"/>
              </a:ext>
            </a:extLst>
          </p:cNvPr>
          <p:cNvSpPr/>
          <p:nvPr/>
        </p:nvSpPr>
        <p:spPr>
          <a:xfrm>
            <a:off x="6439466" y="5033426"/>
            <a:ext cx="4551172" cy="11609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Bahnschrift Condensed" panose="020B0502040204020203" pitchFamily="34" charset="0"/>
              </a:rPr>
              <a:t>Gợi</a:t>
            </a:r>
            <a:r>
              <a:rPr lang="en-US" sz="2800" dirty="0">
                <a:latin typeface="Bahnschrift Condensed" panose="020B0502040204020203" pitchFamily="34" charset="0"/>
              </a:rPr>
              <a:t> ý 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Bahnschrift Condensed" panose="020B0502040204020203" pitchFamily="34" charset="0"/>
              </a:rPr>
              <a:t>Tìm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độ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dài</a:t>
            </a:r>
            <a:r>
              <a:rPr lang="en-US" sz="2800" dirty="0">
                <a:latin typeface="Bahnschrift Condensed" panose="020B0502040204020203" pitchFamily="34" charset="0"/>
              </a:rPr>
              <a:t> 1 </a:t>
            </a:r>
            <a:r>
              <a:rPr lang="en-US" sz="2800" dirty="0" err="1">
                <a:latin typeface="Bahnschrift Condensed" panose="020B0502040204020203" pitchFamily="34" charset="0"/>
              </a:rPr>
              <a:t>cạnh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vuông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Bahnschrift Condensed" panose="020B0502040204020203" pitchFamily="34" charset="0"/>
              </a:rPr>
              <a:t>Tìm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diện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vuông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2">
            <a:extLst>
              <a:ext uri="{FF2B5EF4-FFF2-40B4-BE49-F238E27FC236}">
                <a16:creationId xmlns:a16="http://schemas.microsoft.com/office/drawing/2014/main" id="{3F8D6E37-9E5C-B795-EF24-EFB5D20197F8}"/>
              </a:ext>
            </a:extLst>
          </p:cNvPr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3" name="组合 15">
            <a:extLst>
              <a:ext uri="{FF2B5EF4-FFF2-40B4-BE49-F238E27FC236}">
                <a16:creationId xmlns:a16="http://schemas.microsoft.com/office/drawing/2014/main" id="{3D22F7E6-F93B-3563-2C0D-A31A980C3EF9}"/>
              </a:ext>
            </a:extLst>
          </p:cNvPr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82575FC3-ADE9-C653-CA62-7D23EE54E306}"/>
                </a:ext>
              </a:extLst>
            </p:cNvPr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5" name="矩形 17">
              <a:extLst>
                <a:ext uri="{FF2B5EF4-FFF2-40B4-BE49-F238E27FC236}">
                  <a16:creationId xmlns:a16="http://schemas.microsoft.com/office/drawing/2014/main" id="{FD7E9CC9-EC28-9BD2-BEED-AB501F4F4716}"/>
                </a:ext>
              </a:extLst>
            </p:cNvPr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6" name="组合 18">
              <a:extLst>
                <a:ext uri="{FF2B5EF4-FFF2-40B4-BE49-F238E27FC236}">
                  <a16:creationId xmlns:a16="http://schemas.microsoft.com/office/drawing/2014/main" id="{2C6D2ABB-4BA3-338A-E534-BB329693EBB3}"/>
                </a:ext>
              </a:extLst>
            </p:cNvPr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7" name="矩形 19">
                <a:extLst>
                  <a:ext uri="{FF2B5EF4-FFF2-40B4-BE49-F238E27FC236}">
                    <a16:creationId xmlns:a16="http://schemas.microsoft.com/office/drawing/2014/main" id="{6F954C48-0B68-DB7A-FAFE-344819AD6C26}"/>
                  </a:ext>
                </a:extLst>
              </p:cNvPr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8" name="矩形 20">
                <a:extLst>
                  <a:ext uri="{FF2B5EF4-FFF2-40B4-BE49-F238E27FC236}">
                    <a16:creationId xmlns:a16="http://schemas.microsoft.com/office/drawing/2014/main" id="{573990FD-2B2E-EE88-3B10-285871C44EC9}"/>
                  </a:ext>
                </a:extLst>
              </p:cNvPr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066E9FF7-4737-DD7D-AA2E-C1CBACD2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4DC5E199-5393-D357-2652-2732F5B3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5951B-0CF5-7593-4C24-0B0736E8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6427B-E48A-77BB-F2EB-397741A53FC6}"/>
              </a:ext>
            </a:extLst>
          </p:cNvPr>
          <p:cNvSpPr txBox="1"/>
          <p:nvPr/>
        </p:nvSpPr>
        <p:spPr>
          <a:xfrm>
            <a:off x="773163" y="2031545"/>
            <a:ext cx="10633206" cy="27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Củng cố </a:t>
            </a:r>
            <a:r>
              <a:rPr lang="en-US" sz="4000" b="1" dirty="0" err="1">
                <a:latin typeface="Bahnschrift SemiBold Condensed" panose="020B0502040204020203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tính diện tích hình chữ nhật, hình vuông.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Bahnschrift SemiBold Condensed" panose="020B0502040204020203" pitchFamily="34" charset="0"/>
                <a:cs typeface="Calibri" panose="020F0502020204030204" pitchFamily="34" charset="0"/>
              </a:rPr>
              <a:t> Giải quyết được một số tình huống thực tế liên quan đến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11314562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2608803"/>
            <a:chOff x="1108416" y="4554145"/>
            <a:chExt cx="5124211" cy="13716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116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độ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dài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một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cạnh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nhân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với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chính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nó</a:t>
              </a:r>
              <a:r>
                <a:rPr lang="en-US" altLang="en-US" sz="4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. 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670</Words>
  <Application>Microsoft Office PowerPoint</Application>
  <PresentationFormat>Widescreen</PresentationFormat>
  <Paragraphs>76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Bahnschrift Condensed</vt:lpstr>
      <vt:lpstr>Bahnschrift SemiBold Condensed</vt:lpstr>
      <vt:lpstr>Calibri</vt:lpstr>
      <vt:lpstr>Dosis ExtraBold</vt:lpstr>
      <vt:lpstr>SVN-Cookies</vt:lpstr>
      <vt:lpstr>Tahoma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37</cp:revision>
  <dcterms:created xsi:type="dcterms:W3CDTF">2022-11-07T09:21:50Z</dcterms:created>
  <dcterms:modified xsi:type="dcterms:W3CDTF">2023-02-19T09:17:12Z</dcterms:modified>
</cp:coreProperties>
</file>