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6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63" r:id="rId24"/>
    <p:sldId id="27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8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359</Words>
  <Application>Microsoft Office PowerPoint</Application>
  <PresentationFormat>Widescreen</PresentationFormat>
  <Paragraphs>59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Times New Roman</vt:lpstr>
      <vt:lpstr>UVN Thay Giao Nang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29</cp:revision>
  <dcterms:created xsi:type="dcterms:W3CDTF">2022-11-09T08:46:35Z</dcterms:created>
  <dcterms:modified xsi:type="dcterms:W3CDTF">2023-02-20T09:18:30Z</dcterms:modified>
</cp:coreProperties>
</file>