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 id="2147483739" r:id="rId4"/>
  </p:sldMasterIdLst>
  <p:notesMasterIdLst>
    <p:notesMasterId r:id="rId24"/>
  </p:notesMasterIdLst>
  <p:sldIdLst>
    <p:sldId id="3217" r:id="rId5"/>
    <p:sldId id="257" r:id="rId6"/>
    <p:sldId id="3189" r:id="rId7"/>
    <p:sldId id="3190" r:id="rId8"/>
    <p:sldId id="308" r:id="rId9"/>
    <p:sldId id="3188" r:id="rId10"/>
    <p:sldId id="260" r:id="rId11"/>
    <p:sldId id="3191" r:id="rId12"/>
    <p:sldId id="3192" r:id="rId13"/>
    <p:sldId id="3193" r:id="rId14"/>
    <p:sldId id="3194" r:id="rId15"/>
    <p:sldId id="3213" r:id="rId16"/>
    <p:sldId id="3214" r:id="rId17"/>
    <p:sldId id="3215" r:id="rId18"/>
    <p:sldId id="3216" r:id="rId19"/>
    <p:sldId id="3207" r:id="rId20"/>
    <p:sldId id="3218" r:id="rId21"/>
    <p:sldId id="3208" r:id="rId22"/>
    <p:sldId id="32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10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14/02/2023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2</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15</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14/02/2023</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14/02/2023</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14/02/2023</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14/02/2023</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14/02/2023</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14/02/2023</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14/02/2023</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14/02/2023</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14/02/2023</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14/02/2023</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14/02/2023</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14/02/2023</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14/02/2023</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14/02/2023</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14/02/2023</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14/02/2023</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14/02/2023</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14/02/2023</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14/02/2023</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14/02/2023</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14/02/2023</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14/02/2023</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14/02/2023</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14/02/2023</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14/02/2023</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14/02/2023</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14/02/2023</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14/02/2023</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14/02/2023</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14/02/2023</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14/02/2023</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14/02/2023</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14/02/2023</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14/02/2023</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14/02/2023</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14/02/2023</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14/02/2023</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14/02/2023</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14/02/2023</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14/02/2023</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14/02/2023</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14/02/2023</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14/02/2023</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14/02/2023</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14/02/2023</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14/02/2023</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14/02/2023</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14/02/2023</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14/02/2023</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14/02/2023</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14/02/2023</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14/02/2023</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73377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5177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7822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8303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266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8966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49027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3381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14/02/2023</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8373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4380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2157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940AC89-41BA-0295-E703-FDC51ADC16F0}"/>
              </a:ext>
            </a:extLst>
          </p:cNvPr>
          <p:cNvSpPr/>
          <p:nvPr userDrawn="1"/>
        </p:nvSpPr>
        <p:spPr>
          <a:xfrm>
            <a:off x="403860" y="249382"/>
            <a:ext cx="11384280" cy="6065058"/>
          </a:xfrm>
          <a:prstGeom prst="roundRect">
            <a:avLst/>
          </a:prstGeom>
          <a:solidFill>
            <a:schemeClr val="bg1"/>
          </a:solidFill>
          <a:ln w="28575">
            <a:solidFill>
              <a:srgbClr val="4A6D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a:extLst>
              <a:ext uri="{FF2B5EF4-FFF2-40B4-BE49-F238E27FC236}">
                <a16:creationId xmlns:a16="http://schemas.microsoft.com/office/drawing/2014/main" id="{9B74DC65-1637-78A0-DADC-E1913CD339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7360"/>
          <a:stretch/>
        </p:blipFill>
        <p:spPr>
          <a:xfrm>
            <a:off x="0" y="5419953"/>
            <a:ext cx="12192000" cy="1444625"/>
          </a:xfrm>
          <a:prstGeom prst="rect">
            <a:avLst/>
          </a:prstGeom>
        </p:spPr>
      </p:pic>
      <p:pic>
        <p:nvPicPr>
          <p:cNvPr id="8" name="图片 7">
            <a:extLst>
              <a:ext uri="{FF2B5EF4-FFF2-40B4-BE49-F238E27FC236}">
                <a16:creationId xmlns:a16="http://schemas.microsoft.com/office/drawing/2014/main" id="{2281B846-E77A-9861-22E3-C71E0B6D9A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a:off x="1" y="6083363"/>
            <a:ext cx="3390899" cy="79368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pic>
        <p:nvPicPr>
          <p:cNvPr id="10" name="图片 9">
            <a:extLst>
              <a:ext uri="{FF2B5EF4-FFF2-40B4-BE49-F238E27FC236}">
                <a16:creationId xmlns:a16="http://schemas.microsoft.com/office/drawing/2014/main" id="{1E2E4262-B0D3-6BC9-A396-E02A122C3B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540" t="57665" r="-1" b="4023"/>
          <a:stretch/>
        </p:blipFill>
        <p:spPr>
          <a:xfrm>
            <a:off x="9658349" y="5752935"/>
            <a:ext cx="2533649" cy="1124115"/>
          </a:xfrm>
          <a:custGeom>
            <a:avLst/>
            <a:gdLst>
              <a:gd name="connsiteX0" fmla="*/ 0 w 4438648"/>
              <a:gd name="connsiteY0" fmla="*/ 0 h 1969315"/>
              <a:gd name="connsiteX1" fmla="*/ 516334 w 4438648"/>
              <a:gd name="connsiteY1" fmla="*/ 0 h 1969315"/>
              <a:gd name="connsiteX2" fmla="*/ 528317 w 4438648"/>
              <a:gd name="connsiteY2" fmla="*/ 22077 h 1969315"/>
              <a:gd name="connsiteX3" fmla="*/ 942976 w 4438648"/>
              <a:gd name="connsiteY3" fmla="*/ 242549 h 1969315"/>
              <a:gd name="connsiteX4" fmla="*/ 1357635 w 4438648"/>
              <a:gd name="connsiteY4" fmla="*/ 22077 h 1969315"/>
              <a:gd name="connsiteX5" fmla="*/ 1369618 w 4438648"/>
              <a:gd name="connsiteY5" fmla="*/ 0 h 1969315"/>
              <a:gd name="connsiteX6" fmla="*/ 2845195 w 4438648"/>
              <a:gd name="connsiteY6" fmla="*/ 0 h 1969315"/>
              <a:gd name="connsiteX7" fmla="*/ 2857178 w 4438648"/>
              <a:gd name="connsiteY7" fmla="*/ 22077 h 1969315"/>
              <a:gd name="connsiteX8" fmla="*/ 3271837 w 4438648"/>
              <a:gd name="connsiteY8" fmla="*/ 242549 h 1969315"/>
              <a:gd name="connsiteX9" fmla="*/ 3686496 w 4438648"/>
              <a:gd name="connsiteY9" fmla="*/ 22077 h 1969315"/>
              <a:gd name="connsiteX10" fmla="*/ 3698479 w 4438648"/>
              <a:gd name="connsiteY10" fmla="*/ 0 h 1969315"/>
              <a:gd name="connsiteX11" fmla="*/ 4438648 w 4438648"/>
              <a:gd name="connsiteY11" fmla="*/ 0 h 1969315"/>
              <a:gd name="connsiteX12" fmla="*/ 4438648 w 4438648"/>
              <a:gd name="connsiteY12" fmla="*/ 1969315 h 1969315"/>
              <a:gd name="connsiteX13" fmla="*/ 0 w 4438648"/>
              <a:gd name="connsiteY13" fmla="*/ 1969315 h 196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8648" h="1969315">
                <a:moveTo>
                  <a:pt x="0" y="0"/>
                </a:moveTo>
                <a:lnTo>
                  <a:pt x="516334" y="0"/>
                </a:lnTo>
                <a:lnTo>
                  <a:pt x="528317" y="22077"/>
                </a:lnTo>
                <a:cubicBezTo>
                  <a:pt x="618182" y="155094"/>
                  <a:pt x="770365" y="242549"/>
                  <a:pt x="942976" y="242549"/>
                </a:cubicBezTo>
                <a:cubicBezTo>
                  <a:pt x="1115587" y="242549"/>
                  <a:pt x="1267771" y="155094"/>
                  <a:pt x="1357635" y="22077"/>
                </a:cubicBezTo>
                <a:lnTo>
                  <a:pt x="1369618" y="0"/>
                </a:lnTo>
                <a:lnTo>
                  <a:pt x="2845195" y="0"/>
                </a:lnTo>
                <a:lnTo>
                  <a:pt x="2857178" y="22077"/>
                </a:lnTo>
                <a:cubicBezTo>
                  <a:pt x="2947042" y="155094"/>
                  <a:pt x="3099226" y="242549"/>
                  <a:pt x="3271837" y="242549"/>
                </a:cubicBezTo>
                <a:cubicBezTo>
                  <a:pt x="3444448" y="242549"/>
                  <a:pt x="3596632" y="155094"/>
                  <a:pt x="3686496" y="22077"/>
                </a:cubicBezTo>
                <a:lnTo>
                  <a:pt x="3698479" y="0"/>
                </a:lnTo>
                <a:lnTo>
                  <a:pt x="4438648" y="0"/>
                </a:lnTo>
                <a:lnTo>
                  <a:pt x="4438648" y="1969315"/>
                </a:lnTo>
                <a:lnTo>
                  <a:pt x="0" y="1969315"/>
                </a:lnTo>
                <a:close/>
              </a:path>
            </a:pathLst>
          </a:custGeom>
        </p:spPr>
      </p:pic>
      <p:pic>
        <p:nvPicPr>
          <p:cNvPr id="12" name="图片 11">
            <a:extLst>
              <a:ext uri="{FF2B5EF4-FFF2-40B4-BE49-F238E27FC236}">
                <a16:creationId xmlns:a16="http://schemas.microsoft.com/office/drawing/2014/main" id="{E33B603C-2D14-A2C4-5263-93E3D48D4E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flipH="1">
            <a:off x="4677711" y="5911913"/>
            <a:ext cx="4123391" cy="96513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spTree>
    <p:extLst>
      <p:ext uri="{BB962C8B-B14F-4D97-AF65-F5344CB8AC3E}">
        <p14:creationId xmlns:p14="http://schemas.microsoft.com/office/powerpoint/2010/main" val="1311853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7D7F2B-02FE-EF56-7E3E-28980739F90E}"/>
              </a:ext>
            </a:extLst>
          </p:cNvPr>
          <p:cNvSpPr/>
          <p:nvPr userDrawn="1"/>
        </p:nvSpPr>
        <p:spPr>
          <a:xfrm>
            <a:off x="403860" y="249382"/>
            <a:ext cx="11384280" cy="6065058"/>
          </a:xfrm>
          <a:prstGeom prst="roundRect">
            <a:avLst/>
          </a:prstGeom>
          <a:solidFill>
            <a:schemeClr val="bg1"/>
          </a:solidFill>
          <a:ln w="28575">
            <a:solidFill>
              <a:srgbClr val="4A6D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5">
            <a:extLst>
              <a:ext uri="{FF2B5EF4-FFF2-40B4-BE49-F238E27FC236}">
                <a16:creationId xmlns:a16="http://schemas.microsoft.com/office/drawing/2014/main" id="{7CE6FEE9-100B-0EBB-E7C1-3EC502B92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7360"/>
          <a:stretch/>
        </p:blipFill>
        <p:spPr>
          <a:xfrm>
            <a:off x="0" y="5419953"/>
            <a:ext cx="12192000" cy="1444625"/>
          </a:xfrm>
          <a:prstGeom prst="rect">
            <a:avLst/>
          </a:prstGeom>
        </p:spPr>
      </p:pic>
      <p:pic>
        <p:nvPicPr>
          <p:cNvPr id="4" name="图片 7">
            <a:extLst>
              <a:ext uri="{FF2B5EF4-FFF2-40B4-BE49-F238E27FC236}">
                <a16:creationId xmlns:a16="http://schemas.microsoft.com/office/drawing/2014/main" id="{FBAB4128-CA83-33C7-1841-B6DBDE195B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a:off x="1" y="6083363"/>
            <a:ext cx="3390899" cy="79368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pic>
        <p:nvPicPr>
          <p:cNvPr id="5" name="图片 9">
            <a:extLst>
              <a:ext uri="{FF2B5EF4-FFF2-40B4-BE49-F238E27FC236}">
                <a16:creationId xmlns:a16="http://schemas.microsoft.com/office/drawing/2014/main" id="{CB13DDED-B7EA-F0E0-00F3-6011C345130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540" t="57665" r="-1" b="4023"/>
          <a:stretch/>
        </p:blipFill>
        <p:spPr>
          <a:xfrm>
            <a:off x="9658349" y="5752935"/>
            <a:ext cx="2533649" cy="1124115"/>
          </a:xfrm>
          <a:custGeom>
            <a:avLst/>
            <a:gdLst>
              <a:gd name="connsiteX0" fmla="*/ 0 w 4438648"/>
              <a:gd name="connsiteY0" fmla="*/ 0 h 1969315"/>
              <a:gd name="connsiteX1" fmla="*/ 516334 w 4438648"/>
              <a:gd name="connsiteY1" fmla="*/ 0 h 1969315"/>
              <a:gd name="connsiteX2" fmla="*/ 528317 w 4438648"/>
              <a:gd name="connsiteY2" fmla="*/ 22077 h 1969315"/>
              <a:gd name="connsiteX3" fmla="*/ 942976 w 4438648"/>
              <a:gd name="connsiteY3" fmla="*/ 242549 h 1969315"/>
              <a:gd name="connsiteX4" fmla="*/ 1357635 w 4438648"/>
              <a:gd name="connsiteY4" fmla="*/ 22077 h 1969315"/>
              <a:gd name="connsiteX5" fmla="*/ 1369618 w 4438648"/>
              <a:gd name="connsiteY5" fmla="*/ 0 h 1969315"/>
              <a:gd name="connsiteX6" fmla="*/ 2845195 w 4438648"/>
              <a:gd name="connsiteY6" fmla="*/ 0 h 1969315"/>
              <a:gd name="connsiteX7" fmla="*/ 2857178 w 4438648"/>
              <a:gd name="connsiteY7" fmla="*/ 22077 h 1969315"/>
              <a:gd name="connsiteX8" fmla="*/ 3271837 w 4438648"/>
              <a:gd name="connsiteY8" fmla="*/ 242549 h 1969315"/>
              <a:gd name="connsiteX9" fmla="*/ 3686496 w 4438648"/>
              <a:gd name="connsiteY9" fmla="*/ 22077 h 1969315"/>
              <a:gd name="connsiteX10" fmla="*/ 3698479 w 4438648"/>
              <a:gd name="connsiteY10" fmla="*/ 0 h 1969315"/>
              <a:gd name="connsiteX11" fmla="*/ 4438648 w 4438648"/>
              <a:gd name="connsiteY11" fmla="*/ 0 h 1969315"/>
              <a:gd name="connsiteX12" fmla="*/ 4438648 w 4438648"/>
              <a:gd name="connsiteY12" fmla="*/ 1969315 h 1969315"/>
              <a:gd name="connsiteX13" fmla="*/ 0 w 4438648"/>
              <a:gd name="connsiteY13" fmla="*/ 1969315 h 196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8648" h="1969315">
                <a:moveTo>
                  <a:pt x="0" y="0"/>
                </a:moveTo>
                <a:lnTo>
                  <a:pt x="516334" y="0"/>
                </a:lnTo>
                <a:lnTo>
                  <a:pt x="528317" y="22077"/>
                </a:lnTo>
                <a:cubicBezTo>
                  <a:pt x="618182" y="155094"/>
                  <a:pt x="770365" y="242549"/>
                  <a:pt x="942976" y="242549"/>
                </a:cubicBezTo>
                <a:cubicBezTo>
                  <a:pt x="1115587" y="242549"/>
                  <a:pt x="1267771" y="155094"/>
                  <a:pt x="1357635" y="22077"/>
                </a:cubicBezTo>
                <a:lnTo>
                  <a:pt x="1369618" y="0"/>
                </a:lnTo>
                <a:lnTo>
                  <a:pt x="2845195" y="0"/>
                </a:lnTo>
                <a:lnTo>
                  <a:pt x="2857178" y="22077"/>
                </a:lnTo>
                <a:cubicBezTo>
                  <a:pt x="2947042" y="155094"/>
                  <a:pt x="3099226" y="242549"/>
                  <a:pt x="3271837" y="242549"/>
                </a:cubicBezTo>
                <a:cubicBezTo>
                  <a:pt x="3444448" y="242549"/>
                  <a:pt x="3596632" y="155094"/>
                  <a:pt x="3686496" y="22077"/>
                </a:cubicBezTo>
                <a:lnTo>
                  <a:pt x="3698479" y="0"/>
                </a:lnTo>
                <a:lnTo>
                  <a:pt x="4438648" y="0"/>
                </a:lnTo>
                <a:lnTo>
                  <a:pt x="4438648" y="1969315"/>
                </a:lnTo>
                <a:lnTo>
                  <a:pt x="0" y="1969315"/>
                </a:lnTo>
                <a:close/>
              </a:path>
            </a:pathLst>
          </a:custGeom>
        </p:spPr>
      </p:pic>
      <p:pic>
        <p:nvPicPr>
          <p:cNvPr id="6" name="图片 11">
            <a:extLst>
              <a:ext uri="{FF2B5EF4-FFF2-40B4-BE49-F238E27FC236}">
                <a16:creationId xmlns:a16="http://schemas.microsoft.com/office/drawing/2014/main" id="{C18A93EE-27DA-58D0-D28D-8EF4433369E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flipH="1">
            <a:off x="4677711" y="5911913"/>
            <a:ext cx="4123391" cy="96513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spTree>
    <p:extLst>
      <p:ext uri="{BB962C8B-B14F-4D97-AF65-F5344CB8AC3E}">
        <p14:creationId xmlns:p14="http://schemas.microsoft.com/office/powerpoint/2010/main" val="14011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14/02/2023</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14/02/2023</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6.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63.xml"/><Relationship Id="rId16" Type="http://schemas.openxmlformats.org/officeDocument/2006/relationships/image" Target="../media/image5.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4.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92E170A-377D-4684-92A7-D837C705623C}"/>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CF48BAB-9674-4E68-A26F-5B4038D2801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101889110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0.xml"/><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0.xml"/><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36.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4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40.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BF27BB-FCFF-4296-A8A1-A12D99698489}"/>
              </a:ext>
            </a:extLst>
          </p:cNvPr>
          <p:cNvSpPr txBox="1"/>
          <p:nvPr/>
        </p:nvSpPr>
        <p:spPr>
          <a:xfrm>
            <a:off x="2675924" y="1044639"/>
            <a:ext cx="6287699" cy="584775"/>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Chào</a:t>
            </a:r>
            <a:r>
              <a:rPr kumimoji="0" lang="en-US" sz="3200" b="0" i="0" u="none" strike="noStrike" kern="1200" cap="none" spc="0" normalizeH="0" baseline="0" noProof="0" dirty="0">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mừng</a:t>
            </a:r>
            <a:r>
              <a:rPr kumimoji="0" lang="en-US" sz="3200" b="0" i="0" u="none" strike="noStrike" kern="1200" cap="none" spc="0" normalizeH="0" baseline="0" noProof="0" dirty="0">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các</a:t>
            </a:r>
            <a:r>
              <a:rPr kumimoji="0" lang="en-US" sz="3200" b="0" i="0" u="none" strike="noStrike" kern="1200" cap="none" spc="0" normalizeH="0" baseline="0" noProof="0" dirty="0">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em</a:t>
            </a:r>
            <a:r>
              <a:rPr kumimoji="0" lang="en-US" sz="3200" b="0" i="0" u="none" strike="noStrike" kern="1200" cap="none" spc="0" normalizeH="0" baseline="0" noProof="0" dirty="0">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đến</a:t>
            </a:r>
            <a:r>
              <a:rPr kumimoji="0" lang="en-US" sz="3200" b="0" i="0" u="none" strike="noStrike" kern="1200" cap="none" spc="0" normalizeH="0" baseline="0" noProof="0" dirty="0">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với</a:t>
            </a:r>
            <a:r>
              <a:rPr kumimoji="0" lang="en-US" sz="3200" b="0" i="0" u="none" strike="noStrike" kern="1200" cap="none" spc="0" normalizeH="0" baseline="0" noProof="0" dirty="0">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tiết</a:t>
            </a:r>
            <a:r>
              <a:rPr kumimoji="0" lang="en-US" sz="3200" b="0" i="0" u="none" strike="noStrike" kern="1200" cap="none" spc="0" normalizeH="0" baseline="0" noProof="0" dirty="0">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rPr>
              <a:t>học</a:t>
            </a:r>
            <a:endParaRPr kumimoji="0" lang="en-US" sz="3200" b="0" i="0" u="none" strike="noStrike" kern="1200" cap="none" spc="0" normalizeH="0" baseline="0" noProof="0" dirty="0">
              <a:ln w="3175">
                <a:solidFill>
                  <a:srgbClr val="7030A0"/>
                </a:solidFill>
              </a:ln>
              <a:solidFill>
                <a:srgbClr val="7030A0"/>
              </a:solidFill>
              <a:effectLst/>
              <a:uLnTx/>
              <a:uFillTx/>
              <a:latin typeface="Calibri" panose="020F0502020204030204"/>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37F7A781-3C42-4F85-A32D-95CB52F693B5}"/>
              </a:ext>
            </a:extLst>
          </p:cNvPr>
          <p:cNvSpPr txBox="1"/>
          <p:nvPr/>
        </p:nvSpPr>
        <p:spPr>
          <a:xfrm>
            <a:off x="4300681" y="1917523"/>
            <a:ext cx="3305637" cy="923330"/>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3175">
                  <a:solidFill>
                    <a:srgbClr val="7030A0"/>
                  </a:solidFill>
                </a:ln>
                <a:solidFill>
                  <a:srgbClr val="C00000"/>
                </a:solidFill>
                <a:effectLst/>
                <a:uLnTx/>
                <a:uFillTx/>
                <a:latin typeface="Calibri" panose="020F0502020204030204"/>
                <a:ea typeface="Cambria" panose="02040503050406030204" pitchFamily="18" charset="0"/>
                <a:cs typeface="Arial" panose="020B0604020202020204" pitchFamily="34" charset="0"/>
              </a:rPr>
              <a:t>ĐẠO ĐỨC</a:t>
            </a:r>
          </a:p>
        </p:txBody>
      </p:sp>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A7CC5BF-6861-D422-BEF2-C3AE0D6E6A32}"/>
              </a:ext>
            </a:extLst>
          </p:cNvPr>
          <p:cNvSpPr txBox="1"/>
          <p:nvPr/>
        </p:nvSpPr>
        <p:spPr>
          <a:xfrm>
            <a:off x="4126214" y="3225107"/>
            <a:ext cx="3750660"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3600" dirty="0">
                <a:ln w="3175">
                  <a:solidFill>
                    <a:srgbClr val="7030A0"/>
                  </a:solidFill>
                </a:ln>
                <a:solidFill>
                  <a:srgbClr val="C00000"/>
                </a:solidFill>
                <a:latin typeface="Calibri" panose="020F0502020204030204"/>
                <a:ea typeface="Cambria" panose="02040503050406030204" pitchFamily="18" charset="0"/>
                <a:cs typeface="Arial" panose="020B0604020202020204" pitchFamily="34" charset="0"/>
              </a:rPr>
              <a:t>LỚP 3 – TUẦN 22</a:t>
            </a:r>
            <a:endParaRPr kumimoji="0" lang="en-US" sz="3600" b="0" i="0" u="none" strike="noStrike" kern="1200" cap="none" spc="0" normalizeH="0" baseline="0" noProof="0" dirty="0">
              <a:ln w="3175">
                <a:solidFill>
                  <a:srgbClr val="7030A0"/>
                </a:solidFill>
              </a:ln>
              <a:solidFill>
                <a:srgbClr val="C00000"/>
              </a:solidFill>
              <a:effectLst/>
              <a:uLnTx/>
              <a:uFillTx/>
              <a:latin typeface="Calibri" panose="020F0502020204030204"/>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1888427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983346"/>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endPar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38428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6883363" y="1131530"/>
            <a:ext cx="4558844" cy="646331"/>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600" dirty="0" err="1">
                <a:ln w="0"/>
                <a:solidFill>
                  <a:srgbClr val="0432FF"/>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Hoạt</a:t>
            </a:r>
            <a:r>
              <a:rPr lang="en-US" altLang="en-US" sz="3600" dirty="0">
                <a:ln w="0"/>
                <a:solidFill>
                  <a:srgbClr val="0432FF"/>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altLang="en-US" sz="3600" dirty="0" err="1">
                <a:ln w="0"/>
                <a:solidFill>
                  <a:srgbClr val="0432FF"/>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động</a:t>
            </a:r>
            <a:r>
              <a:rPr lang="en-US" altLang="en-US" sz="3600" dirty="0">
                <a:ln w="0"/>
                <a:solidFill>
                  <a:srgbClr val="0432FF"/>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altLang="en-US" sz="3600" dirty="0" err="1">
                <a:ln w="0"/>
                <a:solidFill>
                  <a:srgbClr val="0432FF"/>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tiếp</a:t>
            </a:r>
            <a:r>
              <a:rPr lang="en-US" altLang="en-US" sz="3600" dirty="0">
                <a:ln w="0"/>
                <a:solidFill>
                  <a:srgbClr val="0432FF"/>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altLang="en-US" sz="3600" dirty="0" err="1">
                <a:ln w="0"/>
                <a:solidFill>
                  <a:srgbClr val="0432FF"/>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nối</a:t>
            </a:r>
            <a:endParaRPr kumimoji="0" lang="en-US" altLang="en-US" sz="36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87B41B7-55B3-9042-BEA3-50ED22850AE9}"/>
              </a:ext>
            </a:extLst>
          </p:cNvPr>
          <p:cNvSpPr/>
          <p:nvPr/>
        </p:nvSpPr>
        <p:spPr>
          <a:xfrm>
            <a:off x="3933866" y="1243786"/>
            <a:ext cx="7902852" cy="4412735"/>
          </a:xfrm>
          <a:prstGeom prst="roundRect">
            <a:avLst/>
          </a:prstGeom>
          <a:solidFill>
            <a:schemeClr val="bg1">
              <a:alpha val="7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5D5ED7-A55A-2346-91D8-68412C848A4E}"/>
              </a:ext>
            </a:extLst>
          </p:cNvPr>
          <p:cNvSpPr txBox="1"/>
          <p:nvPr/>
        </p:nvSpPr>
        <p:spPr>
          <a:xfrm>
            <a:off x="3742301" y="1947215"/>
            <a:ext cx="828598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000" b="0" i="0" u="none" strike="noStrike" kern="1200" cap="none" spc="0" normalizeH="0" baseline="0" noProof="0" dirty="0">
                <a:ln>
                  <a:noFill/>
                </a:ln>
                <a:solidFill>
                  <a:srgbClr val="FF0000"/>
                </a:solidFill>
                <a:effectLst/>
                <a:uLnTx/>
                <a:uFillTx/>
                <a:latin typeface="#9Slide05 Pattaya" pitchFamily="2" charset="-34"/>
                <a:ea typeface="#9Slide04 Tinos Bold" panose="02020803070505020304" pitchFamily="18" charset="0"/>
                <a:cs typeface="#9Slide05 Pattaya" pitchFamily="2" charset="-34"/>
              </a:rPr>
              <a:t>Khám phá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000" b="0" i="0" u="none" strike="noStrike" kern="1200" cap="none" spc="0" normalizeH="0" baseline="0" noProof="0" dirty="0">
                <a:ln>
                  <a:noFill/>
                </a:ln>
                <a:solidFill>
                  <a:srgbClr val="FF0000"/>
                </a:solidFill>
                <a:effectLst/>
                <a:uLnTx/>
                <a:uFillTx/>
                <a:latin typeface="#9Slide05 Pattaya" pitchFamily="2" charset="-34"/>
                <a:ea typeface="#9Slide04 Tinos Bold" panose="02020803070505020304" pitchFamily="18" charset="0"/>
                <a:cs typeface="#9Slide05 Pattaya" pitchFamily="2" charset="-34"/>
              </a:rPr>
              <a:t>bản thân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8000" b="0" i="0" u="none" strike="noStrike" kern="1200" cap="none" spc="0" normalizeH="0" baseline="0" noProof="0" dirty="0">
              <a:ln>
                <a:noFill/>
              </a:ln>
              <a:solidFill>
                <a:srgbClr val="FF0000"/>
              </a:solidFill>
              <a:effectLst/>
              <a:uLnTx/>
              <a:uFillTx/>
              <a:latin typeface="#9Slide05 Pattaya" pitchFamily="2" charset="-34"/>
              <a:ea typeface="#9Slide04 Tinos Bold" panose="02020803070505020304" pitchFamily="18" charset="0"/>
              <a:cs typeface="#9Slide05 Pattaya" pitchFamily="2" charset="-34"/>
            </a:endParaRPr>
          </a:p>
        </p:txBody>
      </p:sp>
      <p:sp>
        <p:nvSpPr>
          <p:cNvPr id="4" name="Rounded Rectangle 3">
            <a:extLst>
              <a:ext uri="{FF2B5EF4-FFF2-40B4-BE49-F238E27FC236}">
                <a16:creationId xmlns:a16="http://schemas.microsoft.com/office/drawing/2014/main" id="{3318B0B8-6BFF-0246-8060-08C53F3DCBF5}"/>
              </a:ext>
            </a:extLst>
          </p:cNvPr>
          <p:cNvSpPr/>
          <p:nvPr/>
        </p:nvSpPr>
        <p:spPr>
          <a:xfrm>
            <a:off x="6941608" y="1030966"/>
            <a:ext cx="2214802" cy="665018"/>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600" b="0" i="0" u="none" strike="noStrike" kern="1200" cap="none" spc="0" normalizeH="0" baseline="0" noProof="0" dirty="0">
                <a:ln>
                  <a:noFill/>
                </a:ln>
                <a:solidFill>
                  <a:prstClr val="white"/>
                </a:solidFill>
                <a:effectLst/>
                <a:uLnTx/>
                <a:uFillTx/>
                <a:latin typeface="#9Slide05 Pattaya" pitchFamily="2" charset="-34"/>
                <a:ea typeface="+mn-ea"/>
                <a:cs typeface="#9Slide05 Pattaya" pitchFamily="2" charset="-34"/>
              </a:rPr>
              <a:t>Đạo đức 3</a:t>
            </a:r>
          </a:p>
        </p:txBody>
      </p:sp>
      <p:sp>
        <p:nvSpPr>
          <p:cNvPr id="7" name="TextBox 6">
            <a:extLst>
              <a:ext uri="{FF2B5EF4-FFF2-40B4-BE49-F238E27FC236}">
                <a16:creationId xmlns:a16="http://schemas.microsoft.com/office/drawing/2014/main" id="{F63324F3-9F11-FF4A-862E-9C2D21556E12}"/>
              </a:ext>
            </a:extLst>
          </p:cNvPr>
          <p:cNvSpPr txBox="1"/>
          <p:nvPr/>
        </p:nvSpPr>
        <p:spPr>
          <a:xfrm>
            <a:off x="6567375" y="4471277"/>
            <a:ext cx="29632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6600" b="0" i="0" u="none" strike="noStrike" kern="1200" cap="none" spc="0" normalizeH="0" baseline="0" noProof="0" dirty="0">
                <a:ln>
                  <a:noFill/>
                </a:ln>
                <a:solidFill>
                  <a:prstClr val="black"/>
                </a:solidFill>
                <a:effectLst/>
                <a:uLnTx/>
                <a:uFillTx/>
                <a:latin typeface="#9Slide05 Claudia" pitchFamily="2" charset="77"/>
                <a:ea typeface="#9Slide04 Tinos Bold" panose="02020803070505020304" pitchFamily="18" charset="0"/>
                <a:cs typeface="#9Slide04 Tinos Bold" panose="02020803070505020304" pitchFamily="18" charset="0"/>
              </a:rPr>
              <a:t>(Tiết 2)</a:t>
            </a:r>
          </a:p>
        </p:txBody>
      </p:sp>
      <p:grpSp>
        <p:nvGrpSpPr>
          <p:cNvPr id="9" name="Group 8">
            <a:extLst>
              <a:ext uri="{FF2B5EF4-FFF2-40B4-BE49-F238E27FC236}">
                <a16:creationId xmlns:a16="http://schemas.microsoft.com/office/drawing/2014/main" id="{508432C5-E325-6B43-9B02-FD1C13B6F277}"/>
              </a:ext>
            </a:extLst>
          </p:cNvPr>
          <p:cNvGrpSpPr/>
          <p:nvPr/>
        </p:nvGrpSpPr>
        <p:grpSpPr>
          <a:xfrm>
            <a:off x="1204308" y="1695984"/>
            <a:ext cx="4875866" cy="4412736"/>
            <a:chOff x="98263" y="3700528"/>
            <a:chExt cx="3798579" cy="3300024"/>
          </a:xfrm>
        </p:grpSpPr>
        <p:pic>
          <p:nvPicPr>
            <p:cNvPr id="10" name="Picture 9">
              <a:extLst>
                <a:ext uri="{FF2B5EF4-FFF2-40B4-BE49-F238E27FC236}">
                  <a16:creationId xmlns:a16="http://schemas.microsoft.com/office/drawing/2014/main" id="{29A81DCE-3057-A549-9F17-43F12C115631}"/>
                </a:ext>
              </a:extLst>
            </p:cNvPr>
            <p:cNvPicPr>
              <a:picLocks noChangeAspect="1"/>
            </p:cNvPicPr>
            <p:nvPr/>
          </p:nvPicPr>
          <p:blipFill rotWithShape="1">
            <a:blip r:embed="rId3">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1" name="Picture 10">
              <a:extLst>
                <a:ext uri="{FF2B5EF4-FFF2-40B4-BE49-F238E27FC236}">
                  <a16:creationId xmlns:a16="http://schemas.microsoft.com/office/drawing/2014/main" id="{923FEC21-B47F-C94A-AD90-0982E4F1B8C5}"/>
                </a:ext>
              </a:extLst>
            </p:cNvPr>
            <p:cNvPicPr>
              <a:picLocks noChangeAspect="1"/>
            </p:cNvPicPr>
            <p:nvPr/>
          </p:nvPicPr>
          <p:blipFill rotWithShape="1">
            <a:blip r:embed="rId3">
              <a:extLst>
                <a:ext uri="{28A0092B-C50C-407E-A947-70E740481C1C}">
                  <a14:useLocalDpi xmlns:a14="http://schemas.microsoft.com/office/drawing/2010/main" val="0"/>
                </a:ext>
              </a:extLst>
            </a:blip>
            <a:srcRect l="65862" t="30773" r="17960" b="-878"/>
            <a:stretch/>
          </p:blipFill>
          <p:spPr>
            <a:xfrm flipH="1">
              <a:off x="98263" y="3725935"/>
              <a:ext cx="2481781" cy="3238978"/>
            </a:xfrm>
            <a:prstGeom prst="rect">
              <a:avLst/>
            </a:prstGeom>
          </p:spPr>
        </p:pic>
      </p:grpSp>
    </p:spTree>
    <p:extLst>
      <p:ext uri="{BB962C8B-B14F-4D97-AF65-F5344CB8AC3E}">
        <p14:creationId xmlns:p14="http://schemas.microsoft.com/office/powerpoint/2010/main" val="15779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
        <p:nvSpPr>
          <p:cNvPr id="8" name="TextBox 7">
            <a:extLst>
              <a:ext uri="{FF2B5EF4-FFF2-40B4-BE49-F238E27FC236}">
                <a16:creationId xmlns:a16="http://schemas.microsoft.com/office/drawing/2014/main" id="{8255F101-1BC9-4A32-80A0-16520B39CAFE}"/>
              </a:ext>
            </a:extLst>
          </p:cNvPr>
          <p:cNvSpPr txBox="1"/>
          <p:nvPr/>
        </p:nvSpPr>
        <p:spPr>
          <a:xfrm>
            <a:off x="4546315" y="97874"/>
            <a:ext cx="6791218" cy="369332"/>
          </a:xfrm>
          <a:prstGeom prst="rect">
            <a:avLst/>
          </a:prstGeom>
          <a:noFill/>
        </p:spPr>
        <p:txBody>
          <a:bodyPr wrap="square">
            <a:spAutoFit/>
          </a:bodyPr>
          <a:lstStyle/>
          <a:p>
            <a:r>
              <a:rPr lang="en-US" dirty="0" err="1"/>
              <a:t>Hương</a:t>
            </a:r>
            <a:r>
              <a:rPr lang="en-US" dirty="0"/>
              <a:t> </a:t>
            </a:r>
            <a:r>
              <a:rPr lang="en-US" dirty="0" err="1"/>
              <a:t>Thảo</a:t>
            </a:r>
            <a:r>
              <a:rPr lang="en-US" dirty="0"/>
              <a:t> – </a:t>
            </a:r>
            <a:r>
              <a:rPr lang="en-US" dirty="0" err="1"/>
              <a:t>Zalo</a:t>
            </a:r>
            <a:r>
              <a:rPr lang="en-US" dirty="0"/>
              <a:t> 0972115126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06516" y="235065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500</Words>
  <Application>Microsoft Office PowerPoint</Application>
  <PresentationFormat>Widescreen</PresentationFormat>
  <Paragraphs>43</Paragraphs>
  <Slides>19</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#9Slide05 Claudia</vt:lpstr>
      <vt:lpstr>#9Slide05 Pattaya</vt:lpstr>
      <vt:lpstr>#9Slide07 Altus</vt:lpstr>
      <vt:lpstr>#9Slide07 HoneyCream</vt:lpstr>
      <vt:lpstr>Arial</vt:lpstr>
      <vt:lpstr>Calibri</vt:lpstr>
      <vt:lpstr>Calibri Light</vt:lpstr>
      <vt:lpstr>Cambria</vt:lpstr>
      <vt:lpstr>SVN-Newton</vt:lpstr>
      <vt:lpstr>Times New Roman</vt:lpstr>
      <vt:lpstr>1_Office Theme</vt:lpstr>
      <vt:lpstr>2_Office Theme</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2022-10-27T11:47:00Z</dcterms:created>
  <dcterms:modified xsi:type="dcterms:W3CDTF">2023-02-14T15:12:55Z</dcterms:modified>
</cp:coreProperties>
</file>