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0"/>
  </p:notesMasterIdLst>
  <p:handoutMasterIdLst>
    <p:handoutMasterId r:id="rId21"/>
  </p:handoutMasterIdLst>
  <p:sldIdLst>
    <p:sldId id="257" r:id="rId2"/>
    <p:sldId id="466" r:id="rId3"/>
    <p:sldId id="465" r:id="rId4"/>
    <p:sldId id="330" r:id="rId5"/>
    <p:sldId id="442" r:id="rId6"/>
    <p:sldId id="461" r:id="rId7"/>
    <p:sldId id="460" r:id="rId8"/>
    <p:sldId id="463" r:id="rId9"/>
    <p:sldId id="462" r:id="rId10"/>
    <p:sldId id="443" r:id="rId11"/>
    <p:sldId id="464" r:id="rId12"/>
    <p:sldId id="467" r:id="rId13"/>
    <p:sldId id="470" r:id="rId14"/>
    <p:sldId id="469" r:id="rId15"/>
    <p:sldId id="468" r:id="rId16"/>
    <p:sldId id="471" r:id="rId17"/>
    <p:sldId id="472" r:id="rId18"/>
    <p:sldId id="337" r:id="rId19"/>
  </p:sldIdLst>
  <p:sldSz cx="12192000" cy="6858000"/>
  <p:notesSz cx="6858000" cy="9144000"/>
  <p:embeddedFontLst>
    <p:embeddedFont>
      <p:font typeface="#9Slide03 SFU Salzburg" panose="00000500000000000000" pitchFamily="2" charset="0"/>
      <p:regular r:id="rId22"/>
    </p:embeddedFont>
    <p:embeddedFont>
      <p:font typeface="#9Slide03 Sympathique Alt" panose="02000506000000020002" pitchFamily="2" charset="0"/>
      <p:regular r:id="rId23"/>
    </p:embeddedFont>
    <p:embeddedFont>
      <p:font typeface="Arial-Rounded" panose="020B0500000000000000" pitchFamily="34" charset="0"/>
      <p:regular r:id="rId24"/>
    </p:embeddedFont>
    <p:embeddedFont>
      <p:font typeface="Calibri" panose="020F0502020204030204" pitchFamily="34" charset="0"/>
      <p:regular r:id="rId25"/>
      <p:bold r:id="rId26"/>
      <p:italic r:id="rId27"/>
      <p:boldItalic r:id="rId28"/>
    </p:embeddedFont>
    <p:embeddedFont>
      <p:font typeface="iCiel Panton Black" panose="00000A00000000000000" pitchFamily="50" charset="0"/>
      <p:bold r:id="rId29"/>
    </p:embeddedFont>
    <p:embeddedFont>
      <p:font typeface="SVN-Pequena Neo Black" panose="00000500000000000000" pitchFamily="50" charset="0"/>
      <p:bold r:id="rId3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07C40"/>
    <a:srgbClr val="262626"/>
    <a:srgbClr val="FEC46A"/>
    <a:srgbClr val="20A053"/>
    <a:srgbClr val="82B56C"/>
    <a:srgbClr val="EE5D5F"/>
    <a:srgbClr val="FFFFFF"/>
    <a:srgbClr val="F97354"/>
    <a:srgbClr val="F86A4A"/>
    <a:srgbClr val="F07A2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477" autoAdjust="0"/>
    <p:restoredTop sz="91054" autoAdjust="0"/>
  </p:normalViewPr>
  <p:slideViewPr>
    <p:cSldViewPr>
      <p:cViewPr>
        <p:scale>
          <a:sx n="66" d="100"/>
          <a:sy n="66" d="100"/>
        </p:scale>
        <p:origin x="1404" y="948"/>
      </p:cViewPr>
      <p:guideLst/>
    </p:cSldViewPr>
  </p:slideViewPr>
  <p:notesTextViewPr>
    <p:cViewPr>
      <p:scale>
        <a:sx n="75" d="100"/>
        <a:sy n="75" d="100"/>
      </p:scale>
      <p:origin x="0" y="0"/>
    </p:cViewPr>
  </p:notesTextViewPr>
  <p:sorterViewPr>
    <p:cViewPr>
      <p:scale>
        <a:sx n="125" d="100"/>
        <a:sy n="125" d="100"/>
      </p:scale>
      <p:origin x="0" y="-1728"/>
    </p:cViewPr>
  </p:sorterViewPr>
  <p:notesViewPr>
    <p:cSldViewPr>
      <p:cViewPr varScale="1">
        <p:scale>
          <a:sx n="80" d="100"/>
          <a:sy n="80" d="100"/>
        </p:scale>
        <p:origin x="4002" y="10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964BEA5E-0431-D904-B3A0-342B8FD16F3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14D7BBA-62C4-CBA5-0807-215D82FF4FF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E4A26B-F93D-40DF-939D-CA6FCA4C1E9B}" type="datetimeFigureOut">
              <a:rPr lang="en-US" smtClean="0"/>
              <a:t>11/21/2023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429149F-C6F3-AE9F-31D0-F90A8BA92B1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D5DBC2-3AEF-2AFC-D97E-B47B154622F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7228A3-25D4-4941-8B16-1C9ED51B82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949937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523106-09BC-41E8-9686-AAF514DDE3D0}" type="datetimeFigureOut">
              <a:rPr lang="en-US" smtClean="0"/>
              <a:t>11/21/2023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8AD6B0-D12C-49E3-84EF-3863CFCC2E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34315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gi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9.svg"/><Relationship Id="rId7" Type="http://schemas.openxmlformats.org/officeDocument/2006/relationships/image" Target="../media/image10.gi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openxmlformats.org/officeDocument/2006/relationships/image" Target="../media/image5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0" name="PHẠM DUYÊN 1 - 9Slide.vn">
            <a:extLst>
              <a:ext uri="{FF2B5EF4-FFF2-40B4-BE49-F238E27FC236}">
                <a16:creationId xmlns:a16="http://schemas.microsoft.com/office/drawing/2014/main" id="{68633922-5ECF-C2E1-54F6-3126B7F7CD7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b="16707"/>
          <a:stretch/>
        </p:blipFill>
        <p:spPr>
          <a:xfrm>
            <a:off x="4919610" y="-1676400"/>
            <a:ext cx="2352780" cy="706456"/>
          </a:xfrm>
          <a:prstGeom prst="roundRect">
            <a:avLst/>
          </a:prstGeom>
          <a:solidFill>
            <a:schemeClr val="bg1"/>
          </a:solidFill>
        </p:spPr>
      </p:pic>
      <p:sp>
        <p:nvSpPr>
          <p:cNvPr id="6" name="PHẠM DUYÊN 2 - 9Slide.vn">
            <a:extLst>
              <a:ext uri="{FF2B5EF4-FFF2-40B4-BE49-F238E27FC236}">
                <a16:creationId xmlns:a16="http://schemas.microsoft.com/office/drawing/2014/main" id="{BC432309-77CC-A930-A359-8E175FB19D97}"/>
              </a:ext>
            </a:extLst>
          </p:cNvPr>
          <p:cNvSpPr/>
          <p:nvPr userDrawn="1"/>
        </p:nvSpPr>
        <p:spPr>
          <a:xfrm>
            <a:off x="9920005" y="4145731"/>
            <a:ext cx="2271995" cy="2712270"/>
          </a:xfrm>
          <a:custGeom>
            <a:avLst/>
            <a:gdLst/>
            <a:ahLst/>
            <a:cxnLst/>
            <a:rect l="l" t="t" r="r" b="b"/>
            <a:pathLst>
              <a:path w="3806543" h="4211942">
                <a:moveTo>
                  <a:pt x="0" y="0"/>
                </a:moveTo>
                <a:lnTo>
                  <a:pt x="3806543" y="0"/>
                </a:lnTo>
                <a:lnTo>
                  <a:pt x="3806543" y="4211943"/>
                </a:lnTo>
                <a:lnTo>
                  <a:pt x="0" y="421194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r="-11695" b="-3528"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7" name="PHẠM DUYÊN 3 - 9Slide.vn">
            <a:extLst>
              <a:ext uri="{FF2B5EF4-FFF2-40B4-BE49-F238E27FC236}">
                <a16:creationId xmlns:a16="http://schemas.microsoft.com/office/drawing/2014/main" id="{4B9F74B1-30BC-639B-A84A-67BA05045D95}"/>
              </a:ext>
            </a:extLst>
          </p:cNvPr>
          <p:cNvSpPr/>
          <p:nvPr userDrawn="1"/>
        </p:nvSpPr>
        <p:spPr>
          <a:xfrm>
            <a:off x="9863884" y="5757488"/>
            <a:ext cx="1506886" cy="1113212"/>
          </a:xfrm>
          <a:custGeom>
            <a:avLst/>
            <a:gdLst/>
            <a:ahLst/>
            <a:cxnLst/>
            <a:rect l="l" t="t" r="r" b="b"/>
            <a:pathLst>
              <a:path w="2910975" h="2150483">
                <a:moveTo>
                  <a:pt x="0" y="0"/>
                </a:moveTo>
                <a:lnTo>
                  <a:pt x="2910975" y="0"/>
                </a:lnTo>
                <a:lnTo>
                  <a:pt x="2910975" y="2150482"/>
                </a:lnTo>
                <a:lnTo>
                  <a:pt x="0" y="215048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3" name="PHẠM DUYÊN 4 - 9Slide.vn">
            <a:extLst>
              <a:ext uri="{FF2B5EF4-FFF2-40B4-BE49-F238E27FC236}">
                <a16:creationId xmlns:a16="http://schemas.microsoft.com/office/drawing/2014/main" id="{585A10C8-991A-4ED0-88C0-2AEE450C5E4E}"/>
              </a:ext>
            </a:extLst>
          </p:cNvPr>
          <p:cNvSpPr/>
          <p:nvPr userDrawn="1"/>
        </p:nvSpPr>
        <p:spPr>
          <a:xfrm>
            <a:off x="9764433" y="96953"/>
            <a:ext cx="2067639" cy="2041794"/>
          </a:xfrm>
          <a:custGeom>
            <a:avLst/>
            <a:gdLst/>
            <a:ahLst/>
            <a:cxnLst/>
            <a:rect l="l" t="t" r="r" b="b"/>
            <a:pathLst>
              <a:path w="3101459" h="3062691">
                <a:moveTo>
                  <a:pt x="0" y="0"/>
                </a:moveTo>
                <a:lnTo>
                  <a:pt x="3101459" y="0"/>
                </a:lnTo>
                <a:lnTo>
                  <a:pt x="3101459" y="3062690"/>
                </a:lnTo>
                <a:lnTo>
                  <a:pt x="0" y="306269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6" name="PHẠM DUYÊN 5 - 9Slide.vn">
            <a:extLst>
              <a:ext uri="{FF2B5EF4-FFF2-40B4-BE49-F238E27FC236}">
                <a16:creationId xmlns:a16="http://schemas.microsoft.com/office/drawing/2014/main" id="{C57A5132-3122-13FA-CC4A-3C3004359154}"/>
              </a:ext>
            </a:extLst>
          </p:cNvPr>
          <p:cNvSpPr/>
          <p:nvPr userDrawn="1"/>
        </p:nvSpPr>
        <p:spPr>
          <a:xfrm>
            <a:off x="-8960" y="6107527"/>
            <a:ext cx="2837523" cy="781501"/>
          </a:xfrm>
          <a:custGeom>
            <a:avLst/>
            <a:gdLst/>
            <a:ahLst/>
            <a:cxnLst/>
            <a:rect l="l" t="t" r="r" b="b"/>
            <a:pathLst>
              <a:path w="4256285" h="1172252">
                <a:moveTo>
                  <a:pt x="0" y="0"/>
                </a:moveTo>
                <a:lnTo>
                  <a:pt x="4256285" y="0"/>
                </a:lnTo>
                <a:lnTo>
                  <a:pt x="4256285" y="1172251"/>
                </a:lnTo>
                <a:lnTo>
                  <a:pt x="0" y="117225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22" name="PHẠM DUYÊN 6 - 9Slide.vn">
            <a:extLst>
              <a:ext uri="{FF2B5EF4-FFF2-40B4-BE49-F238E27FC236}">
                <a16:creationId xmlns:a16="http://schemas.microsoft.com/office/drawing/2014/main" id="{80AABBEB-A7F9-AE70-05F7-C78929790AB5}"/>
              </a:ext>
            </a:extLst>
          </p:cNvPr>
          <p:cNvSpPr/>
          <p:nvPr userDrawn="1"/>
        </p:nvSpPr>
        <p:spPr>
          <a:xfrm flipH="1">
            <a:off x="7171760" y="0"/>
            <a:ext cx="5020240" cy="6858000"/>
          </a:xfrm>
          <a:custGeom>
            <a:avLst/>
            <a:gdLst/>
            <a:ahLst/>
            <a:cxnLst/>
            <a:rect l="l" t="t" r="r" b="b"/>
            <a:pathLst>
              <a:path w="9518904" h="9518904">
                <a:moveTo>
                  <a:pt x="0" y="0"/>
                </a:moveTo>
                <a:lnTo>
                  <a:pt x="9518904" y="0"/>
                </a:lnTo>
                <a:lnTo>
                  <a:pt x="9518904" y="9518904"/>
                </a:lnTo>
                <a:lnTo>
                  <a:pt x="0" y="951890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1" r="-36608"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24" name="PHẠM DUYÊN 7 - 9Slide.vn">
            <a:extLst>
              <a:ext uri="{FF2B5EF4-FFF2-40B4-BE49-F238E27FC236}">
                <a16:creationId xmlns:a16="http://schemas.microsoft.com/office/drawing/2014/main" id="{A8BCF6FD-81A2-296B-1276-294C401D81E6}"/>
              </a:ext>
            </a:extLst>
          </p:cNvPr>
          <p:cNvSpPr/>
          <p:nvPr userDrawn="1"/>
        </p:nvSpPr>
        <p:spPr>
          <a:xfrm>
            <a:off x="2829490" y="6107527"/>
            <a:ext cx="2837523" cy="781501"/>
          </a:xfrm>
          <a:custGeom>
            <a:avLst/>
            <a:gdLst/>
            <a:ahLst/>
            <a:cxnLst/>
            <a:rect l="l" t="t" r="r" b="b"/>
            <a:pathLst>
              <a:path w="4256285" h="1172252">
                <a:moveTo>
                  <a:pt x="0" y="0"/>
                </a:moveTo>
                <a:lnTo>
                  <a:pt x="4256285" y="0"/>
                </a:lnTo>
                <a:lnTo>
                  <a:pt x="4256285" y="1172251"/>
                </a:lnTo>
                <a:lnTo>
                  <a:pt x="0" y="117225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25" name="PHẠM DUYÊN 8 - 9Slide.vn">
            <a:extLst>
              <a:ext uri="{FF2B5EF4-FFF2-40B4-BE49-F238E27FC236}">
                <a16:creationId xmlns:a16="http://schemas.microsoft.com/office/drawing/2014/main" id="{260D19FE-3212-F5B5-F8F0-DB9A7CF6348C}"/>
              </a:ext>
            </a:extLst>
          </p:cNvPr>
          <p:cNvSpPr/>
          <p:nvPr userDrawn="1"/>
        </p:nvSpPr>
        <p:spPr>
          <a:xfrm>
            <a:off x="5667940" y="6107527"/>
            <a:ext cx="2437835" cy="781501"/>
          </a:xfrm>
          <a:custGeom>
            <a:avLst/>
            <a:gdLst/>
            <a:ahLst/>
            <a:cxnLst/>
            <a:rect l="l" t="t" r="r" b="b"/>
            <a:pathLst>
              <a:path w="4256285" h="1172252">
                <a:moveTo>
                  <a:pt x="0" y="0"/>
                </a:moveTo>
                <a:lnTo>
                  <a:pt x="4256285" y="0"/>
                </a:lnTo>
                <a:lnTo>
                  <a:pt x="4256285" y="1172251"/>
                </a:lnTo>
                <a:lnTo>
                  <a:pt x="0" y="117225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1" r="-16396"/>
            </a:stretch>
          </a:blipFill>
        </p:spPr>
        <p:txBody>
          <a:bodyPr/>
          <a:lstStyle/>
          <a:p>
            <a:endParaRPr lang="en-US" sz="1200"/>
          </a:p>
        </p:txBody>
      </p:sp>
      <p:pic>
        <p:nvPicPr>
          <p:cNvPr id="17" name="PHẠM DUYÊN 9 - 9Slide.vn">
            <a:extLst>
              <a:ext uri="{FF2B5EF4-FFF2-40B4-BE49-F238E27FC236}">
                <a16:creationId xmlns:a16="http://schemas.microsoft.com/office/drawing/2014/main" id="{BEDD948B-63D4-8A9B-EB89-1016033EB1AC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rcRect/>
          <a:stretch>
            <a:fillRect/>
          </a:stretch>
        </p:blipFill>
        <p:spPr>
          <a:xfrm>
            <a:off x="152400" y="0"/>
            <a:ext cx="1847797" cy="1552149"/>
          </a:xfrm>
          <a:prstGeom prst="rect">
            <a:avLst/>
          </a:prstGeom>
        </p:spPr>
      </p:pic>
      <p:sp>
        <p:nvSpPr>
          <p:cNvPr id="26" name="PHẠM DUYÊN 10 - 9Slide.vn">
            <a:extLst>
              <a:ext uri="{FF2B5EF4-FFF2-40B4-BE49-F238E27FC236}">
                <a16:creationId xmlns:a16="http://schemas.microsoft.com/office/drawing/2014/main" id="{0A29880A-A9A4-1EFE-4383-045E89C6CB36}"/>
              </a:ext>
            </a:extLst>
          </p:cNvPr>
          <p:cNvSpPr/>
          <p:nvPr userDrawn="1"/>
        </p:nvSpPr>
        <p:spPr>
          <a:xfrm>
            <a:off x="0" y="0"/>
            <a:ext cx="6811832" cy="6858000"/>
          </a:xfrm>
          <a:custGeom>
            <a:avLst/>
            <a:gdLst/>
            <a:ahLst/>
            <a:cxnLst/>
            <a:rect l="l" t="t" r="r" b="b"/>
            <a:pathLst>
              <a:path w="9518904" h="9518904">
                <a:moveTo>
                  <a:pt x="0" y="0"/>
                </a:moveTo>
                <a:lnTo>
                  <a:pt x="9518904" y="0"/>
                </a:lnTo>
                <a:lnTo>
                  <a:pt x="9518904" y="9518904"/>
                </a:lnTo>
                <a:lnTo>
                  <a:pt x="0" y="951890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r="-678"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27" name="PHẠM DUYÊN 11 - 9Slide.vn">
            <a:extLst>
              <a:ext uri="{FF2B5EF4-FFF2-40B4-BE49-F238E27FC236}">
                <a16:creationId xmlns:a16="http://schemas.microsoft.com/office/drawing/2014/main" id="{D4487812-6BD5-13D1-F7D0-7069A3B61236}"/>
              </a:ext>
            </a:extLst>
          </p:cNvPr>
          <p:cNvSpPr/>
          <p:nvPr userDrawn="1"/>
        </p:nvSpPr>
        <p:spPr>
          <a:xfrm flipH="1">
            <a:off x="59064" y="3730170"/>
            <a:ext cx="3674736" cy="2145127"/>
          </a:xfrm>
          <a:custGeom>
            <a:avLst/>
            <a:gdLst/>
            <a:ahLst/>
            <a:cxnLst/>
            <a:rect l="l" t="t" r="r" b="b"/>
            <a:pathLst>
              <a:path w="5858323" h="3419796">
                <a:moveTo>
                  <a:pt x="0" y="0"/>
                </a:moveTo>
                <a:lnTo>
                  <a:pt x="5858323" y="0"/>
                </a:lnTo>
                <a:lnTo>
                  <a:pt x="5858323" y="3419796"/>
                </a:lnTo>
                <a:lnTo>
                  <a:pt x="0" y="341979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69762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HẠM DUYÊN 4 - 9Slide.vn">
            <a:extLst>
              <a:ext uri="{FF2B5EF4-FFF2-40B4-BE49-F238E27FC236}">
                <a16:creationId xmlns:a16="http://schemas.microsoft.com/office/drawing/2014/main" id="{ACFF77DC-269D-2DD0-2A8F-7116C81A42A4}"/>
              </a:ext>
            </a:extLst>
          </p:cNvPr>
          <p:cNvSpPr txBox="1"/>
          <p:nvPr userDrawn="1"/>
        </p:nvSpPr>
        <p:spPr>
          <a:xfrm>
            <a:off x="-11887200" y="9138047"/>
            <a:ext cx="8535492" cy="123110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8000" b="1" spc="-40">
                <a:solidFill>
                  <a:srgbClr val="F07A26"/>
                </a:solidFill>
                <a:effectLst>
                  <a:glow rad="76200">
                    <a:srgbClr val="F5F1C1"/>
                  </a:glow>
                </a:effectLst>
                <a:latin typeface="SVN-Pequena Neo Black" panose="00000500000000000000" pitchFamily="50" charset="0"/>
                <a:ea typeface="#9Slide02 Tieu de rat dai 01" panose="02000000000000000000" pitchFamily="2" charset="0"/>
              </a:rPr>
              <a:t>Phiếu thảo luận</a:t>
            </a:r>
            <a:endParaRPr lang="en-US" sz="8000" b="1" spc="-40">
              <a:solidFill>
                <a:srgbClr val="82593B"/>
              </a:solidFill>
              <a:effectLst>
                <a:glow rad="76200">
                  <a:srgbClr val="F5F1C1"/>
                </a:glow>
              </a:effectLst>
              <a:latin typeface="SVN-Pequena Neo Black" panose="00000500000000000000" pitchFamily="50" charset="0"/>
              <a:ea typeface="#9Slide02 Tieu de rat dai 01" panose="02000000000000000000" pitchFamily="2" charset="0"/>
            </a:endParaRPr>
          </a:p>
        </p:txBody>
      </p:sp>
      <p:sp>
        <p:nvSpPr>
          <p:cNvPr id="3" name="PHẠM DUYÊN 2 - 9Slide.vn">
            <a:extLst>
              <a:ext uri="{FF2B5EF4-FFF2-40B4-BE49-F238E27FC236}">
                <a16:creationId xmlns:a16="http://schemas.microsoft.com/office/drawing/2014/main" id="{AB4E299A-4F57-8BEF-7EB2-ACF1B85628DD}"/>
              </a:ext>
            </a:extLst>
          </p:cNvPr>
          <p:cNvSpPr txBox="1"/>
          <p:nvPr userDrawn="1"/>
        </p:nvSpPr>
        <p:spPr>
          <a:xfrm>
            <a:off x="876300" y="9307516"/>
            <a:ext cx="10439400" cy="98482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37000"/>
              </a:lnSpc>
            </a:pPr>
            <a:r>
              <a:rPr lang="en-US" sz="5400" b="1" spc="60">
                <a:solidFill>
                  <a:srgbClr val="446D44"/>
                </a:solidFill>
                <a:effectLst>
                  <a:glow rad="76200">
                    <a:srgbClr val="F5F1C1"/>
                  </a:glow>
                </a:effectLst>
                <a:latin typeface="#9Slide03 SFU Salzburg" panose="00000500000000000000" pitchFamily="2" charset="0"/>
                <a:ea typeface="#9Slide02 Tieu de rat dai 01" panose="02000000000000000000" pitchFamily="2" charset="0"/>
              </a:rPr>
              <a:t>Một số loại cây có độc</a:t>
            </a:r>
          </a:p>
        </p:txBody>
      </p:sp>
      <p:sp>
        <p:nvSpPr>
          <p:cNvPr id="4" name="PHẠM DUYÊN 1 - 9Slide.vn">
            <a:extLst>
              <a:ext uri="{FF2B5EF4-FFF2-40B4-BE49-F238E27FC236}">
                <a16:creationId xmlns:a16="http://schemas.microsoft.com/office/drawing/2014/main" id="{C32E5B8E-02A5-A6BD-344A-07097840E87A}"/>
              </a:ext>
            </a:extLst>
          </p:cNvPr>
          <p:cNvSpPr txBox="1"/>
          <p:nvPr userDrawn="1"/>
        </p:nvSpPr>
        <p:spPr>
          <a:xfrm>
            <a:off x="-3048000" y="7086600"/>
            <a:ext cx="7365158" cy="1862048"/>
          </a:xfrm>
          <a:prstGeom prst="rect">
            <a:avLst/>
          </a:prstGeom>
          <a:noFill/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txBody>
          <a:bodyPr wrap="none" rtlCol="0">
            <a:spAutoFit/>
          </a:bodyPr>
          <a:lstStyle/>
          <a:p>
            <a:r>
              <a:rPr lang="en-US" sz="11500" b="1" spc="140">
                <a:ln w="0">
                  <a:noFill/>
                </a:ln>
                <a:solidFill>
                  <a:schemeClr val="bg1"/>
                </a:solidFill>
                <a:effectLst>
                  <a:glow rad="101600">
                    <a:srgbClr val="F86A4A"/>
                  </a:glow>
                </a:effectLst>
                <a:latin typeface="#9Slide03 Sympathique Alt" panose="02000506000000020002" pitchFamily="2" charset="0"/>
              </a:rPr>
              <a:t>Tiết học kết thúc</a:t>
            </a:r>
          </a:p>
        </p:txBody>
      </p:sp>
    </p:spTree>
    <p:extLst>
      <p:ext uri="{BB962C8B-B14F-4D97-AF65-F5344CB8AC3E}">
        <p14:creationId xmlns:p14="http://schemas.microsoft.com/office/powerpoint/2010/main" val="24327104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HẠM DUYÊN 1 - 9Slide.vn">
            <a:extLst>
              <a:ext uri="{FF2B5EF4-FFF2-40B4-BE49-F238E27FC236}">
                <a16:creationId xmlns:a16="http://schemas.microsoft.com/office/drawing/2014/main" id="{6FF6F77F-B1EC-CB2A-2EAA-6009D46A5113}"/>
              </a:ext>
            </a:extLst>
          </p:cNvPr>
          <p:cNvSpPr/>
          <p:nvPr userDrawn="1"/>
        </p:nvSpPr>
        <p:spPr>
          <a:xfrm flipH="1">
            <a:off x="7171760" y="0"/>
            <a:ext cx="5020240" cy="6858000"/>
          </a:xfrm>
          <a:custGeom>
            <a:avLst/>
            <a:gdLst/>
            <a:ahLst/>
            <a:cxnLst/>
            <a:rect l="l" t="t" r="r" b="b"/>
            <a:pathLst>
              <a:path w="9518904" h="9518904">
                <a:moveTo>
                  <a:pt x="0" y="0"/>
                </a:moveTo>
                <a:lnTo>
                  <a:pt x="9518904" y="0"/>
                </a:lnTo>
                <a:lnTo>
                  <a:pt x="9518904" y="9518904"/>
                </a:lnTo>
                <a:lnTo>
                  <a:pt x="0" y="951890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1" r="-36608"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24" name="PHẠM DUYÊN 2 - 9Slide.vn">
            <a:extLst>
              <a:ext uri="{FF2B5EF4-FFF2-40B4-BE49-F238E27FC236}">
                <a16:creationId xmlns:a16="http://schemas.microsoft.com/office/drawing/2014/main" id="{7FDA6EDD-C45C-B126-C68E-4CCE56B6240B}"/>
              </a:ext>
            </a:extLst>
          </p:cNvPr>
          <p:cNvSpPr/>
          <p:nvPr userDrawn="1"/>
        </p:nvSpPr>
        <p:spPr>
          <a:xfrm>
            <a:off x="152400" y="0"/>
            <a:ext cx="6858000" cy="6858000"/>
          </a:xfrm>
          <a:custGeom>
            <a:avLst/>
            <a:gdLst/>
            <a:ahLst/>
            <a:cxnLst/>
            <a:rect l="l" t="t" r="r" b="b"/>
            <a:pathLst>
              <a:path w="9518904" h="9518904">
                <a:moveTo>
                  <a:pt x="0" y="0"/>
                </a:moveTo>
                <a:lnTo>
                  <a:pt x="9518904" y="0"/>
                </a:lnTo>
                <a:lnTo>
                  <a:pt x="9518904" y="9518904"/>
                </a:lnTo>
                <a:lnTo>
                  <a:pt x="0" y="951890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5" name="PHẠM DUYÊN 3 - 9Slide.vn">
            <a:extLst>
              <a:ext uri="{FF2B5EF4-FFF2-40B4-BE49-F238E27FC236}">
                <a16:creationId xmlns:a16="http://schemas.microsoft.com/office/drawing/2014/main" id="{88981AD7-C473-9061-F67B-F147391BB0ED}"/>
              </a:ext>
            </a:extLst>
          </p:cNvPr>
          <p:cNvSpPr/>
          <p:nvPr userDrawn="1"/>
        </p:nvSpPr>
        <p:spPr>
          <a:xfrm flipH="1">
            <a:off x="355998" y="3447717"/>
            <a:ext cx="2438496" cy="3267668"/>
          </a:xfrm>
          <a:custGeom>
            <a:avLst/>
            <a:gdLst/>
            <a:ahLst/>
            <a:cxnLst/>
            <a:rect l="l" t="t" r="r" b="b"/>
            <a:pathLst>
              <a:path w="3841822" h="5148170">
                <a:moveTo>
                  <a:pt x="0" y="0"/>
                </a:moveTo>
                <a:lnTo>
                  <a:pt x="3841822" y="0"/>
                </a:lnTo>
                <a:lnTo>
                  <a:pt x="3841822" y="5148171"/>
                </a:lnTo>
                <a:lnTo>
                  <a:pt x="0" y="514817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PHẠM DUYÊN 4 - 9Slide.vn">
            <a:extLst>
              <a:ext uri="{FF2B5EF4-FFF2-40B4-BE49-F238E27FC236}">
                <a16:creationId xmlns:a16="http://schemas.microsoft.com/office/drawing/2014/main" id="{43A88C59-7EFA-C938-7A2E-703BE1E60CEF}"/>
              </a:ext>
            </a:extLst>
          </p:cNvPr>
          <p:cNvSpPr/>
          <p:nvPr userDrawn="1"/>
        </p:nvSpPr>
        <p:spPr>
          <a:xfrm>
            <a:off x="3054061" y="1943479"/>
            <a:ext cx="1698914" cy="1563828"/>
          </a:xfrm>
          <a:prstGeom prst="roundRect">
            <a:avLst>
              <a:gd name="adj" fmla="val 5263"/>
            </a:avLst>
          </a:prstGeom>
          <a:solidFill>
            <a:schemeClr val="bg1"/>
          </a:solidFill>
          <a:ln w="28575" cap="rnd" cmpd="sng">
            <a:solidFill>
              <a:srgbClr val="54A254"/>
            </a:solidFill>
            <a:prstDash val="sysDash"/>
            <a:round/>
          </a:ln>
          <a:effectLst>
            <a:glow rad="152400">
              <a:schemeClr val="bg1"/>
            </a:glow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13" name="PHẠM DUYÊN 5 - 9Slide.vn">
            <a:extLst>
              <a:ext uri="{FF2B5EF4-FFF2-40B4-BE49-F238E27FC236}">
                <a16:creationId xmlns:a16="http://schemas.microsoft.com/office/drawing/2014/main" id="{BABD4D55-4C89-DC55-06C2-14B03CDB5D7F}"/>
              </a:ext>
            </a:extLst>
          </p:cNvPr>
          <p:cNvSpPr/>
          <p:nvPr userDrawn="1"/>
        </p:nvSpPr>
        <p:spPr>
          <a:xfrm>
            <a:off x="5199413" y="1943479"/>
            <a:ext cx="4490193" cy="1563828"/>
          </a:xfrm>
          <a:prstGeom prst="roundRect">
            <a:avLst>
              <a:gd name="adj" fmla="val 5263"/>
            </a:avLst>
          </a:prstGeom>
          <a:solidFill>
            <a:schemeClr val="bg1"/>
          </a:solidFill>
          <a:ln w="28575" cap="rnd" cmpd="sng">
            <a:solidFill>
              <a:srgbClr val="54A254"/>
            </a:solidFill>
            <a:prstDash val="sysDash"/>
            <a:round/>
          </a:ln>
          <a:effectLst>
            <a:glow rad="152400">
              <a:schemeClr val="bg1"/>
            </a:glow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14" name="PHẠM DUYÊN 6 - 9Slide.vn">
            <a:extLst>
              <a:ext uri="{FF2B5EF4-FFF2-40B4-BE49-F238E27FC236}">
                <a16:creationId xmlns:a16="http://schemas.microsoft.com/office/drawing/2014/main" id="{012DB05C-F7F7-7AD0-9984-AB2B7393E706}"/>
              </a:ext>
            </a:extLst>
          </p:cNvPr>
          <p:cNvSpPr/>
          <p:nvPr userDrawn="1"/>
        </p:nvSpPr>
        <p:spPr>
          <a:xfrm flipH="1">
            <a:off x="3082930" y="2113741"/>
            <a:ext cx="1620558" cy="1241776"/>
          </a:xfrm>
          <a:custGeom>
            <a:avLst/>
            <a:gdLst/>
            <a:ahLst/>
            <a:cxnLst/>
            <a:rect l="l" t="t" r="r" b="b"/>
            <a:pathLst>
              <a:path w="5521428" h="3726964">
                <a:moveTo>
                  <a:pt x="0" y="0"/>
                </a:moveTo>
                <a:lnTo>
                  <a:pt x="5521429" y="0"/>
                </a:lnTo>
                <a:lnTo>
                  <a:pt x="5521429" y="3726964"/>
                </a:lnTo>
                <a:lnTo>
                  <a:pt x="0" y="372696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r="-1352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PHẠM DUYÊN 7 - 9Slide.vn">
            <a:extLst>
              <a:ext uri="{FF2B5EF4-FFF2-40B4-BE49-F238E27FC236}">
                <a16:creationId xmlns:a16="http://schemas.microsoft.com/office/drawing/2014/main" id="{58DA7A12-580B-E44A-A88F-B2A3F1AFAF59}"/>
              </a:ext>
            </a:extLst>
          </p:cNvPr>
          <p:cNvSpPr/>
          <p:nvPr userDrawn="1"/>
        </p:nvSpPr>
        <p:spPr>
          <a:xfrm>
            <a:off x="2562225" y="6107527"/>
            <a:ext cx="1837963" cy="781501"/>
          </a:xfrm>
          <a:custGeom>
            <a:avLst/>
            <a:gdLst/>
            <a:ahLst/>
            <a:cxnLst/>
            <a:rect l="l" t="t" r="r" b="b"/>
            <a:pathLst>
              <a:path w="4256285" h="1172252">
                <a:moveTo>
                  <a:pt x="0" y="0"/>
                </a:moveTo>
                <a:lnTo>
                  <a:pt x="4256285" y="0"/>
                </a:lnTo>
                <a:lnTo>
                  <a:pt x="4256285" y="1172251"/>
                </a:lnTo>
                <a:lnTo>
                  <a:pt x="0" y="117225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54384"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7" name="PHẠM DUYÊN 8 - 9Slide.vn">
            <a:extLst>
              <a:ext uri="{FF2B5EF4-FFF2-40B4-BE49-F238E27FC236}">
                <a16:creationId xmlns:a16="http://schemas.microsoft.com/office/drawing/2014/main" id="{0F9B9CF7-CC56-4B42-4FCB-422AAF782116}"/>
              </a:ext>
            </a:extLst>
          </p:cNvPr>
          <p:cNvSpPr/>
          <p:nvPr userDrawn="1"/>
        </p:nvSpPr>
        <p:spPr>
          <a:xfrm>
            <a:off x="4401115" y="6107527"/>
            <a:ext cx="2837523" cy="781501"/>
          </a:xfrm>
          <a:custGeom>
            <a:avLst/>
            <a:gdLst/>
            <a:ahLst/>
            <a:cxnLst/>
            <a:rect l="l" t="t" r="r" b="b"/>
            <a:pathLst>
              <a:path w="4256285" h="1172252">
                <a:moveTo>
                  <a:pt x="0" y="0"/>
                </a:moveTo>
                <a:lnTo>
                  <a:pt x="4256285" y="0"/>
                </a:lnTo>
                <a:lnTo>
                  <a:pt x="4256285" y="1172251"/>
                </a:lnTo>
                <a:lnTo>
                  <a:pt x="0" y="117225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8" name="PHẠM DUYÊN 9 - 9Slide.vn">
            <a:extLst>
              <a:ext uri="{FF2B5EF4-FFF2-40B4-BE49-F238E27FC236}">
                <a16:creationId xmlns:a16="http://schemas.microsoft.com/office/drawing/2014/main" id="{994EFA13-FB76-28D9-D320-0200B2154131}"/>
              </a:ext>
            </a:extLst>
          </p:cNvPr>
          <p:cNvSpPr/>
          <p:nvPr userDrawn="1"/>
        </p:nvSpPr>
        <p:spPr>
          <a:xfrm>
            <a:off x="7239565" y="6107527"/>
            <a:ext cx="2437835" cy="781501"/>
          </a:xfrm>
          <a:custGeom>
            <a:avLst/>
            <a:gdLst/>
            <a:ahLst/>
            <a:cxnLst/>
            <a:rect l="l" t="t" r="r" b="b"/>
            <a:pathLst>
              <a:path w="4256285" h="1172252">
                <a:moveTo>
                  <a:pt x="0" y="0"/>
                </a:moveTo>
                <a:lnTo>
                  <a:pt x="4256285" y="0"/>
                </a:lnTo>
                <a:lnTo>
                  <a:pt x="4256285" y="1172251"/>
                </a:lnTo>
                <a:lnTo>
                  <a:pt x="0" y="117225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1" r="-16396"/>
            </a:stretch>
          </a:blipFill>
        </p:spPr>
        <p:txBody>
          <a:bodyPr/>
          <a:lstStyle/>
          <a:p>
            <a:endParaRPr lang="en-US" sz="1200"/>
          </a:p>
        </p:txBody>
      </p:sp>
      <p:pic>
        <p:nvPicPr>
          <p:cNvPr id="19" name="PHẠM DUYÊN 10 - 9Slide.vn">
            <a:extLst>
              <a:ext uri="{FF2B5EF4-FFF2-40B4-BE49-F238E27FC236}">
                <a16:creationId xmlns:a16="http://schemas.microsoft.com/office/drawing/2014/main" id="{D4704DD0-0DAC-5841-E986-4BECA0B691EB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rcRect/>
          <a:stretch>
            <a:fillRect/>
          </a:stretch>
        </p:blipFill>
        <p:spPr>
          <a:xfrm>
            <a:off x="152400" y="0"/>
            <a:ext cx="1847797" cy="1552149"/>
          </a:xfrm>
          <a:prstGeom prst="rect">
            <a:avLst/>
          </a:prstGeom>
        </p:spPr>
      </p:pic>
      <p:pic>
        <p:nvPicPr>
          <p:cNvPr id="21" name="PHẠM DUYÊN 11 - 9Slide.vn">
            <a:extLst>
              <a:ext uri="{FF2B5EF4-FFF2-40B4-BE49-F238E27FC236}">
                <a16:creationId xmlns:a16="http://schemas.microsoft.com/office/drawing/2014/main" id="{4A10F0E4-6AD8-3C57-AB83-B9231A8F8B37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rcRect/>
          <a:stretch>
            <a:fillRect/>
          </a:stretch>
        </p:blipFill>
        <p:spPr>
          <a:xfrm flipH="1">
            <a:off x="10287000" y="0"/>
            <a:ext cx="1847797" cy="1552149"/>
          </a:xfrm>
          <a:prstGeom prst="rect">
            <a:avLst/>
          </a:prstGeom>
        </p:spPr>
      </p:pic>
      <p:sp>
        <p:nvSpPr>
          <p:cNvPr id="27" name="PHẠM DUYÊN 12 - 9Slide.vn">
            <a:extLst>
              <a:ext uri="{FF2B5EF4-FFF2-40B4-BE49-F238E27FC236}">
                <a16:creationId xmlns:a16="http://schemas.microsoft.com/office/drawing/2014/main" id="{BB456E73-1731-8BE2-4F44-9DBF47FCCF25}"/>
              </a:ext>
            </a:extLst>
          </p:cNvPr>
          <p:cNvSpPr/>
          <p:nvPr userDrawn="1"/>
        </p:nvSpPr>
        <p:spPr>
          <a:xfrm>
            <a:off x="9920005" y="4145731"/>
            <a:ext cx="2271995" cy="2712270"/>
          </a:xfrm>
          <a:custGeom>
            <a:avLst/>
            <a:gdLst/>
            <a:ahLst/>
            <a:cxnLst/>
            <a:rect l="l" t="t" r="r" b="b"/>
            <a:pathLst>
              <a:path w="3806543" h="4211942">
                <a:moveTo>
                  <a:pt x="0" y="0"/>
                </a:moveTo>
                <a:lnTo>
                  <a:pt x="3806543" y="0"/>
                </a:lnTo>
                <a:lnTo>
                  <a:pt x="3806543" y="4211943"/>
                </a:lnTo>
                <a:lnTo>
                  <a:pt x="0" y="421194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r="-11695" b="-3528"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28" name="PHẠM DUYÊN 13 - 9Slide.vn">
            <a:extLst>
              <a:ext uri="{FF2B5EF4-FFF2-40B4-BE49-F238E27FC236}">
                <a16:creationId xmlns:a16="http://schemas.microsoft.com/office/drawing/2014/main" id="{CCA6F6A1-0BFE-4C37-53EE-196347519711}"/>
              </a:ext>
            </a:extLst>
          </p:cNvPr>
          <p:cNvSpPr/>
          <p:nvPr userDrawn="1"/>
        </p:nvSpPr>
        <p:spPr>
          <a:xfrm>
            <a:off x="9863884" y="5757488"/>
            <a:ext cx="1506886" cy="1113212"/>
          </a:xfrm>
          <a:custGeom>
            <a:avLst/>
            <a:gdLst/>
            <a:ahLst/>
            <a:cxnLst/>
            <a:rect l="l" t="t" r="r" b="b"/>
            <a:pathLst>
              <a:path w="2910975" h="2150483">
                <a:moveTo>
                  <a:pt x="0" y="0"/>
                </a:moveTo>
                <a:lnTo>
                  <a:pt x="2910975" y="0"/>
                </a:lnTo>
                <a:lnTo>
                  <a:pt x="2910975" y="2150482"/>
                </a:lnTo>
                <a:lnTo>
                  <a:pt x="0" y="215048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38183790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HẠM DUYÊN 1 - 9Slide.vn">
            <a:extLst>
              <a:ext uri="{FF2B5EF4-FFF2-40B4-BE49-F238E27FC236}">
                <a16:creationId xmlns:a16="http://schemas.microsoft.com/office/drawing/2014/main" id="{52511792-4F36-6984-266C-72BE2054C2D6}"/>
              </a:ext>
            </a:extLst>
          </p:cNvPr>
          <p:cNvSpPr/>
          <p:nvPr userDrawn="1"/>
        </p:nvSpPr>
        <p:spPr>
          <a:xfrm flipH="1">
            <a:off x="7171760" y="0"/>
            <a:ext cx="5020240" cy="6858000"/>
          </a:xfrm>
          <a:custGeom>
            <a:avLst/>
            <a:gdLst/>
            <a:ahLst/>
            <a:cxnLst/>
            <a:rect l="l" t="t" r="r" b="b"/>
            <a:pathLst>
              <a:path w="9518904" h="9518904">
                <a:moveTo>
                  <a:pt x="0" y="0"/>
                </a:moveTo>
                <a:lnTo>
                  <a:pt x="9518904" y="0"/>
                </a:lnTo>
                <a:lnTo>
                  <a:pt x="9518904" y="9518904"/>
                </a:lnTo>
                <a:lnTo>
                  <a:pt x="0" y="951890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1" r="-36608"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6" name="PHẠM DUYÊN 2 - 9Slide.vn">
            <a:extLst>
              <a:ext uri="{FF2B5EF4-FFF2-40B4-BE49-F238E27FC236}">
                <a16:creationId xmlns:a16="http://schemas.microsoft.com/office/drawing/2014/main" id="{5B19D8B2-83B2-0013-04E7-C16EEC165C8F}"/>
              </a:ext>
            </a:extLst>
          </p:cNvPr>
          <p:cNvSpPr/>
          <p:nvPr userDrawn="1"/>
        </p:nvSpPr>
        <p:spPr>
          <a:xfrm>
            <a:off x="152400" y="0"/>
            <a:ext cx="6858000" cy="6858000"/>
          </a:xfrm>
          <a:custGeom>
            <a:avLst/>
            <a:gdLst/>
            <a:ahLst/>
            <a:cxnLst/>
            <a:rect l="l" t="t" r="r" b="b"/>
            <a:pathLst>
              <a:path w="9518904" h="9518904">
                <a:moveTo>
                  <a:pt x="0" y="0"/>
                </a:moveTo>
                <a:lnTo>
                  <a:pt x="9518904" y="0"/>
                </a:lnTo>
                <a:lnTo>
                  <a:pt x="9518904" y="9518904"/>
                </a:lnTo>
                <a:lnTo>
                  <a:pt x="0" y="951890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6" name="PHẠM DUYÊN 3 - 9Slide.vn">
            <a:extLst>
              <a:ext uri="{FF2B5EF4-FFF2-40B4-BE49-F238E27FC236}">
                <a16:creationId xmlns:a16="http://schemas.microsoft.com/office/drawing/2014/main" id="{D82540BD-6A12-6AAD-C067-EA7107CEFF57}"/>
              </a:ext>
            </a:extLst>
          </p:cNvPr>
          <p:cNvSpPr/>
          <p:nvPr userDrawn="1"/>
        </p:nvSpPr>
        <p:spPr>
          <a:xfrm>
            <a:off x="228600" y="6107527"/>
            <a:ext cx="1837963" cy="781501"/>
          </a:xfrm>
          <a:custGeom>
            <a:avLst/>
            <a:gdLst/>
            <a:ahLst/>
            <a:cxnLst/>
            <a:rect l="l" t="t" r="r" b="b"/>
            <a:pathLst>
              <a:path w="4256285" h="1172252">
                <a:moveTo>
                  <a:pt x="0" y="0"/>
                </a:moveTo>
                <a:lnTo>
                  <a:pt x="4256285" y="0"/>
                </a:lnTo>
                <a:lnTo>
                  <a:pt x="4256285" y="1172251"/>
                </a:lnTo>
                <a:lnTo>
                  <a:pt x="0" y="117225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54384"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7" name="PHẠM DUYÊN 4 - 9Slide.vn">
            <a:extLst>
              <a:ext uri="{FF2B5EF4-FFF2-40B4-BE49-F238E27FC236}">
                <a16:creationId xmlns:a16="http://schemas.microsoft.com/office/drawing/2014/main" id="{F26B1D46-CFAE-FA42-633F-0943FC0C815D}"/>
              </a:ext>
            </a:extLst>
          </p:cNvPr>
          <p:cNvSpPr/>
          <p:nvPr userDrawn="1"/>
        </p:nvSpPr>
        <p:spPr>
          <a:xfrm>
            <a:off x="2067490" y="6107527"/>
            <a:ext cx="2837523" cy="781501"/>
          </a:xfrm>
          <a:custGeom>
            <a:avLst/>
            <a:gdLst/>
            <a:ahLst/>
            <a:cxnLst/>
            <a:rect l="l" t="t" r="r" b="b"/>
            <a:pathLst>
              <a:path w="4256285" h="1172252">
                <a:moveTo>
                  <a:pt x="0" y="0"/>
                </a:moveTo>
                <a:lnTo>
                  <a:pt x="4256285" y="0"/>
                </a:lnTo>
                <a:lnTo>
                  <a:pt x="4256285" y="1172251"/>
                </a:lnTo>
                <a:lnTo>
                  <a:pt x="0" y="117225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8" name="PHẠM DUYÊN 5 - 9Slide.vn">
            <a:extLst>
              <a:ext uri="{FF2B5EF4-FFF2-40B4-BE49-F238E27FC236}">
                <a16:creationId xmlns:a16="http://schemas.microsoft.com/office/drawing/2014/main" id="{486BC52B-6F1E-3E98-24CA-E8A84A3646BD}"/>
              </a:ext>
            </a:extLst>
          </p:cNvPr>
          <p:cNvSpPr/>
          <p:nvPr userDrawn="1"/>
        </p:nvSpPr>
        <p:spPr>
          <a:xfrm>
            <a:off x="4905940" y="6107527"/>
            <a:ext cx="2437835" cy="781501"/>
          </a:xfrm>
          <a:custGeom>
            <a:avLst/>
            <a:gdLst/>
            <a:ahLst/>
            <a:cxnLst/>
            <a:rect l="l" t="t" r="r" b="b"/>
            <a:pathLst>
              <a:path w="4256285" h="1172252">
                <a:moveTo>
                  <a:pt x="0" y="0"/>
                </a:moveTo>
                <a:lnTo>
                  <a:pt x="4256285" y="0"/>
                </a:lnTo>
                <a:lnTo>
                  <a:pt x="4256285" y="1172251"/>
                </a:lnTo>
                <a:lnTo>
                  <a:pt x="0" y="117225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1" r="-16396"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21" name="PHẠM DUYÊN 6 - 9Slide.vn">
            <a:extLst>
              <a:ext uri="{FF2B5EF4-FFF2-40B4-BE49-F238E27FC236}">
                <a16:creationId xmlns:a16="http://schemas.microsoft.com/office/drawing/2014/main" id="{04452875-B586-D297-A115-D05B8FF8F8B7}"/>
              </a:ext>
            </a:extLst>
          </p:cNvPr>
          <p:cNvSpPr/>
          <p:nvPr userDrawn="1"/>
        </p:nvSpPr>
        <p:spPr>
          <a:xfrm>
            <a:off x="9920005" y="4145731"/>
            <a:ext cx="2271995" cy="2712270"/>
          </a:xfrm>
          <a:custGeom>
            <a:avLst/>
            <a:gdLst/>
            <a:ahLst/>
            <a:cxnLst/>
            <a:rect l="l" t="t" r="r" b="b"/>
            <a:pathLst>
              <a:path w="3806543" h="4211942">
                <a:moveTo>
                  <a:pt x="0" y="0"/>
                </a:moveTo>
                <a:lnTo>
                  <a:pt x="3806543" y="0"/>
                </a:lnTo>
                <a:lnTo>
                  <a:pt x="3806543" y="4211943"/>
                </a:lnTo>
                <a:lnTo>
                  <a:pt x="0" y="421194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r="-11695" b="-3528"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23" name="PHẠM DUYÊN 7 - 9Slide.vn">
            <a:extLst>
              <a:ext uri="{FF2B5EF4-FFF2-40B4-BE49-F238E27FC236}">
                <a16:creationId xmlns:a16="http://schemas.microsoft.com/office/drawing/2014/main" id="{0B561978-3EB4-B278-AD19-04802FDD2893}"/>
              </a:ext>
            </a:extLst>
          </p:cNvPr>
          <p:cNvSpPr/>
          <p:nvPr userDrawn="1"/>
        </p:nvSpPr>
        <p:spPr>
          <a:xfrm>
            <a:off x="9863884" y="5757488"/>
            <a:ext cx="1506886" cy="1113212"/>
          </a:xfrm>
          <a:custGeom>
            <a:avLst/>
            <a:gdLst/>
            <a:ahLst/>
            <a:cxnLst/>
            <a:rect l="l" t="t" r="r" b="b"/>
            <a:pathLst>
              <a:path w="2910975" h="2150483">
                <a:moveTo>
                  <a:pt x="0" y="0"/>
                </a:moveTo>
                <a:lnTo>
                  <a:pt x="2910975" y="0"/>
                </a:lnTo>
                <a:lnTo>
                  <a:pt x="2910975" y="2150482"/>
                </a:lnTo>
                <a:lnTo>
                  <a:pt x="0" y="215048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37931614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HẠM DUYÊN 1 - 9Slide.vn">
            <a:extLst>
              <a:ext uri="{FF2B5EF4-FFF2-40B4-BE49-F238E27FC236}">
                <a16:creationId xmlns:a16="http://schemas.microsoft.com/office/drawing/2014/main" id="{52511792-4F36-6984-266C-72BE2054C2D6}"/>
              </a:ext>
            </a:extLst>
          </p:cNvPr>
          <p:cNvSpPr/>
          <p:nvPr userDrawn="1"/>
        </p:nvSpPr>
        <p:spPr>
          <a:xfrm flipH="1">
            <a:off x="7171760" y="0"/>
            <a:ext cx="5020240" cy="6858000"/>
          </a:xfrm>
          <a:custGeom>
            <a:avLst/>
            <a:gdLst/>
            <a:ahLst/>
            <a:cxnLst/>
            <a:rect l="l" t="t" r="r" b="b"/>
            <a:pathLst>
              <a:path w="9518904" h="9518904">
                <a:moveTo>
                  <a:pt x="0" y="0"/>
                </a:moveTo>
                <a:lnTo>
                  <a:pt x="9518904" y="0"/>
                </a:lnTo>
                <a:lnTo>
                  <a:pt x="9518904" y="9518904"/>
                </a:lnTo>
                <a:lnTo>
                  <a:pt x="0" y="951890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1" r="-36608"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6" name="PHẠM DUYÊN 2 - 9Slide.vn">
            <a:extLst>
              <a:ext uri="{FF2B5EF4-FFF2-40B4-BE49-F238E27FC236}">
                <a16:creationId xmlns:a16="http://schemas.microsoft.com/office/drawing/2014/main" id="{5B19D8B2-83B2-0013-04E7-C16EEC165C8F}"/>
              </a:ext>
            </a:extLst>
          </p:cNvPr>
          <p:cNvSpPr/>
          <p:nvPr userDrawn="1"/>
        </p:nvSpPr>
        <p:spPr>
          <a:xfrm>
            <a:off x="152400" y="0"/>
            <a:ext cx="6858000" cy="6858000"/>
          </a:xfrm>
          <a:custGeom>
            <a:avLst/>
            <a:gdLst/>
            <a:ahLst/>
            <a:cxnLst/>
            <a:rect l="l" t="t" r="r" b="b"/>
            <a:pathLst>
              <a:path w="9518904" h="9518904">
                <a:moveTo>
                  <a:pt x="0" y="0"/>
                </a:moveTo>
                <a:lnTo>
                  <a:pt x="9518904" y="0"/>
                </a:lnTo>
                <a:lnTo>
                  <a:pt x="9518904" y="9518904"/>
                </a:lnTo>
                <a:lnTo>
                  <a:pt x="0" y="951890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21" name="PHẠM DUYÊN 6 - 9Slide.vn">
            <a:extLst>
              <a:ext uri="{FF2B5EF4-FFF2-40B4-BE49-F238E27FC236}">
                <a16:creationId xmlns:a16="http://schemas.microsoft.com/office/drawing/2014/main" id="{04452875-B586-D297-A115-D05B8FF8F8B7}"/>
              </a:ext>
            </a:extLst>
          </p:cNvPr>
          <p:cNvSpPr/>
          <p:nvPr userDrawn="1"/>
        </p:nvSpPr>
        <p:spPr>
          <a:xfrm>
            <a:off x="9920005" y="4145731"/>
            <a:ext cx="2271995" cy="2712270"/>
          </a:xfrm>
          <a:custGeom>
            <a:avLst/>
            <a:gdLst/>
            <a:ahLst/>
            <a:cxnLst/>
            <a:rect l="l" t="t" r="r" b="b"/>
            <a:pathLst>
              <a:path w="3806543" h="4211942">
                <a:moveTo>
                  <a:pt x="0" y="0"/>
                </a:moveTo>
                <a:lnTo>
                  <a:pt x="3806543" y="0"/>
                </a:lnTo>
                <a:lnTo>
                  <a:pt x="3806543" y="4211943"/>
                </a:lnTo>
                <a:lnTo>
                  <a:pt x="0" y="421194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r="-11695" b="-3528"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23" name="PHẠM DUYÊN 7 - 9Slide.vn">
            <a:extLst>
              <a:ext uri="{FF2B5EF4-FFF2-40B4-BE49-F238E27FC236}">
                <a16:creationId xmlns:a16="http://schemas.microsoft.com/office/drawing/2014/main" id="{0B561978-3EB4-B278-AD19-04802FDD2893}"/>
              </a:ext>
            </a:extLst>
          </p:cNvPr>
          <p:cNvSpPr/>
          <p:nvPr userDrawn="1"/>
        </p:nvSpPr>
        <p:spPr>
          <a:xfrm>
            <a:off x="9863884" y="5757488"/>
            <a:ext cx="1506886" cy="1113212"/>
          </a:xfrm>
          <a:custGeom>
            <a:avLst/>
            <a:gdLst/>
            <a:ahLst/>
            <a:cxnLst/>
            <a:rect l="l" t="t" r="r" b="b"/>
            <a:pathLst>
              <a:path w="2910975" h="2150483">
                <a:moveTo>
                  <a:pt x="0" y="0"/>
                </a:moveTo>
                <a:lnTo>
                  <a:pt x="2910975" y="0"/>
                </a:lnTo>
                <a:lnTo>
                  <a:pt x="2910975" y="2150482"/>
                </a:lnTo>
                <a:lnTo>
                  <a:pt x="0" y="215048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412320162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HẠM DUYÊN 1 - 9Slide.vn">
            <a:extLst>
              <a:ext uri="{FF2B5EF4-FFF2-40B4-BE49-F238E27FC236}">
                <a16:creationId xmlns:a16="http://schemas.microsoft.com/office/drawing/2014/main" id="{B903BE34-3B42-4FF2-885E-260720C8BACF}"/>
              </a:ext>
            </a:extLst>
          </p:cNvPr>
          <p:cNvSpPr/>
          <p:nvPr userDrawn="1"/>
        </p:nvSpPr>
        <p:spPr>
          <a:xfrm>
            <a:off x="127000" y="164934"/>
            <a:ext cx="11938000" cy="6528133"/>
          </a:xfrm>
          <a:prstGeom prst="roundRect">
            <a:avLst>
              <a:gd name="adj" fmla="val 5784"/>
            </a:avLst>
          </a:prstGeom>
          <a:solidFill>
            <a:schemeClr val="bg1"/>
          </a:solidFill>
          <a:ln w="28575" cap="rnd" cmpd="sng">
            <a:solidFill>
              <a:srgbClr val="54A254"/>
            </a:solidFill>
            <a:prstDash val="dash"/>
            <a:round/>
          </a:ln>
          <a:effectLst>
            <a:glow rad="152400">
              <a:schemeClr val="bg1"/>
            </a:glow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0577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HẠM DUYÊN 1 - 9Slide.vn">
            <a:extLst>
              <a:ext uri="{FF2B5EF4-FFF2-40B4-BE49-F238E27FC236}">
                <a16:creationId xmlns:a16="http://schemas.microsoft.com/office/drawing/2014/main" id="{D2201ACE-64C8-F813-5630-1954B237ECAA}"/>
              </a:ext>
            </a:extLst>
          </p:cNvPr>
          <p:cNvSpPr/>
          <p:nvPr userDrawn="1"/>
        </p:nvSpPr>
        <p:spPr>
          <a:xfrm>
            <a:off x="292100" y="292100"/>
            <a:ext cx="11607800" cy="6273800"/>
          </a:xfrm>
          <a:prstGeom prst="roundRect">
            <a:avLst>
              <a:gd name="adj" fmla="val 5784"/>
            </a:avLst>
          </a:prstGeom>
          <a:solidFill>
            <a:schemeClr val="bg1"/>
          </a:solidFill>
          <a:ln w="28575" cap="rnd" cmpd="sng">
            <a:solidFill>
              <a:srgbClr val="54A254"/>
            </a:solidFill>
            <a:prstDash val="dash"/>
            <a:round/>
          </a:ln>
          <a:effectLst>
            <a:glow rad="152400">
              <a:schemeClr val="bg1"/>
            </a:glow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07510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HẠM DUYÊN 1 - 9Slide.vn">
            <a:extLst>
              <a:ext uri="{FF2B5EF4-FFF2-40B4-BE49-F238E27FC236}">
                <a16:creationId xmlns:a16="http://schemas.microsoft.com/office/drawing/2014/main" id="{5B82A610-E57B-329A-801D-EF322651B68D}"/>
              </a:ext>
            </a:extLst>
          </p:cNvPr>
          <p:cNvSpPr/>
          <p:nvPr userDrawn="1"/>
        </p:nvSpPr>
        <p:spPr>
          <a:xfrm>
            <a:off x="292100" y="292100"/>
            <a:ext cx="11607800" cy="4773386"/>
          </a:xfrm>
          <a:prstGeom prst="roundRect">
            <a:avLst>
              <a:gd name="adj" fmla="val 5784"/>
            </a:avLst>
          </a:prstGeom>
          <a:solidFill>
            <a:schemeClr val="bg1"/>
          </a:solidFill>
          <a:ln w="28575" cap="rnd" cmpd="sng">
            <a:solidFill>
              <a:srgbClr val="54A254"/>
            </a:solidFill>
            <a:prstDash val="dash"/>
            <a:round/>
          </a:ln>
          <a:effectLst>
            <a:glow rad="152400">
              <a:schemeClr val="bg1"/>
            </a:glow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12" name="PHẠM DUYÊN 2 - 9Slide.vn">
            <a:extLst>
              <a:ext uri="{FF2B5EF4-FFF2-40B4-BE49-F238E27FC236}">
                <a16:creationId xmlns:a16="http://schemas.microsoft.com/office/drawing/2014/main" id="{FBC317CD-3056-E755-4B08-8F517507113C}"/>
              </a:ext>
            </a:extLst>
          </p:cNvPr>
          <p:cNvSpPr/>
          <p:nvPr userDrawn="1"/>
        </p:nvSpPr>
        <p:spPr>
          <a:xfrm>
            <a:off x="228600" y="6107527"/>
            <a:ext cx="1837963" cy="781501"/>
          </a:xfrm>
          <a:custGeom>
            <a:avLst/>
            <a:gdLst/>
            <a:ahLst/>
            <a:cxnLst/>
            <a:rect l="l" t="t" r="r" b="b"/>
            <a:pathLst>
              <a:path w="4256285" h="1172252">
                <a:moveTo>
                  <a:pt x="0" y="0"/>
                </a:moveTo>
                <a:lnTo>
                  <a:pt x="4256285" y="0"/>
                </a:lnTo>
                <a:lnTo>
                  <a:pt x="4256285" y="1172251"/>
                </a:lnTo>
                <a:lnTo>
                  <a:pt x="0" y="117225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54384"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3" name="PHẠM DUYÊN 3 - 9Slide.vn">
            <a:extLst>
              <a:ext uri="{FF2B5EF4-FFF2-40B4-BE49-F238E27FC236}">
                <a16:creationId xmlns:a16="http://schemas.microsoft.com/office/drawing/2014/main" id="{CE1A4E18-9BC7-B9E5-2F99-086DEA97DB1D}"/>
              </a:ext>
            </a:extLst>
          </p:cNvPr>
          <p:cNvSpPr/>
          <p:nvPr userDrawn="1"/>
        </p:nvSpPr>
        <p:spPr>
          <a:xfrm>
            <a:off x="2067490" y="6107527"/>
            <a:ext cx="2837523" cy="781501"/>
          </a:xfrm>
          <a:custGeom>
            <a:avLst/>
            <a:gdLst/>
            <a:ahLst/>
            <a:cxnLst/>
            <a:rect l="l" t="t" r="r" b="b"/>
            <a:pathLst>
              <a:path w="4256285" h="1172252">
                <a:moveTo>
                  <a:pt x="0" y="0"/>
                </a:moveTo>
                <a:lnTo>
                  <a:pt x="4256285" y="0"/>
                </a:lnTo>
                <a:lnTo>
                  <a:pt x="4256285" y="1172251"/>
                </a:lnTo>
                <a:lnTo>
                  <a:pt x="0" y="117225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4" name="PHẠM DUYÊN 4 - 9Slide.vn">
            <a:extLst>
              <a:ext uri="{FF2B5EF4-FFF2-40B4-BE49-F238E27FC236}">
                <a16:creationId xmlns:a16="http://schemas.microsoft.com/office/drawing/2014/main" id="{7776FDAA-F50D-250F-7C66-DEC6B7E2DA98}"/>
              </a:ext>
            </a:extLst>
          </p:cNvPr>
          <p:cNvSpPr/>
          <p:nvPr userDrawn="1"/>
        </p:nvSpPr>
        <p:spPr>
          <a:xfrm>
            <a:off x="4905940" y="6107527"/>
            <a:ext cx="2437835" cy="781501"/>
          </a:xfrm>
          <a:custGeom>
            <a:avLst/>
            <a:gdLst/>
            <a:ahLst/>
            <a:cxnLst/>
            <a:rect l="l" t="t" r="r" b="b"/>
            <a:pathLst>
              <a:path w="4256285" h="1172252">
                <a:moveTo>
                  <a:pt x="0" y="0"/>
                </a:moveTo>
                <a:lnTo>
                  <a:pt x="4256285" y="0"/>
                </a:lnTo>
                <a:lnTo>
                  <a:pt x="4256285" y="1172251"/>
                </a:lnTo>
                <a:lnTo>
                  <a:pt x="0" y="117225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1" r="-16396"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5" name="PHẠM DUYÊN 5 - 9Slide.vn">
            <a:extLst>
              <a:ext uri="{FF2B5EF4-FFF2-40B4-BE49-F238E27FC236}">
                <a16:creationId xmlns:a16="http://schemas.microsoft.com/office/drawing/2014/main" id="{5D36A596-2BBE-76F7-2CA4-580581DC48B8}"/>
              </a:ext>
            </a:extLst>
          </p:cNvPr>
          <p:cNvSpPr/>
          <p:nvPr userDrawn="1"/>
        </p:nvSpPr>
        <p:spPr>
          <a:xfrm>
            <a:off x="9920005" y="4145731"/>
            <a:ext cx="2271995" cy="2712270"/>
          </a:xfrm>
          <a:custGeom>
            <a:avLst/>
            <a:gdLst/>
            <a:ahLst/>
            <a:cxnLst/>
            <a:rect l="l" t="t" r="r" b="b"/>
            <a:pathLst>
              <a:path w="3806543" h="4211942">
                <a:moveTo>
                  <a:pt x="0" y="0"/>
                </a:moveTo>
                <a:lnTo>
                  <a:pt x="3806543" y="0"/>
                </a:lnTo>
                <a:lnTo>
                  <a:pt x="3806543" y="4211943"/>
                </a:lnTo>
                <a:lnTo>
                  <a:pt x="0" y="421194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r="-11695" b="-3528"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6" name="PHẠM DUYÊN 6 - 9Slide.vn">
            <a:extLst>
              <a:ext uri="{FF2B5EF4-FFF2-40B4-BE49-F238E27FC236}">
                <a16:creationId xmlns:a16="http://schemas.microsoft.com/office/drawing/2014/main" id="{295CBB42-634B-AF0B-47F7-428C9357B20C}"/>
              </a:ext>
            </a:extLst>
          </p:cNvPr>
          <p:cNvSpPr/>
          <p:nvPr userDrawn="1"/>
        </p:nvSpPr>
        <p:spPr>
          <a:xfrm>
            <a:off x="9863884" y="5757488"/>
            <a:ext cx="1506886" cy="1113212"/>
          </a:xfrm>
          <a:custGeom>
            <a:avLst/>
            <a:gdLst/>
            <a:ahLst/>
            <a:cxnLst/>
            <a:rect l="l" t="t" r="r" b="b"/>
            <a:pathLst>
              <a:path w="2910975" h="2150483">
                <a:moveTo>
                  <a:pt x="0" y="0"/>
                </a:moveTo>
                <a:lnTo>
                  <a:pt x="2910975" y="0"/>
                </a:lnTo>
                <a:lnTo>
                  <a:pt x="2910975" y="2150482"/>
                </a:lnTo>
                <a:lnTo>
                  <a:pt x="0" y="215048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25512979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HẠM DUYÊN 1 - 9Slide.vn">
            <a:extLst>
              <a:ext uri="{FF2B5EF4-FFF2-40B4-BE49-F238E27FC236}">
                <a16:creationId xmlns:a16="http://schemas.microsoft.com/office/drawing/2014/main" id="{3C861EE4-E40B-12FA-D7EA-3826C68191CA}"/>
              </a:ext>
            </a:extLst>
          </p:cNvPr>
          <p:cNvSpPr/>
          <p:nvPr userDrawn="1"/>
        </p:nvSpPr>
        <p:spPr>
          <a:xfrm>
            <a:off x="292100" y="298450"/>
            <a:ext cx="11607800" cy="6261100"/>
          </a:xfrm>
          <a:prstGeom prst="roundRect">
            <a:avLst>
              <a:gd name="adj" fmla="val 5784"/>
            </a:avLst>
          </a:prstGeom>
          <a:solidFill>
            <a:schemeClr val="bg1"/>
          </a:solidFill>
          <a:ln w="28575" cap="rnd" cmpd="sng">
            <a:solidFill>
              <a:srgbClr val="54A254"/>
            </a:solidFill>
            <a:prstDash val="dash"/>
            <a:round/>
          </a:ln>
          <a:effectLst>
            <a:glow rad="152400">
              <a:schemeClr val="bg1"/>
            </a:glow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7" name="PHẠM DUYÊN 2 - 9Slide.vn">
            <a:extLst>
              <a:ext uri="{FF2B5EF4-FFF2-40B4-BE49-F238E27FC236}">
                <a16:creationId xmlns:a16="http://schemas.microsoft.com/office/drawing/2014/main" id="{09E5FF09-9402-E958-8602-09D028B581AF}"/>
              </a:ext>
            </a:extLst>
          </p:cNvPr>
          <p:cNvSpPr/>
          <p:nvPr userDrawn="1"/>
        </p:nvSpPr>
        <p:spPr>
          <a:xfrm>
            <a:off x="228600" y="6107527"/>
            <a:ext cx="1837963" cy="781501"/>
          </a:xfrm>
          <a:custGeom>
            <a:avLst/>
            <a:gdLst/>
            <a:ahLst/>
            <a:cxnLst/>
            <a:rect l="l" t="t" r="r" b="b"/>
            <a:pathLst>
              <a:path w="4256285" h="1172252">
                <a:moveTo>
                  <a:pt x="0" y="0"/>
                </a:moveTo>
                <a:lnTo>
                  <a:pt x="4256285" y="0"/>
                </a:lnTo>
                <a:lnTo>
                  <a:pt x="4256285" y="1172251"/>
                </a:lnTo>
                <a:lnTo>
                  <a:pt x="0" y="117225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54384"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8" name="PHẠM DUYÊN 3 - 9Slide.vn">
            <a:extLst>
              <a:ext uri="{FF2B5EF4-FFF2-40B4-BE49-F238E27FC236}">
                <a16:creationId xmlns:a16="http://schemas.microsoft.com/office/drawing/2014/main" id="{0D60143C-3750-49CD-9202-425E5B5EC1B1}"/>
              </a:ext>
            </a:extLst>
          </p:cNvPr>
          <p:cNvSpPr/>
          <p:nvPr userDrawn="1"/>
        </p:nvSpPr>
        <p:spPr>
          <a:xfrm>
            <a:off x="2067490" y="6107527"/>
            <a:ext cx="2837523" cy="781501"/>
          </a:xfrm>
          <a:custGeom>
            <a:avLst/>
            <a:gdLst/>
            <a:ahLst/>
            <a:cxnLst/>
            <a:rect l="l" t="t" r="r" b="b"/>
            <a:pathLst>
              <a:path w="4256285" h="1172252">
                <a:moveTo>
                  <a:pt x="0" y="0"/>
                </a:moveTo>
                <a:lnTo>
                  <a:pt x="4256285" y="0"/>
                </a:lnTo>
                <a:lnTo>
                  <a:pt x="4256285" y="1172251"/>
                </a:lnTo>
                <a:lnTo>
                  <a:pt x="0" y="117225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9" name="PHẠM DUYÊN 4 - 9Slide.vn">
            <a:extLst>
              <a:ext uri="{FF2B5EF4-FFF2-40B4-BE49-F238E27FC236}">
                <a16:creationId xmlns:a16="http://schemas.microsoft.com/office/drawing/2014/main" id="{A6AA3587-EA9D-5110-988F-E201D699223E}"/>
              </a:ext>
            </a:extLst>
          </p:cNvPr>
          <p:cNvSpPr/>
          <p:nvPr userDrawn="1"/>
        </p:nvSpPr>
        <p:spPr>
          <a:xfrm>
            <a:off x="4905940" y="6107527"/>
            <a:ext cx="2437835" cy="781501"/>
          </a:xfrm>
          <a:custGeom>
            <a:avLst/>
            <a:gdLst/>
            <a:ahLst/>
            <a:cxnLst/>
            <a:rect l="l" t="t" r="r" b="b"/>
            <a:pathLst>
              <a:path w="4256285" h="1172252">
                <a:moveTo>
                  <a:pt x="0" y="0"/>
                </a:moveTo>
                <a:lnTo>
                  <a:pt x="4256285" y="0"/>
                </a:lnTo>
                <a:lnTo>
                  <a:pt x="4256285" y="1172251"/>
                </a:lnTo>
                <a:lnTo>
                  <a:pt x="0" y="117225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1" r="-16396"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0" name="PHẠM DUYÊN 5 - 9Slide.vn">
            <a:extLst>
              <a:ext uri="{FF2B5EF4-FFF2-40B4-BE49-F238E27FC236}">
                <a16:creationId xmlns:a16="http://schemas.microsoft.com/office/drawing/2014/main" id="{93871EDA-8F85-A641-4E94-9E601E8A0B06}"/>
              </a:ext>
            </a:extLst>
          </p:cNvPr>
          <p:cNvSpPr/>
          <p:nvPr userDrawn="1"/>
        </p:nvSpPr>
        <p:spPr>
          <a:xfrm>
            <a:off x="10979216" y="5410199"/>
            <a:ext cx="1212784" cy="1447801"/>
          </a:xfrm>
          <a:custGeom>
            <a:avLst/>
            <a:gdLst/>
            <a:ahLst/>
            <a:cxnLst/>
            <a:rect l="l" t="t" r="r" b="b"/>
            <a:pathLst>
              <a:path w="3806543" h="4211942">
                <a:moveTo>
                  <a:pt x="0" y="0"/>
                </a:moveTo>
                <a:lnTo>
                  <a:pt x="3806543" y="0"/>
                </a:lnTo>
                <a:lnTo>
                  <a:pt x="3806543" y="4211943"/>
                </a:lnTo>
                <a:lnTo>
                  <a:pt x="0" y="421194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r="-11695" b="-3528"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1" name="PHẠM DUYÊN 6 - 9Slide.vn">
            <a:extLst>
              <a:ext uri="{FF2B5EF4-FFF2-40B4-BE49-F238E27FC236}">
                <a16:creationId xmlns:a16="http://schemas.microsoft.com/office/drawing/2014/main" id="{D7E68E80-C13A-2947-2FE4-1E937449C8A4}"/>
              </a:ext>
            </a:extLst>
          </p:cNvPr>
          <p:cNvSpPr/>
          <p:nvPr userDrawn="1"/>
        </p:nvSpPr>
        <p:spPr>
          <a:xfrm>
            <a:off x="10633329" y="5736473"/>
            <a:ext cx="1434846" cy="1059992"/>
          </a:xfrm>
          <a:custGeom>
            <a:avLst/>
            <a:gdLst/>
            <a:ahLst/>
            <a:cxnLst/>
            <a:rect l="l" t="t" r="r" b="b"/>
            <a:pathLst>
              <a:path w="2910975" h="2150483">
                <a:moveTo>
                  <a:pt x="0" y="0"/>
                </a:moveTo>
                <a:lnTo>
                  <a:pt x="2910975" y="0"/>
                </a:lnTo>
                <a:lnTo>
                  <a:pt x="2910975" y="2150482"/>
                </a:lnTo>
                <a:lnTo>
                  <a:pt x="0" y="215048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126410011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111445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3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DFE9CF"/>
            </a:gs>
            <a:gs pos="93000">
              <a:srgbClr val="BFD5AB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9Slide.vn - 2019">
            <a:extLst>
              <a:ext uri="{FF2B5EF4-FFF2-40B4-BE49-F238E27FC236}">
                <a16:creationId xmlns:a16="http://schemas.microsoft.com/office/drawing/2014/main" id="{B24490F1-C00B-F928-0089-BEA24A87033E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7" name="PHẠM DUYÊN 1 - 9Slide.vn">
            <a:extLst>
              <a:ext uri="{FF2B5EF4-FFF2-40B4-BE49-F238E27FC236}">
                <a16:creationId xmlns:a16="http://schemas.microsoft.com/office/drawing/2014/main" id="{7448D8BF-F204-2BFC-65C5-398100A6E66F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7" name="PHẠM DUYÊN 2 - 9Slide.vn">
            <a:extLst>
              <a:ext uri="{FF2B5EF4-FFF2-40B4-BE49-F238E27FC236}">
                <a16:creationId xmlns:a16="http://schemas.microsoft.com/office/drawing/2014/main" id="{6185ACB1-9521-05D7-C6E2-AEBE40497540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15" name="PHẠM DUYÊN 3 - 9Slide.vn">
            <a:extLst>
              <a:ext uri="{FF2B5EF4-FFF2-40B4-BE49-F238E27FC236}">
                <a16:creationId xmlns:a16="http://schemas.microsoft.com/office/drawing/2014/main" id="{426F536A-FE8E-47C3-5BF8-5A78C94D86D3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-1893396" y="-15875"/>
            <a:ext cx="1488308" cy="1717486"/>
          </a:xfrm>
          <a:prstGeom prst="rect">
            <a:avLst/>
          </a:prstGeom>
        </p:spPr>
      </p:pic>
      <p:pic>
        <p:nvPicPr>
          <p:cNvPr id="16" name="PHẠM DUYÊN 4 - 9Slide.vn">
            <a:extLst>
              <a:ext uri="{FF2B5EF4-FFF2-40B4-BE49-F238E27FC236}">
                <a16:creationId xmlns:a16="http://schemas.microsoft.com/office/drawing/2014/main" id="{CB64415A-A202-7BEE-582A-1A4A8DA4FB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/>
          <a:srcRect b="16707"/>
          <a:stretch/>
        </p:blipFill>
        <p:spPr>
          <a:xfrm>
            <a:off x="4919610" y="7398792"/>
            <a:ext cx="2352780" cy="706456"/>
          </a:xfrm>
          <a:prstGeom prst="roundRect">
            <a:avLst/>
          </a:prstGeom>
          <a:solidFill>
            <a:schemeClr val="bg1"/>
          </a:solidFill>
        </p:spPr>
      </p:pic>
      <p:pic>
        <p:nvPicPr>
          <p:cNvPr id="17" name="PHẠM DUYÊN 5 - 9Slide.vn">
            <a:extLst>
              <a:ext uri="{FF2B5EF4-FFF2-40B4-BE49-F238E27FC236}">
                <a16:creationId xmlns:a16="http://schemas.microsoft.com/office/drawing/2014/main" id="{838EE732-6CC2-231C-C2B2-BEEA106EAF5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/>
          <a:srcRect b="16707"/>
          <a:stretch/>
        </p:blipFill>
        <p:spPr>
          <a:xfrm>
            <a:off x="4919610" y="-1676400"/>
            <a:ext cx="2352780" cy="706456"/>
          </a:xfrm>
          <a:prstGeom prst="roundRect">
            <a:avLst/>
          </a:prstGeom>
          <a:solidFill>
            <a:schemeClr val="bg1"/>
          </a:solidFill>
        </p:spPr>
      </p:pic>
      <p:pic>
        <p:nvPicPr>
          <p:cNvPr id="18" name="PHẠM DUYÊN 6 - 9Slide.vn">
            <a:extLst>
              <a:ext uri="{FF2B5EF4-FFF2-40B4-BE49-F238E27FC236}">
                <a16:creationId xmlns:a16="http://schemas.microsoft.com/office/drawing/2014/main" id="{245022D5-7B1E-0309-2FCD-D893A03C975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/>
          <a:srcRect b="16707"/>
          <a:stretch/>
        </p:blipFill>
        <p:spPr>
          <a:xfrm>
            <a:off x="13106400" y="2760644"/>
            <a:ext cx="2352780" cy="706456"/>
          </a:xfrm>
          <a:prstGeom prst="roundRect">
            <a:avLst/>
          </a:prstGeom>
          <a:solidFill>
            <a:schemeClr val="bg1"/>
          </a:solidFill>
        </p:spPr>
      </p:pic>
      <p:pic>
        <p:nvPicPr>
          <p:cNvPr id="19" name="PHẠM DUYÊN 7 - 9Slide.vn">
            <a:extLst>
              <a:ext uri="{FF2B5EF4-FFF2-40B4-BE49-F238E27FC236}">
                <a16:creationId xmlns:a16="http://schemas.microsoft.com/office/drawing/2014/main" id="{C5FF0994-621D-5C64-6857-B0074C7C1E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/>
          <a:srcRect b="16707"/>
          <a:stretch/>
        </p:blipFill>
        <p:spPr>
          <a:xfrm>
            <a:off x="-1952520" y="1721606"/>
            <a:ext cx="1533420" cy="460432"/>
          </a:xfrm>
          <a:prstGeom prst="roundRect">
            <a:avLst/>
          </a:prstGeom>
          <a:noFill/>
        </p:spPr>
      </p:pic>
      <p:sp>
        <p:nvSpPr>
          <p:cNvPr id="3" name="PHẠM DUYÊN 8 - 9Slide.vn">
            <a:extLst>
              <a:ext uri="{FF2B5EF4-FFF2-40B4-BE49-F238E27FC236}">
                <a16:creationId xmlns:a16="http://schemas.microsoft.com/office/drawing/2014/main" id="{64CF68CF-2D92-2B16-DB22-FD9A6E0F4608}"/>
              </a:ext>
            </a:extLst>
          </p:cNvPr>
          <p:cNvSpPr/>
          <p:nvPr userDrawn="1"/>
        </p:nvSpPr>
        <p:spPr>
          <a:xfrm>
            <a:off x="-8960" y="-15875"/>
            <a:ext cx="12192000" cy="6873875"/>
          </a:xfrm>
          <a:custGeom>
            <a:avLst/>
            <a:gdLst/>
            <a:ahLst/>
            <a:cxnLst/>
            <a:rect l="l" t="t" r="r" b="b"/>
            <a:pathLst>
              <a:path w="15777356" h="10531385">
                <a:moveTo>
                  <a:pt x="0" y="0"/>
                </a:moveTo>
                <a:lnTo>
                  <a:pt x="15777356" y="0"/>
                </a:lnTo>
                <a:lnTo>
                  <a:pt x="15777356" y="10531385"/>
                </a:lnTo>
                <a:lnTo>
                  <a:pt x="0" y="10531385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27032792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8" r:id="rId3"/>
    <p:sldLayoutId id="2147483669" r:id="rId4"/>
    <p:sldLayoutId id="2147483664" r:id="rId5"/>
    <p:sldLayoutId id="2147483655" r:id="rId6"/>
    <p:sldLayoutId id="2147483659" r:id="rId7"/>
    <p:sldLayoutId id="2147483667" r:id="rId8"/>
    <p:sldLayoutId id="2147483662" r:id="rId9"/>
    <p:sldLayoutId id="2147483665" r:id="rId10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HẠM DUYÊN 1 - 9Slide.vn">
            <a:extLst>
              <a:ext uri="{FF2B5EF4-FFF2-40B4-BE49-F238E27FC236}">
                <a16:creationId xmlns:a16="http://schemas.microsoft.com/office/drawing/2014/main" id="{CB7C61A2-707D-CCFE-F019-5F76B0A377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7033" y="190109"/>
            <a:ext cx="6437934" cy="2133785"/>
          </a:xfrm>
          <a:prstGeom prst="rect">
            <a:avLst/>
          </a:prstGeom>
        </p:spPr>
      </p:pic>
      <p:pic>
        <p:nvPicPr>
          <p:cNvPr id="6" name="PHẠM DUYÊN 2 - 9Slide.vn">
            <a:extLst>
              <a:ext uri="{FF2B5EF4-FFF2-40B4-BE49-F238E27FC236}">
                <a16:creationId xmlns:a16="http://schemas.microsoft.com/office/drawing/2014/main" id="{86EFE11E-3161-1178-DB49-B78596ADB5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228" y="1901144"/>
            <a:ext cx="11553372" cy="3055712"/>
          </a:xfrm>
          <a:prstGeom prst="rect">
            <a:avLst/>
          </a:prstGeom>
        </p:spPr>
      </p:pic>
      <p:sp>
        <p:nvSpPr>
          <p:cNvPr id="7" name="PHẠM DUYÊN 3 - 9Slide.vn">
            <a:extLst>
              <a:ext uri="{FF2B5EF4-FFF2-40B4-BE49-F238E27FC236}">
                <a16:creationId xmlns:a16="http://schemas.microsoft.com/office/drawing/2014/main" id="{5B4AC8DF-09BD-79FC-5084-853FADE06587}"/>
              </a:ext>
            </a:extLst>
          </p:cNvPr>
          <p:cNvSpPr txBox="1"/>
          <p:nvPr/>
        </p:nvSpPr>
        <p:spPr>
          <a:xfrm>
            <a:off x="5181600" y="4953000"/>
            <a:ext cx="1828800" cy="584775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algn="ctr"/>
            <a:r>
              <a:rPr lang="en-US" sz="3200" b="1">
                <a:solidFill>
                  <a:srgbClr val="AF6F65"/>
                </a:solidFill>
                <a:latin typeface="+mj-lt"/>
                <a:cs typeface="Lato" pitchFamily="34" charset="0"/>
              </a:rPr>
              <a:t>Tiết 2</a:t>
            </a:r>
            <a:endParaRPr lang="en-US" sz="3200" b="1" dirty="0">
              <a:solidFill>
                <a:srgbClr val="AF6F65"/>
              </a:solidFill>
              <a:latin typeface="+mj-lt"/>
              <a:cs typeface="Lato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92817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750"/>
                            </p:stCondLst>
                            <p:childTnLst>
                              <p:par>
                                <p:cTn id="1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HẠM DUYÊN 2 - 9Slide.vn">
            <a:extLst>
              <a:ext uri="{FF2B5EF4-FFF2-40B4-BE49-F238E27FC236}">
                <a16:creationId xmlns:a16="http://schemas.microsoft.com/office/drawing/2014/main" id="{E30769CE-A8DD-089D-F8E6-B5C6D21C2BED}"/>
              </a:ext>
            </a:extLst>
          </p:cNvPr>
          <p:cNvSpPr txBox="1"/>
          <p:nvPr/>
        </p:nvSpPr>
        <p:spPr>
          <a:xfrm>
            <a:off x="4999684" y="2226440"/>
            <a:ext cx="4920342" cy="101566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algn="ctr">
              <a:defRPr sz="6600" b="1" spc="-40">
                <a:solidFill>
                  <a:srgbClr val="806267"/>
                </a:solidFill>
                <a:effectLst>
                  <a:glow rad="76200">
                    <a:srgbClr val="F5F1C1"/>
                  </a:glow>
                </a:effectLst>
                <a:latin typeface="+mj-lt"/>
                <a:ea typeface="#9Slide02 Tieu de rat dai 01" panose="02000000000000000000" pitchFamily="2" charset="0"/>
              </a:defRPr>
            </a:lvl1pPr>
          </a:lstStyle>
          <a:p>
            <a:r>
              <a:rPr lang="en-US"/>
              <a:t>Thực hành</a:t>
            </a:r>
          </a:p>
        </p:txBody>
      </p:sp>
    </p:spTree>
    <p:extLst>
      <p:ext uri="{BB962C8B-B14F-4D97-AF65-F5344CB8AC3E}">
        <p14:creationId xmlns:p14="http://schemas.microsoft.com/office/powerpoint/2010/main" val="14057501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HẠM DUYÊN 1 - 9Slide.vn">
            <a:extLst>
              <a:ext uri="{FF2B5EF4-FFF2-40B4-BE49-F238E27FC236}">
                <a16:creationId xmlns:a16="http://schemas.microsoft.com/office/drawing/2014/main" id="{B0305AFD-DCCD-111B-AEF8-5E202DFD8F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7" t="4672" r="3278" b="9723"/>
          <a:stretch>
            <a:fillRect/>
          </a:stretch>
        </p:blipFill>
        <p:spPr>
          <a:xfrm>
            <a:off x="1534374" y="1972574"/>
            <a:ext cx="8994964" cy="4275826"/>
          </a:xfrm>
          <a:custGeom>
            <a:avLst/>
            <a:gdLst>
              <a:gd name="connsiteX0" fmla="*/ 5600700 w 11201400"/>
              <a:gd name="connsiteY0" fmla="*/ 0 h 5324670"/>
              <a:gd name="connsiteX1" fmla="*/ 11201400 w 11201400"/>
              <a:gd name="connsiteY1" fmla="*/ 2662335 h 5324670"/>
              <a:gd name="connsiteX2" fmla="*/ 5600700 w 11201400"/>
              <a:gd name="connsiteY2" fmla="*/ 5324670 h 5324670"/>
              <a:gd name="connsiteX3" fmla="*/ 0 w 11201400"/>
              <a:gd name="connsiteY3" fmla="*/ 2662335 h 5324670"/>
              <a:gd name="connsiteX4" fmla="*/ 5600700 w 11201400"/>
              <a:gd name="connsiteY4" fmla="*/ 0 h 5324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201400" h="5324670">
                <a:moveTo>
                  <a:pt x="5600700" y="0"/>
                </a:moveTo>
                <a:cubicBezTo>
                  <a:pt x="8693881" y="0"/>
                  <a:pt x="11201400" y="1191968"/>
                  <a:pt x="11201400" y="2662335"/>
                </a:cubicBezTo>
                <a:cubicBezTo>
                  <a:pt x="11201400" y="4132702"/>
                  <a:pt x="8693881" y="5324670"/>
                  <a:pt x="5600700" y="5324670"/>
                </a:cubicBezTo>
                <a:cubicBezTo>
                  <a:pt x="2507519" y="5324670"/>
                  <a:pt x="0" y="4132702"/>
                  <a:pt x="0" y="2662335"/>
                </a:cubicBezTo>
                <a:cubicBezTo>
                  <a:pt x="0" y="1191968"/>
                  <a:pt x="2507519" y="0"/>
                  <a:pt x="5600700" y="0"/>
                </a:cubicBezTo>
                <a:close/>
              </a:path>
            </a:pathLst>
          </a:custGeom>
          <a:effectLst>
            <a:softEdge rad="63500"/>
          </a:effectLst>
        </p:spPr>
      </p:pic>
      <p:grpSp>
        <p:nvGrpSpPr>
          <p:cNvPr id="19" name="PHẠM DUYÊN 2 - 9Slide.vn">
            <a:extLst>
              <a:ext uri="{FF2B5EF4-FFF2-40B4-BE49-F238E27FC236}">
                <a16:creationId xmlns:a16="http://schemas.microsoft.com/office/drawing/2014/main" id="{D81E45A1-5BC4-91DF-1694-B4CF803318A3}"/>
              </a:ext>
            </a:extLst>
          </p:cNvPr>
          <p:cNvGrpSpPr/>
          <p:nvPr/>
        </p:nvGrpSpPr>
        <p:grpSpPr>
          <a:xfrm>
            <a:off x="7921755" y="1672514"/>
            <a:ext cx="3772678" cy="1146886"/>
            <a:chOff x="3787158" y="3658378"/>
            <a:chExt cx="3772678" cy="1146886"/>
          </a:xfrm>
        </p:grpSpPr>
        <p:sp>
          <p:nvSpPr>
            <p:cNvPr id="14" name="PHẠM DUYÊN 3 - 9Slide.vn">
              <a:extLst>
                <a:ext uri="{FF2B5EF4-FFF2-40B4-BE49-F238E27FC236}">
                  <a16:creationId xmlns:a16="http://schemas.microsoft.com/office/drawing/2014/main" id="{C69948BE-F80A-8443-B501-C04213A4DF9F}"/>
                </a:ext>
              </a:extLst>
            </p:cNvPr>
            <p:cNvSpPr/>
            <p:nvPr/>
          </p:nvSpPr>
          <p:spPr>
            <a:xfrm flipV="1">
              <a:off x="3879622" y="4117125"/>
              <a:ext cx="3587750" cy="688139"/>
            </a:xfrm>
            <a:prstGeom prst="round2SameRect">
              <a:avLst/>
            </a:prstGeom>
            <a:solidFill>
              <a:srgbClr val="FEC46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PHẠM DUYÊN 4 - 9Slide.vn">
              <a:extLst>
                <a:ext uri="{FF2B5EF4-FFF2-40B4-BE49-F238E27FC236}">
                  <a16:creationId xmlns:a16="http://schemas.microsoft.com/office/drawing/2014/main" id="{9F6681AF-B31E-460C-FBCF-3BBBC8CFC26C}"/>
                </a:ext>
              </a:extLst>
            </p:cNvPr>
            <p:cNvSpPr/>
            <p:nvPr/>
          </p:nvSpPr>
          <p:spPr>
            <a:xfrm>
              <a:off x="3787158" y="3658378"/>
              <a:ext cx="3772678" cy="533400"/>
            </a:xfrm>
            <a:prstGeom prst="roundRect">
              <a:avLst>
                <a:gd name="adj" fmla="val 41157"/>
              </a:avLst>
            </a:prstGeom>
            <a:solidFill>
              <a:srgbClr val="20A05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PHẠM DUYÊN 5 - 9Slide.vn">
              <a:extLst>
                <a:ext uri="{FF2B5EF4-FFF2-40B4-BE49-F238E27FC236}">
                  <a16:creationId xmlns:a16="http://schemas.microsoft.com/office/drawing/2014/main" id="{2548A5EC-EF99-25C1-C623-481B9C9AED68}"/>
                </a:ext>
              </a:extLst>
            </p:cNvPr>
            <p:cNvSpPr txBox="1"/>
            <p:nvPr/>
          </p:nvSpPr>
          <p:spPr>
            <a:xfrm>
              <a:off x="4015240" y="3708918"/>
              <a:ext cx="337032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400" b="1" spc="-2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cs typeface="Lato" panose="020F0502020204030203" pitchFamily="34" charset="0"/>
                </a:rPr>
                <a:t>Dự án của chúng mình</a:t>
              </a:r>
            </a:p>
          </p:txBody>
        </p:sp>
        <p:sp>
          <p:nvSpPr>
            <p:cNvPr id="16" name="PHẠM DUYÊN 6 - 9Slide.vn">
              <a:extLst>
                <a:ext uri="{FF2B5EF4-FFF2-40B4-BE49-F238E27FC236}">
                  <a16:creationId xmlns:a16="http://schemas.microsoft.com/office/drawing/2014/main" id="{5A27DE7D-4079-E033-4294-71C2554B4844}"/>
                </a:ext>
              </a:extLst>
            </p:cNvPr>
            <p:cNvSpPr txBox="1"/>
            <p:nvPr/>
          </p:nvSpPr>
          <p:spPr>
            <a:xfrm>
              <a:off x="3951903" y="4275176"/>
              <a:ext cx="337032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spc="-20">
                  <a:solidFill>
                    <a:schemeClr val="tx1">
                      <a:lumMod val="85000"/>
                      <a:lumOff val="15000"/>
                    </a:schemeClr>
                  </a:solidFill>
                  <a:latin typeface="+mj-lt"/>
                  <a:cs typeface="Lato" panose="020F0502020204030203" pitchFamily="34" charset="0"/>
                </a:rPr>
                <a:t>Trồng và chăm sóc cây</a:t>
              </a:r>
            </a:p>
          </p:txBody>
        </p:sp>
      </p:grpSp>
      <p:pic>
        <p:nvPicPr>
          <p:cNvPr id="17" name="PHẠM DUYÊN 3 - 9Slide.vn">
            <a:extLst>
              <a:ext uri="{FF2B5EF4-FFF2-40B4-BE49-F238E27FC236}">
                <a16:creationId xmlns:a16="http://schemas.microsoft.com/office/drawing/2014/main" id="{A9BE5296-C8DF-7353-4115-86B9355E36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966" y="500322"/>
            <a:ext cx="861334" cy="795078"/>
          </a:xfrm>
          <a:prstGeom prst="rect">
            <a:avLst/>
          </a:prstGeom>
        </p:spPr>
      </p:pic>
      <p:sp>
        <p:nvSpPr>
          <p:cNvPr id="18" name="PHẠM DUYÊN 4 - 9Slide.vn">
            <a:extLst>
              <a:ext uri="{FF2B5EF4-FFF2-40B4-BE49-F238E27FC236}">
                <a16:creationId xmlns:a16="http://schemas.microsoft.com/office/drawing/2014/main" id="{DEBA6130-0491-591E-D76D-14BE8E57FE2D}"/>
              </a:ext>
            </a:extLst>
          </p:cNvPr>
          <p:cNvSpPr txBox="1"/>
          <p:nvPr/>
        </p:nvSpPr>
        <p:spPr>
          <a:xfrm>
            <a:off x="1411456" y="608823"/>
            <a:ext cx="102829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 spc="-20">
                <a:solidFill>
                  <a:srgbClr val="226C4E"/>
                </a:solidFill>
                <a:latin typeface="+mj-lt"/>
                <a:cs typeface="Lato" panose="020F0502020204030203" pitchFamily="34" charset="0"/>
              </a:rPr>
              <a:t>Cùng nói về việc chăm sóc và bảo vệ cây.</a:t>
            </a:r>
          </a:p>
        </p:txBody>
      </p:sp>
    </p:spTree>
    <p:extLst>
      <p:ext uri="{BB962C8B-B14F-4D97-AF65-F5344CB8AC3E}">
        <p14:creationId xmlns:p14="http://schemas.microsoft.com/office/powerpoint/2010/main" val="39881853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HẠM DUYÊN 1 - 9Slide.vn">
            <a:extLst>
              <a:ext uri="{FF2B5EF4-FFF2-40B4-BE49-F238E27FC236}">
                <a16:creationId xmlns:a16="http://schemas.microsoft.com/office/drawing/2014/main" id="{F4726EB7-2E60-F2FA-8444-CA501E216461}"/>
              </a:ext>
            </a:extLst>
          </p:cNvPr>
          <p:cNvSpPr/>
          <p:nvPr/>
        </p:nvSpPr>
        <p:spPr>
          <a:xfrm flipH="1" flipV="1">
            <a:off x="1047749" y="2309566"/>
            <a:ext cx="10578194" cy="3710233"/>
          </a:xfrm>
          <a:custGeom>
            <a:avLst/>
            <a:gdLst>
              <a:gd name="connsiteX0" fmla="*/ 2591101 w 3540570"/>
              <a:gd name="connsiteY0" fmla="*/ 0 h 771866"/>
              <a:gd name="connsiteX1" fmla="*/ 2741100 w 3540570"/>
              <a:gd name="connsiteY1" fmla="*/ 45818 h 771866"/>
              <a:gd name="connsiteX2" fmla="*/ 2752577 w 3540570"/>
              <a:gd name="connsiteY2" fmla="*/ 55288 h 771866"/>
              <a:gd name="connsiteX3" fmla="*/ 2779791 w 3540570"/>
              <a:gd name="connsiteY3" fmla="*/ 40517 h 771866"/>
              <a:gd name="connsiteX4" fmla="*/ 2884218 w 3540570"/>
              <a:gd name="connsiteY4" fmla="*/ 19434 h 771866"/>
              <a:gd name="connsiteX5" fmla="*/ 3073922 w 3540570"/>
              <a:gd name="connsiteY5" fmla="*/ 98012 h 771866"/>
              <a:gd name="connsiteX6" fmla="*/ 3075605 w 3540570"/>
              <a:gd name="connsiteY6" fmla="*/ 100508 h 771866"/>
              <a:gd name="connsiteX7" fmla="*/ 3082584 w 3540570"/>
              <a:gd name="connsiteY7" fmla="*/ 90156 h 771866"/>
              <a:gd name="connsiteX8" fmla="*/ 3272288 w 3540570"/>
              <a:gd name="connsiteY8" fmla="*/ 11578 h 771866"/>
              <a:gd name="connsiteX9" fmla="*/ 3540570 w 3540570"/>
              <a:gd name="connsiteY9" fmla="*/ 279860 h 771866"/>
              <a:gd name="connsiteX10" fmla="*/ 3519487 w 3540570"/>
              <a:gd name="connsiteY10" fmla="*/ 384287 h 771866"/>
              <a:gd name="connsiteX11" fmla="*/ 3465983 w 3540570"/>
              <a:gd name="connsiteY11" fmla="*/ 463645 h 771866"/>
              <a:gd name="connsiteX12" fmla="*/ 3474046 w 3540570"/>
              <a:gd name="connsiteY12" fmla="*/ 503584 h 771866"/>
              <a:gd name="connsiteX13" fmla="*/ 3205764 w 3540570"/>
              <a:gd name="connsiteY13" fmla="*/ 771866 h 771866"/>
              <a:gd name="connsiteX14" fmla="*/ 3055765 w 3540570"/>
              <a:gd name="connsiteY14" fmla="*/ 726048 h 771866"/>
              <a:gd name="connsiteX15" fmla="*/ 3003342 w 3540570"/>
              <a:gd name="connsiteY15" fmla="*/ 678414 h 771866"/>
              <a:gd name="connsiteX16" fmla="*/ 2997358 w 3540570"/>
              <a:gd name="connsiteY16" fmla="*/ 683351 h 771866"/>
              <a:gd name="connsiteX17" fmla="*/ 2847359 w 3540570"/>
              <a:gd name="connsiteY17" fmla="*/ 729169 h 771866"/>
              <a:gd name="connsiteX18" fmla="*/ 2640340 w 3540570"/>
              <a:gd name="connsiteY18" fmla="*/ 631539 h 771866"/>
              <a:gd name="connsiteX19" fmla="*/ 2638132 w 3540570"/>
              <a:gd name="connsiteY19" fmla="*/ 627901 h 771866"/>
              <a:gd name="connsiteX20" fmla="*/ 2608808 w 3540570"/>
              <a:gd name="connsiteY20" fmla="*/ 671394 h 771866"/>
              <a:gd name="connsiteX21" fmla="*/ 2419104 w 3540570"/>
              <a:gd name="connsiteY21" fmla="*/ 749972 h 771866"/>
              <a:gd name="connsiteX22" fmla="*/ 2212085 w 3540570"/>
              <a:gd name="connsiteY22" fmla="*/ 652342 h 771866"/>
              <a:gd name="connsiteX23" fmla="*/ 2209877 w 3540570"/>
              <a:gd name="connsiteY23" fmla="*/ 648704 h 771866"/>
              <a:gd name="connsiteX24" fmla="*/ 2180553 w 3540570"/>
              <a:gd name="connsiteY24" fmla="*/ 692197 h 771866"/>
              <a:gd name="connsiteX25" fmla="*/ 1990849 w 3540570"/>
              <a:gd name="connsiteY25" fmla="*/ 770775 h 771866"/>
              <a:gd name="connsiteX26" fmla="*/ 1840850 w 3540570"/>
              <a:gd name="connsiteY26" fmla="*/ 724957 h 771866"/>
              <a:gd name="connsiteX27" fmla="*/ 1799089 w 3540570"/>
              <a:gd name="connsiteY27" fmla="*/ 687011 h 771866"/>
              <a:gd name="connsiteX28" fmla="*/ 1762272 w 3540570"/>
              <a:gd name="connsiteY28" fmla="*/ 706995 h 771866"/>
              <a:gd name="connsiteX29" fmla="*/ 1657844 w 3540570"/>
              <a:gd name="connsiteY29" fmla="*/ 728078 h 771866"/>
              <a:gd name="connsiteX30" fmla="*/ 1578065 w 3540570"/>
              <a:gd name="connsiteY30" fmla="*/ 716017 h 771866"/>
              <a:gd name="connsiteX31" fmla="*/ 1525198 w 3540570"/>
              <a:gd name="connsiteY31" fmla="*/ 690602 h 771866"/>
              <a:gd name="connsiteX32" fmla="*/ 1480067 w 3540570"/>
              <a:gd name="connsiteY32" fmla="*/ 715098 h 771866"/>
              <a:gd name="connsiteX33" fmla="*/ 1375639 w 3540570"/>
              <a:gd name="connsiteY33" fmla="*/ 736181 h 771866"/>
              <a:gd name="connsiteX34" fmla="*/ 1185935 w 3540570"/>
              <a:gd name="connsiteY34" fmla="*/ 657603 h 771866"/>
              <a:gd name="connsiteX35" fmla="*/ 1178050 w 3540570"/>
              <a:gd name="connsiteY35" fmla="*/ 645907 h 771866"/>
              <a:gd name="connsiteX36" fmla="*/ 1156138 w 3540570"/>
              <a:gd name="connsiteY36" fmla="*/ 678406 h 771866"/>
              <a:gd name="connsiteX37" fmla="*/ 966434 w 3540570"/>
              <a:gd name="connsiteY37" fmla="*/ 756984 h 771866"/>
              <a:gd name="connsiteX38" fmla="*/ 816435 w 3540570"/>
              <a:gd name="connsiteY38" fmla="*/ 711166 h 771866"/>
              <a:gd name="connsiteX39" fmla="*/ 765934 w 3540570"/>
              <a:gd name="connsiteY39" fmla="*/ 665278 h 771866"/>
              <a:gd name="connsiteX40" fmla="*/ 738978 w 3540570"/>
              <a:gd name="connsiteY40" fmla="*/ 687519 h 771866"/>
              <a:gd name="connsiteX41" fmla="*/ 588979 w 3540570"/>
              <a:gd name="connsiteY41" fmla="*/ 733337 h 771866"/>
              <a:gd name="connsiteX42" fmla="*/ 399275 w 3540570"/>
              <a:gd name="connsiteY42" fmla="*/ 654759 h 771866"/>
              <a:gd name="connsiteX43" fmla="*/ 392858 w 3540570"/>
              <a:gd name="connsiteY43" fmla="*/ 645242 h 771866"/>
              <a:gd name="connsiteX44" fmla="*/ 392426 w 3540570"/>
              <a:gd name="connsiteY44" fmla="*/ 646341 h 771866"/>
              <a:gd name="connsiteX45" fmla="*/ 211525 w 3540570"/>
              <a:gd name="connsiteY45" fmla="*/ 748183 h 771866"/>
              <a:gd name="connsiteX46" fmla="*/ 0 w 3540570"/>
              <a:gd name="connsiteY46" fmla="*/ 536658 h 771866"/>
              <a:gd name="connsiteX47" fmla="*/ 16622 w 3540570"/>
              <a:gd name="connsiteY47" fmla="*/ 454323 h 771866"/>
              <a:gd name="connsiteX48" fmla="*/ 55447 w 3540570"/>
              <a:gd name="connsiteY48" fmla="*/ 396739 h 771866"/>
              <a:gd name="connsiteX49" fmla="*/ 46191 w 3540570"/>
              <a:gd name="connsiteY49" fmla="*/ 366922 h 771866"/>
              <a:gd name="connsiteX50" fmla="*/ 40741 w 3540570"/>
              <a:gd name="connsiteY50" fmla="*/ 312854 h 771866"/>
              <a:gd name="connsiteX51" fmla="*/ 309023 w 3540570"/>
              <a:gd name="connsiteY51" fmla="*/ 44572 h 771866"/>
              <a:gd name="connsiteX52" fmla="*/ 498727 w 3540570"/>
              <a:gd name="connsiteY52" fmla="*/ 123150 h 771866"/>
              <a:gd name="connsiteX53" fmla="*/ 503587 w 3540570"/>
              <a:gd name="connsiteY53" fmla="*/ 130359 h 771866"/>
              <a:gd name="connsiteX54" fmla="*/ 507389 w 3540570"/>
              <a:gd name="connsiteY54" fmla="*/ 124721 h 771866"/>
              <a:gd name="connsiteX55" fmla="*/ 697093 w 3540570"/>
              <a:gd name="connsiteY55" fmla="*/ 46143 h 771866"/>
              <a:gd name="connsiteX56" fmla="*/ 886797 w 3540570"/>
              <a:gd name="connsiteY56" fmla="*/ 124721 h 771866"/>
              <a:gd name="connsiteX57" fmla="*/ 891657 w 3540570"/>
              <a:gd name="connsiteY57" fmla="*/ 131930 h 771866"/>
              <a:gd name="connsiteX58" fmla="*/ 895459 w 3540570"/>
              <a:gd name="connsiteY58" fmla="*/ 126292 h 771866"/>
              <a:gd name="connsiteX59" fmla="*/ 1085163 w 3540570"/>
              <a:gd name="connsiteY59" fmla="*/ 47714 h 771866"/>
              <a:gd name="connsiteX60" fmla="*/ 1235162 w 3540570"/>
              <a:gd name="connsiteY60" fmla="*/ 93532 h 771866"/>
              <a:gd name="connsiteX61" fmla="*/ 1244632 w 3540570"/>
              <a:gd name="connsiteY61" fmla="*/ 101347 h 771866"/>
              <a:gd name="connsiteX62" fmla="*/ 1245821 w 3540570"/>
              <a:gd name="connsiteY62" fmla="*/ 99583 h 771866"/>
              <a:gd name="connsiteX63" fmla="*/ 1435525 w 3540570"/>
              <a:gd name="connsiteY63" fmla="*/ 21005 h 771866"/>
              <a:gd name="connsiteX64" fmla="*/ 1585524 w 3540570"/>
              <a:gd name="connsiteY64" fmla="*/ 66823 h 771866"/>
              <a:gd name="connsiteX65" fmla="*/ 1615950 w 3540570"/>
              <a:gd name="connsiteY65" fmla="*/ 91927 h 771866"/>
              <a:gd name="connsiteX66" fmla="*/ 1648280 w 3540570"/>
              <a:gd name="connsiteY66" fmla="*/ 65252 h 771866"/>
              <a:gd name="connsiteX67" fmla="*/ 1798279 w 3540570"/>
              <a:gd name="connsiteY67" fmla="*/ 19434 h 771866"/>
              <a:gd name="connsiteX68" fmla="*/ 1987983 w 3540570"/>
              <a:gd name="connsiteY68" fmla="*/ 98012 h 771866"/>
              <a:gd name="connsiteX69" fmla="*/ 1999217 w 3540570"/>
              <a:gd name="connsiteY69" fmla="*/ 114675 h 771866"/>
              <a:gd name="connsiteX70" fmla="*/ 2021961 w 3540570"/>
              <a:gd name="connsiteY70" fmla="*/ 80941 h 771866"/>
              <a:gd name="connsiteX71" fmla="*/ 2211665 w 3540570"/>
              <a:gd name="connsiteY71" fmla="*/ 2363 h 771866"/>
              <a:gd name="connsiteX72" fmla="*/ 2361664 w 3540570"/>
              <a:gd name="connsiteY72" fmla="*/ 48181 h 771866"/>
              <a:gd name="connsiteX73" fmla="*/ 2400363 w 3540570"/>
              <a:gd name="connsiteY73" fmla="*/ 80111 h 771866"/>
              <a:gd name="connsiteX74" fmla="*/ 2401397 w 3540570"/>
              <a:gd name="connsiteY74" fmla="*/ 78578 h 771866"/>
              <a:gd name="connsiteX75" fmla="*/ 2591101 w 3540570"/>
              <a:gd name="connsiteY75" fmla="*/ 0 h 771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</a:cxnLst>
            <a:rect l="l" t="t" r="r" b="b"/>
            <a:pathLst>
              <a:path w="3540570" h="771866">
                <a:moveTo>
                  <a:pt x="2591101" y="0"/>
                </a:moveTo>
                <a:cubicBezTo>
                  <a:pt x="2646664" y="0"/>
                  <a:pt x="2698282" y="16891"/>
                  <a:pt x="2741100" y="45818"/>
                </a:cubicBezTo>
                <a:lnTo>
                  <a:pt x="2752577" y="55288"/>
                </a:lnTo>
                <a:lnTo>
                  <a:pt x="2779791" y="40517"/>
                </a:lnTo>
                <a:cubicBezTo>
                  <a:pt x="2811888" y="26941"/>
                  <a:pt x="2847176" y="19434"/>
                  <a:pt x="2884218" y="19434"/>
                </a:cubicBezTo>
                <a:cubicBezTo>
                  <a:pt x="2958302" y="19434"/>
                  <a:pt x="3025373" y="49463"/>
                  <a:pt x="3073922" y="98012"/>
                </a:cubicBezTo>
                <a:lnTo>
                  <a:pt x="3075605" y="100508"/>
                </a:lnTo>
                <a:lnTo>
                  <a:pt x="3082584" y="90156"/>
                </a:lnTo>
                <a:cubicBezTo>
                  <a:pt x="3131134" y="41606"/>
                  <a:pt x="3198204" y="11578"/>
                  <a:pt x="3272288" y="11578"/>
                </a:cubicBezTo>
                <a:cubicBezTo>
                  <a:pt x="3420456" y="11578"/>
                  <a:pt x="3540570" y="131692"/>
                  <a:pt x="3540570" y="279860"/>
                </a:cubicBezTo>
                <a:cubicBezTo>
                  <a:pt x="3540570" y="316902"/>
                  <a:pt x="3533063" y="352191"/>
                  <a:pt x="3519487" y="384287"/>
                </a:cubicBezTo>
                <a:lnTo>
                  <a:pt x="3465983" y="463645"/>
                </a:lnTo>
                <a:lnTo>
                  <a:pt x="3474046" y="503584"/>
                </a:lnTo>
                <a:cubicBezTo>
                  <a:pt x="3474046" y="651752"/>
                  <a:pt x="3353932" y="771866"/>
                  <a:pt x="3205764" y="771866"/>
                </a:cubicBezTo>
                <a:cubicBezTo>
                  <a:pt x="3150201" y="771866"/>
                  <a:pt x="3098583" y="754975"/>
                  <a:pt x="3055765" y="726048"/>
                </a:cubicBezTo>
                <a:lnTo>
                  <a:pt x="3003342" y="678414"/>
                </a:lnTo>
                <a:lnTo>
                  <a:pt x="2997358" y="683351"/>
                </a:lnTo>
                <a:cubicBezTo>
                  <a:pt x="2954540" y="712278"/>
                  <a:pt x="2902922" y="729169"/>
                  <a:pt x="2847359" y="729169"/>
                </a:cubicBezTo>
                <a:cubicBezTo>
                  <a:pt x="2764015" y="729169"/>
                  <a:pt x="2689547" y="691164"/>
                  <a:pt x="2640340" y="631539"/>
                </a:cubicBezTo>
                <a:lnTo>
                  <a:pt x="2638132" y="627901"/>
                </a:lnTo>
                <a:lnTo>
                  <a:pt x="2608808" y="671394"/>
                </a:lnTo>
                <a:cubicBezTo>
                  <a:pt x="2560259" y="719944"/>
                  <a:pt x="2493188" y="749972"/>
                  <a:pt x="2419104" y="749972"/>
                </a:cubicBezTo>
                <a:cubicBezTo>
                  <a:pt x="2335760" y="749972"/>
                  <a:pt x="2261292" y="711967"/>
                  <a:pt x="2212085" y="652342"/>
                </a:cubicBezTo>
                <a:lnTo>
                  <a:pt x="2209877" y="648704"/>
                </a:lnTo>
                <a:lnTo>
                  <a:pt x="2180553" y="692197"/>
                </a:lnTo>
                <a:cubicBezTo>
                  <a:pt x="2132004" y="740747"/>
                  <a:pt x="2064933" y="770775"/>
                  <a:pt x="1990849" y="770775"/>
                </a:cubicBezTo>
                <a:cubicBezTo>
                  <a:pt x="1935286" y="770775"/>
                  <a:pt x="1883668" y="753884"/>
                  <a:pt x="1840850" y="724957"/>
                </a:cubicBezTo>
                <a:lnTo>
                  <a:pt x="1799089" y="687011"/>
                </a:lnTo>
                <a:lnTo>
                  <a:pt x="1762272" y="706995"/>
                </a:lnTo>
                <a:cubicBezTo>
                  <a:pt x="1730175" y="720571"/>
                  <a:pt x="1694886" y="728078"/>
                  <a:pt x="1657844" y="728078"/>
                </a:cubicBezTo>
                <a:cubicBezTo>
                  <a:pt x="1630063" y="728078"/>
                  <a:pt x="1603268" y="723855"/>
                  <a:pt x="1578065" y="716017"/>
                </a:cubicBezTo>
                <a:lnTo>
                  <a:pt x="1525198" y="690602"/>
                </a:lnTo>
                <a:lnTo>
                  <a:pt x="1480067" y="715098"/>
                </a:lnTo>
                <a:cubicBezTo>
                  <a:pt x="1447970" y="728674"/>
                  <a:pt x="1412681" y="736181"/>
                  <a:pt x="1375639" y="736181"/>
                </a:cubicBezTo>
                <a:cubicBezTo>
                  <a:pt x="1301555" y="736181"/>
                  <a:pt x="1234485" y="706153"/>
                  <a:pt x="1185935" y="657603"/>
                </a:cubicBezTo>
                <a:lnTo>
                  <a:pt x="1178050" y="645907"/>
                </a:lnTo>
                <a:lnTo>
                  <a:pt x="1156138" y="678406"/>
                </a:lnTo>
                <a:cubicBezTo>
                  <a:pt x="1107589" y="726956"/>
                  <a:pt x="1040518" y="756984"/>
                  <a:pt x="966434" y="756984"/>
                </a:cubicBezTo>
                <a:cubicBezTo>
                  <a:pt x="910871" y="756984"/>
                  <a:pt x="859253" y="740093"/>
                  <a:pt x="816435" y="711166"/>
                </a:cubicBezTo>
                <a:lnTo>
                  <a:pt x="765934" y="665278"/>
                </a:lnTo>
                <a:lnTo>
                  <a:pt x="738978" y="687519"/>
                </a:lnTo>
                <a:cubicBezTo>
                  <a:pt x="696160" y="716446"/>
                  <a:pt x="644542" y="733337"/>
                  <a:pt x="588979" y="733337"/>
                </a:cubicBezTo>
                <a:cubicBezTo>
                  <a:pt x="514895" y="733337"/>
                  <a:pt x="447825" y="703309"/>
                  <a:pt x="399275" y="654759"/>
                </a:cubicBezTo>
                <a:lnTo>
                  <a:pt x="392858" y="645242"/>
                </a:lnTo>
                <a:lnTo>
                  <a:pt x="392426" y="646341"/>
                </a:lnTo>
                <a:cubicBezTo>
                  <a:pt x="355328" y="707398"/>
                  <a:pt x="288189" y="748183"/>
                  <a:pt x="211525" y="748183"/>
                </a:cubicBezTo>
                <a:cubicBezTo>
                  <a:pt x="94703" y="748183"/>
                  <a:pt x="0" y="653480"/>
                  <a:pt x="0" y="536658"/>
                </a:cubicBezTo>
                <a:cubicBezTo>
                  <a:pt x="0" y="507453"/>
                  <a:pt x="5919" y="479629"/>
                  <a:pt x="16622" y="454323"/>
                </a:cubicBezTo>
                <a:lnTo>
                  <a:pt x="55447" y="396739"/>
                </a:lnTo>
                <a:lnTo>
                  <a:pt x="46191" y="366922"/>
                </a:lnTo>
                <a:cubicBezTo>
                  <a:pt x="42617" y="349458"/>
                  <a:pt x="40741" y="331375"/>
                  <a:pt x="40741" y="312854"/>
                </a:cubicBezTo>
                <a:cubicBezTo>
                  <a:pt x="40741" y="164686"/>
                  <a:pt x="160855" y="44572"/>
                  <a:pt x="309023" y="44572"/>
                </a:cubicBezTo>
                <a:cubicBezTo>
                  <a:pt x="383107" y="44572"/>
                  <a:pt x="450177" y="74601"/>
                  <a:pt x="498727" y="123150"/>
                </a:cubicBezTo>
                <a:lnTo>
                  <a:pt x="503587" y="130359"/>
                </a:lnTo>
                <a:lnTo>
                  <a:pt x="507389" y="124721"/>
                </a:lnTo>
                <a:cubicBezTo>
                  <a:pt x="555938" y="76171"/>
                  <a:pt x="623009" y="46143"/>
                  <a:pt x="697093" y="46143"/>
                </a:cubicBezTo>
                <a:cubicBezTo>
                  <a:pt x="771177" y="46143"/>
                  <a:pt x="838247" y="76171"/>
                  <a:pt x="886797" y="124721"/>
                </a:cubicBezTo>
                <a:lnTo>
                  <a:pt x="891657" y="131930"/>
                </a:lnTo>
                <a:lnTo>
                  <a:pt x="895459" y="126292"/>
                </a:lnTo>
                <a:cubicBezTo>
                  <a:pt x="944008" y="77742"/>
                  <a:pt x="1011079" y="47714"/>
                  <a:pt x="1085163" y="47714"/>
                </a:cubicBezTo>
                <a:cubicBezTo>
                  <a:pt x="1140725" y="47714"/>
                  <a:pt x="1192344" y="64605"/>
                  <a:pt x="1235162" y="93532"/>
                </a:cubicBezTo>
                <a:lnTo>
                  <a:pt x="1244632" y="101347"/>
                </a:lnTo>
                <a:lnTo>
                  <a:pt x="1245821" y="99583"/>
                </a:lnTo>
                <a:cubicBezTo>
                  <a:pt x="1294371" y="51033"/>
                  <a:pt x="1361442" y="21005"/>
                  <a:pt x="1435525" y="21005"/>
                </a:cubicBezTo>
                <a:cubicBezTo>
                  <a:pt x="1491088" y="21005"/>
                  <a:pt x="1542706" y="37896"/>
                  <a:pt x="1585524" y="66823"/>
                </a:cubicBezTo>
                <a:lnTo>
                  <a:pt x="1615950" y="91927"/>
                </a:lnTo>
                <a:lnTo>
                  <a:pt x="1648280" y="65252"/>
                </a:lnTo>
                <a:cubicBezTo>
                  <a:pt x="1691098" y="36325"/>
                  <a:pt x="1742716" y="19434"/>
                  <a:pt x="1798279" y="19434"/>
                </a:cubicBezTo>
                <a:cubicBezTo>
                  <a:pt x="1872363" y="19434"/>
                  <a:pt x="1939434" y="49463"/>
                  <a:pt x="1987983" y="98012"/>
                </a:cubicBezTo>
                <a:lnTo>
                  <a:pt x="1999217" y="114675"/>
                </a:lnTo>
                <a:lnTo>
                  <a:pt x="2021961" y="80941"/>
                </a:lnTo>
                <a:cubicBezTo>
                  <a:pt x="2070511" y="32391"/>
                  <a:pt x="2137581" y="2363"/>
                  <a:pt x="2211665" y="2363"/>
                </a:cubicBezTo>
                <a:cubicBezTo>
                  <a:pt x="2267228" y="2363"/>
                  <a:pt x="2318846" y="19254"/>
                  <a:pt x="2361664" y="48181"/>
                </a:cubicBezTo>
                <a:lnTo>
                  <a:pt x="2400363" y="80111"/>
                </a:lnTo>
                <a:lnTo>
                  <a:pt x="2401397" y="78578"/>
                </a:lnTo>
                <a:cubicBezTo>
                  <a:pt x="2449947" y="30028"/>
                  <a:pt x="2517017" y="0"/>
                  <a:pt x="2591101" y="0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rgbClr val="407C40"/>
            </a:solidFill>
            <a:extLst>
              <a:ext uri="{C807C97D-BFC1-408E-A445-0C87EB9F89A2}">
                <ask:lineSketchStyleProps xmlns:ask="http://schemas.microsoft.com/office/drawing/2018/sketchyshapes" sd="3806697999">
                  <a:custGeom>
                    <a:avLst/>
                    <a:gdLst>
                      <a:gd name="connsiteX0" fmla="*/ 6876588 w 9396408"/>
                      <a:gd name="connsiteY0" fmla="*/ 0 h 2048476"/>
                      <a:gd name="connsiteX1" fmla="*/ 7274674 w 9396408"/>
                      <a:gd name="connsiteY1" fmla="*/ 121597 h 2048476"/>
                      <a:gd name="connsiteX2" fmla="*/ 7305133 w 9396408"/>
                      <a:gd name="connsiteY2" fmla="*/ 146730 h 2048476"/>
                      <a:gd name="connsiteX3" fmla="*/ 7377357 w 9396408"/>
                      <a:gd name="connsiteY3" fmla="*/ 107529 h 2048476"/>
                      <a:gd name="connsiteX4" fmla="*/ 7654498 w 9396408"/>
                      <a:gd name="connsiteY4" fmla="*/ 51576 h 2048476"/>
                      <a:gd name="connsiteX5" fmla="*/ 8157959 w 9396408"/>
                      <a:gd name="connsiteY5" fmla="*/ 260116 h 2048476"/>
                      <a:gd name="connsiteX6" fmla="*/ 8162425 w 9396408"/>
                      <a:gd name="connsiteY6" fmla="*/ 266740 h 2048476"/>
                      <a:gd name="connsiteX7" fmla="*/ 8180947 w 9396408"/>
                      <a:gd name="connsiteY7" fmla="*/ 239267 h 2048476"/>
                      <a:gd name="connsiteX8" fmla="*/ 8684407 w 9396408"/>
                      <a:gd name="connsiteY8" fmla="*/ 30727 h 2048476"/>
                      <a:gd name="connsiteX9" fmla="*/ 9396408 w 9396408"/>
                      <a:gd name="connsiteY9" fmla="*/ 742728 h 2048476"/>
                      <a:gd name="connsiteX10" fmla="*/ 9340455 w 9396408"/>
                      <a:gd name="connsiteY10" fmla="*/ 1019869 h 2048476"/>
                      <a:gd name="connsiteX11" fmla="*/ 9198459 w 9396408"/>
                      <a:gd name="connsiteY11" fmla="*/ 1230479 h 2048476"/>
                      <a:gd name="connsiteX12" fmla="*/ 9219858 w 9396408"/>
                      <a:gd name="connsiteY12" fmla="*/ 1336475 h 2048476"/>
                      <a:gd name="connsiteX13" fmla="*/ 8507857 w 9396408"/>
                      <a:gd name="connsiteY13" fmla="*/ 2048476 h 2048476"/>
                      <a:gd name="connsiteX14" fmla="*/ 8109771 w 9396408"/>
                      <a:gd name="connsiteY14" fmla="*/ 1926878 h 2048476"/>
                      <a:gd name="connsiteX15" fmla="*/ 7970645 w 9396408"/>
                      <a:gd name="connsiteY15" fmla="*/ 1800461 h 2048476"/>
                      <a:gd name="connsiteX16" fmla="*/ 7954763 w 9396408"/>
                      <a:gd name="connsiteY16" fmla="*/ 1813563 h 2048476"/>
                      <a:gd name="connsiteX17" fmla="*/ 7556677 w 9396408"/>
                      <a:gd name="connsiteY17" fmla="*/ 1935161 h 2048476"/>
                      <a:gd name="connsiteX18" fmla="*/ 7007264 w 9396408"/>
                      <a:gd name="connsiteY18" fmla="*/ 1676058 h 2048476"/>
                      <a:gd name="connsiteX19" fmla="*/ 7001405 w 9396408"/>
                      <a:gd name="connsiteY19" fmla="*/ 1666403 h 2048476"/>
                      <a:gd name="connsiteX20" fmla="*/ 6923581 w 9396408"/>
                      <a:gd name="connsiteY20" fmla="*/ 1781830 h 2048476"/>
                      <a:gd name="connsiteX21" fmla="*/ 6420121 w 9396408"/>
                      <a:gd name="connsiteY21" fmla="*/ 1990370 h 2048476"/>
                      <a:gd name="connsiteX22" fmla="*/ 5870708 w 9396408"/>
                      <a:gd name="connsiteY22" fmla="*/ 1731268 h 2048476"/>
                      <a:gd name="connsiteX23" fmla="*/ 5864848 w 9396408"/>
                      <a:gd name="connsiteY23" fmla="*/ 1721613 h 2048476"/>
                      <a:gd name="connsiteX24" fmla="*/ 5787024 w 9396408"/>
                      <a:gd name="connsiteY24" fmla="*/ 1837040 h 2048476"/>
                      <a:gd name="connsiteX25" fmla="*/ 5283564 w 9396408"/>
                      <a:gd name="connsiteY25" fmla="*/ 2045580 h 2048476"/>
                      <a:gd name="connsiteX26" fmla="*/ 4885478 w 9396408"/>
                      <a:gd name="connsiteY26" fmla="*/ 1923982 h 2048476"/>
                      <a:gd name="connsiteX27" fmla="*/ 4774647 w 9396408"/>
                      <a:gd name="connsiteY27" fmla="*/ 1823277 h 2048476"/>
                      <a:gd name="connsiteX28" fmla="*/ 4676938 w 9396408"/>
                      <a:gd name="connsiteY28" fmla="*/ 1876313 h 2048476"/>
                      <a:gd name="connsiteX29" fmla="*/ 4399793 w 9396408"/>
                      <a:gd name="connsiteY29" fmla="*/ 1932265 h 2048476"/>
                      <a:gd name="connsiteX30" fmla="*/ 4188066 w 9396408"/>
                      <a:gd name="connsiteY30" fmla="*/ 1900256 h 2048476"/>
                      <a:gd name="connsiteX31" fmla="*/ 4047761 w 9396408"/>
                      <a:gd name="connsiteY31" fmla="*/ 1832807 h 2048476"/>
                      <a:gd name="connsiteX32" fmla="*/ 3927987 w 9396408"/>
                      <a:gd name="connsiteY32" fmla="*/ 1897817 h 2048476"/>
                      <a:gd name="connsiteX33" fmla="*/ 3650843 w 9396408"/>
                      <a:gd name="connsiteY33" fmla="*/ 1953770 h 2048476"/>
                      <a:gd name="connsiteX34" fmla="*/ 3147382 w 9396408"/>
                      <a:gd name="connsiteY34" fmla="*/ 1745230 h 2048476"/>
                      <a:gd name="connsiteX35" fmla="*/ 3126456 w 9396408"/>
                      <a:gd name="connsiteY35" fmla="*/ 1714190 h 2048476"/>
                      <a:gd name="connsiteX36" fmla="*/ 3068303 w 9396408"/>
                      <a:gd name="connsiteY36" fmla="*/ 1800439 h 2048476"/>
                      <a:gd name="connsiteX37" fmla="*/ 2564843 w 9396408"/>
                      <a:gd name="connsiteY37" fmla="*/ 2008980 h 2048476"/>
                      <a:gd name="connsiteX38" fmla="*/ 2166757 w 9396408"/>
                      <a:gd name="connsiteY38" fmla="*/ 1887382 h 2048476"/>
                      <a:gd name="connsiteX39" fmla="*/ 2032731 w 9396408"/>
                      <a:gd name="connsiteY39" fmla="*/ 1765599 h 2048476"/>
                      <a:gd name="connsiteX40" fmla="*/ 1961192 w 9396408"/>
                      <a:gd name="connsiteY40" fmla="*/ 1824625 h 2048476"/>
                      <a:gd name="connsiteX41" fmla="*/ 1563106 w 9396408"/>
                      <a:gd name="connsiteY41" fmla="*/ 1946222 h 2048476"/>
                      <a:gd name="connsiteX42" fmla="*/ 1059645 w 9396408"/>
                      <a:gd name="connsiteY42" fmla="*/ 1737682 h 2048476"/>
                      <a:gd name="connsiteX43" fmla="*/ 1042615 w 9396408"/>
                      <a:gd name="connsiteY43" fmla="*/ 1712425 h 2048476"/>
                      <a:gd name="connsiteX44" fmla="*/ 1041469 w 9396408"/>
                      <a:gd name="connsiteY44" fmla="*/ 1715341 h 2048476"/>
                      <a:gd name="connsiteX45" fmla="*/ 561371 w 9396408"/>
                      <a:gd name="connsiteY45" fmla="*/ 1985623 h 2048476"/>
                      <a:gd name="connsiteX46" fmla="*/ 0 w 9396408"/>
                      <a:gd name="connsiteY46" fmla="*/ 1424251 h 2048476"/>
                      <a:gd name="connsiteX47" fmla="*/ 44113 w 9396408"/>
                      <a:gd name="connsiteY47" fmla="*/ 1205740 h 2048476"/>
                      <a:gd name="connsiteX48" fmla="*/ 147152 w 9396408"/>
                      <a:gd name="connsiteY48" fmla="*/ 1052916 h 2048476"/>
                      <a:gd name="connsiteX49" fmla="*/ 122587 w 9396408"/>
                      <a:gd name="connsiteY49" fmla="*/ 973784 h 2048476"/>
                      <a:gd name="connsiteX50" fmla="*/ 108123 w 9396408"/>
                      <a:gd name="connsiteY50" fmla="*/ 830291 h 2048476"/>
                      <a:gd name="connsiteX51" fmla="*/ 820123 w 9396408"/>
                      <a:gd name="connsiteY51" fmla="*/ 118290 h 2048476"/>
                      <a:gd name="connsiteX52" fmla="*/ 1323584 w 9396408"/>
                      <a:gd name="connsiteY52" fmla="*/ 326831 h 2048476"/>
                      <a:gd name="connsiteX53" fmla="*/ 1336482 w 9396408"/>
                      <a:gd name="connsiteY53" fmla="*/ 345963 h 2048476"/>
                      <a:gd name="connsiteX54" fmla="*/ 1346572 w 9396408"/>
                      <a:gd name="connsiteY54" fmla="*/ 331000 h 2048476"/>
                      <a:gd name="connsiteX55" fmla="*/ 1850032 w 9396408"/>
                      <a:gd name="connsiteY55" fmla="*/ 122460 h 2048476"/>
                      <a:gd name="connsiteX56" fmla="*/ 2353492 w 9396408"/>
                      <a:gd name="connsiteY56" fmla="*/ 331000 h 2048476"/>
                      <a:gd name="connsiteX57" fmla="*/ 2366390 w 9396408"/>
                      <a:gd name="connsiteY57" fmla="*/ 350132 h 2048476"/>
                      <a:gd name="connsiteX58" fmla="*/ 2376481 w 9396408"/>
                      <a:gd name="connsiteY58" fmla="*/ 335169 h 2048476"/>
                      <a:gd name="connsiteX59" fmla="*/ 2879941 w 9396408"/>
                      <a:gd name="connsiteY59" fmla="*/ 126629 h 2048476"/>
                      <a:gd name="connsiteX60" fmla="*/ 3278027 w 9396408"/>
                      <a:gd name="connsiteY60" fmla="*/ 248227 h 2048476"/>
                      <a:gd name="connsiteX61" fmla="*/ 3303160 w 9396408"/>
                      <a:gd name="connsiteY61" fmla="*/ 268967 h 2048476"/>
                      <a:gd name="connsiteX62" fmla="*/ 3306315 w 9396408"/>
                      <a:gd name="connsiteY62" fmla="*/ 264286 h 2048476"/>
                      <a:gd name="connsiteX63" fmla="*/ 3809775 w 9396408"/>
                      <a:gd name="connsiteY63" fmla="*/ 55745 h 2048476"/>
                      <a:gd name="connsiteX64" fmla="*/ 4207862 w 9396408"/>
                      <a:gd name="connsiteY64" fmla="*/ 177343 h 2048476"/>
                      <a:gd name="connsiteX65" fmla="*/ 4288610 w 9396408"/>
                      <a:gd name="connsiteY65" fmla="*/ 243967 h 2048476"/>
                      <a:gd name="connsiteX66" fmla="*/ 4374411 w 9396408"/>
                      <a:gd name="connsiteY66" fmla="*/ 173174 h 2048476"/>
                      <a:gd name="connsiteX67" fmla="*/ 4772497 w 9396408"/>
                      <a:gd name="connsiteY67" fmla="*/ 51576 h 2048476"/>
                      <a:gd name="connsiteX68" fmla="*/ 5275958 w 9396408"/>
                      <a:gd name="connsiteY68" fmla="*/ 260116 h 2048476"/>
                      <a:gd name="connsiteX69" fmla="*/ 5305772 w 9396408"/>
                      <a:gd name="connsiteY69" fmla="*/ 304339 h 2048476"/>
                      <a:gd name="connsiteX70" fmla="*/ 5366133 w 9396408"/>
                      <a:gd name="connsiteY70" fmla="*/ 214811 h 2048476"/>
                      <a:gd name="connsiteX71" fmla="*/ 5869593 w 9396408"/>
                      <a:gd name="connsiteY71" fmla="*/ 6271 h 2048476"/>
                      <a:gd name="connsiteX72" fmla="*/ 6267679 w 9396408"/>
                      <a:gd name="connsiteY72" fmla="*/ 127868 h 2048476"/>
                      <a:gd name="connsiteX73" fmla="*/ 6370383 w 9396408"/>
                      <a:gd name="connsiteY73" fmla="*/ 212608 h 2048476"/>
                      <a:gd name="connsiteX74" fmla="*/ 6373128 w 9396408"/>
                      <a:gd name="connsiteY74" fmla="*/ 208540 h 2048476"/>
                      <a:gd name="connsiteX75" fmla="*/ 6876588 w 9396408"/>
                      <a:gd name="connsiteY75" fmla="*/ 0 h 20484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</a:cxnLst>
                    <a:rect l="l" t="t" r="r" b="b"/>
                    <a:pathLst>
                      <a:path w="9396408" h="2048476" fill="none" extrusionOk="0">
                        <a:moveTo>
                          <a:pt x="6876588" y="0"/>
                        </a:moveTo>
                        <a:cubicBezTo>
                          <a:pt x="7007837" y="-21031"/>
                          <a:pt x="7150826" y="51998"/>
                          <a:pt x="7274674" y="121597"/>
                        </a:cubicBezTo>
                        <a:cubicBezTo>
                          <a:pt x="7281612" y="127815"/>
                          <a:pt x="7294275" y="137468"/>
                          <a:pt x="7305133" y="146730"/>
                        </a:cubicBezTo>
                        <a:cubicBezTo>
                          <a:pt x="7320790" y="140558"/>
                          <a:pt x="7350396" y="121856"/>
                          <a:pt x="7377357" y="107529"/>
                        </a:cubicBezTo>
                        <a:cubicBezTo>
                          <a:pt x="7468658" y="79214"/>
                          <a:pt x="7544873" y="46828"/>
                          <a:pt x="7654498" y="51576"/>
                        </a:cubicBezTo>
                        <a:cubicBezTo>
                          <a:pt x="7872590" y="78817"/>
                          <a:pt x="8038849" y="119996"/>
                          <a:pt x="8157959" y="260116"/>
                        </a:cubicBezTo>
                        <a:cubicBezTo>
                          <a:pt x="8159384" y="262099"/>
                          <a:pt x="8160187" y="263837"/>
                          <a:pt x="8162425" y="266740"/>
                        </a:cubicBezTo>
                        <a:cubicBezTo>
                          <a:pt x="8170257" y="255422"/>
                          <a:pt x="8175237" y="249456"/>
                          <a:pt x="8180947" y="239267"/>
                        </a:cubicBezTo>
                        <a:cubicBezTo>
                          <a:pt x="8300543" y="146617"/>
                          <a:pt x="8487572" y="24781"/>
                          <a:pt x="8684407" y="30727"/>
                        </a:cubicBezTo>
                        <a:cubicBezTo>
                          <a:pt x="9065246" y="24350"/>
                          <a:pt x="9363743" y="358380"/>
                          <a:pt x="9396408" y="742728"/>
                        </a:cubicBezTo>
                        <a:cubicBezTo>
                          <a:pt x="9411342" y="848098"/>
                          <a:pt x="9379408" y="919590"/>
                          <a:pt x="9340455" y="1019869"/>
                        </a:cubicBezTo>
                        <a:cubicBezTo>
                          <a:pt x="9288431" y="1083522"/>
                          <a:pt x="9259520" y="1162593"/>
                          <a:pt x="9198459" y="1230479"/>
                        </a:cubicBezTo>
                        <a:cubicBezTo>
                          <a:pt x="9213110" y="1279298"/>
                          <a:pt x="9207301" y="1285149"/>
                          <a:pt x="9219858" y="1336475"/>
                        </a:cubicBezTo>
                        <a:cubicBezTo>
                          <a:pt x="9196053" y="1645646"/>
                          <a:pt x="8892294" y="2070463"/>
                          <a:pt x="8507857" y="2048476"/>
                        </a:cubicBezTo>
                        <a:cubicBezTo>
                          <a:pt x="8380207" y="2026845"/>
                          <a:pt x="8235336" y="2016667"/>
                          <a:pt x="8109771" y="1926878"/>
                        </a:cubicBezTo>
                        <a:cubicBezTo>
                          <a:pt x="8050144" y="1868697"/>
                          <a:pt x="8006455" y="1832469"/>
                          <a:pt x="7970645" y="1800461"/>
                        </a:cubicBezTo>
                        <a:cubicBezTo>
                          <a:pt x="7964844" y="1804977"/>
                          <a:pt x="7962730" y="1807852"/>
                          <a:pt x="7954763" y="1813563"/>
                        </a:cubicBezTo>
                        <a:cubicBezTo>
                          <a:pt x="7860398" y="1899922"/>
                          <a:pt x="7698930" y="1938728"/>
                          <a:pt x="7556677" y="1935161"/>
                        </a:cubicBezTo>
                        <a:cubicBezTo>
                          <a:pt x="7327357" y="1930548"/>
                          <a:pt x="7132056" y="1827477"/>
                          <a:pt x="7007264" y="1676058"/>
                        </a:cubicBezTo>
                        <a:cubicBezTo>
                          <a:pt x="7005669" y="1673788"/>
                          <a:pt x="7002915" y="1668224"/>
                          <a:pt x="7001405" y="1666403"/>
                        </a:cubicBezTo>
                        <a:cubicBezTo>
                          <a:pt x="6982181" y="1690331"/>
                          <a:pt x="6945851" y="1757711"/>
                          <a:pt x="6923581" y="1781830"/>
                        </a:cubicBezTo>
                        <a:cubicBezTo>
                          <a:pt x="6758425" y="1913827"/>
                          <a:pt x="6661392" y="2003408"/>
                          <a:pt x="6420121" y="1990370"/>
                        </a:cubicBezTo>
                        <a:cubicBezTo>
                          <a:pt x="6242745" y="1969187"/>
                          <a:pt x="6023710" y="1924967"/>
                          <a:pt x="5870708" y="1731268"/>
                        </a:cubicBezTo>
                        <a:cubicBezTo>
                          <a:pt x="5868845" y="1727900"/>
                          <a:pt x="5866049" y="1723701"/>
                          <a:pt x="5864848" y="1721613"/>
                        </a:cubicBezTo>
                        <a:cubicBezTo>
                          <a:pt x="5847716" y="1755404"/>
                          <a:pt x="5820925" y="1787057"/>
                          <a:pt x="5787024" y="1837040"/>
                        </a:cubicBezTo>
                        <a:cubicBezTo>
                          <a:pt x="5659557" y="1951055"/>
                          <a:pt x="5440561" y="2053947"/>
                          <a:pt x="5283564" y="2045580"/>
                        </a:cubicBezTo>
                        <a:cubicBezTo>
                          <a:pt x="5159782" y="2023370"/>
                          <a:pt x="4989092" y="2009429"/>
                          <a:pt x="4885478" y="1923982"/>
                        </a:cubicBezTo>
                        <a:cubicBezTo>
                          <a:pt x="4850792" y="1891977"/>
                          <a:pt x="4809894" y="1852971"/>
                          <a:pt x="4774647" y="1823277"/>
                        </a:cubicBezTo>
                        <a:cubicBezTo>
                          <a:pt x="4748087" y="1843573"/>
                          <a:pt x="4718304" y="1854835"/>
                          <a:pt x="4676938" y="1876313"/>
                        </a:cubicBezTo>
                        <a:cubicBezTo>
                          <a:pt x="4599529" y="1913998"/>
                          <a:pt x="4520280" y="1923462"/>
                          <a:pt x="4399793" y="1932265"/>
                        </a:cubicBezTo>
                        <a:cubicBezTo>
                          <a:pt x="4318565" y="1920702"/>
                          <a:pt x="4239125" y="1923560"/>
                          <a:pt x="4188066" y="1900256"/>
                        </a:cubicBezTo>
                        <a:cubicBezTo>
                          <a:pt x="4142439" y="1870865"/>
                          <a:pt x="4101034" y="1867030"/>
                          <a:pt x="4047761" y="1832807"/>
                        </a:cubicBezTo>
                        <a:cubicBezTo>
                          <a:pt x="3992109" y="1866195"/>
                          <a:pt x="3962473" y="1872991"/>
                          <a:pt x="3927987" y="1897817"/>
                        </a:cubicBezTo>
                        <a:cubicBezTo>
                          <a:pt x="3832781" y="1923439"/>
                          <a:pt x="3753613" y="1965836"/>
                          <a:pt x="3650843" y="1953770"/>
                        </a:cubicBezTo>
                        <a:cubicBezTo>
                          <a:pt x="3470054" y="1973446"/>
                          <a:pt x="3283436" y="1843683"/>
                          <a:pt x="3147382" y="1745230"/>
                        </a:cubicBezTo>
                        <a:cubicBezTo>
                          <a:pt x="3136893" y="1731373"/>
                          <a:pt x="3137585" y="1728074"/>
                          <a:pt x="3126456" y="1714190"/>
                        </a:cubicBezTo>
                        <a:cubicBezTo>
                          <a:pt x="3110311" y="1745375"/>
                          <a:pt x="3080288" y="1782199"/>
                          <a:pt x="3068303" y="1800439"/>
                        </a:cubicBezTo>
                        <a:cubicBezTo>
                          <a:pt x="2930412" y="1937072"/>
                          <a:pt x="2756692" y="2013917"/>
                          <a:pt x="2564843" y="2008980"/>
                        </a:cubicBezTo>
                        <a:cubicBezTo>
                          <a:pt x="2425027" y="2038942"/>
                          <a:pt x="2287760" y="1982261"/>
                          <a:pt x="2166757" y="1887382"/>
                        </a:cubicBezTo>
                        <a:cubicBezTo>
                          <a:pt x="2112591" y="1845409"/>
                          <a:pt x="2095959" y="1811519"/>
                          <a:pt x="2032731" y="1765599"/>
                        </a:cubicBezTo>
                        <a:cubicBezTo>
                          <a:pt x="2017212" y="1776292"/>
                          <a:pt x="1989170" y="1802769"/>
                          <a:pt x="1961192" y="1824625"/>
                        </a:cubicBezTo>
                        <a:cubicBezTo>
                          <a:pt x="1862590" y="1887849"/>
                          <a:pt x="1720261" y="1919548"/>
                          <a:pt x="1563106" y="1946222"/>
                        </a:cubicBezTo>
                        <a:cubicBezTo>
                          <a:pt x="1386722" y="1947331"/>
                          <a:pt x="1184226" y="1860952"/>
                          <a:pt x="1059645" y="1737682"/>
                        </a:cubicBezTo>
                        <a:cubicBezTo>
                          <a:pt x="1055139" y="1731926"/>
                          <a:pt x="1047199" y="1720458"/>
                          <a:pt x="1042615" y="1712425"/>
                        </a:cubicBezTo>
                        <a:cubicBezTo>
                          <a:pt x="1042435" y="1713072"/>
                          <a:pt x="1042068" y="1714141"/>
                          <a:pt x="1041469" y="1715341"/>
                        </a:cubicBezTo>
                        <a:cubicBezTo>
                          <a:pt x="940525" y="1873082"/>
                          <a:pt x="752415" y="1975507"/>
                          <a:pt x="561371" y="1985623"/>
                        </a:cubicBezTo>
                        <a:cubicBezTo>
                          <a:pt x="236334" y="1971688"/>
                          <a:pt x="73141" y="1737500"/>
                          <a:pt x="0" y="1424251"/>
                        </a:cubicBezTo>
                        <a:cubicBezTo>
                          <a:pt x="-3118" y="1355292"/>
                          <a:pt x="19146" y="1266075"/>
                          <a:pt x="44113" y="1205740"/>
                        </a:cubicBezTo>
                        <a:cubicBezTo>
                          <a:pt x="84725" y="1151185"/>
                          <a:pt x="120761" y="1105683"/>
                          <a:pt x="147152" y="1052916"/>
                        </a:cubicBezTo>
                        <a:cubicBezTo>
                          <a:pt x="137683" y="1019816"/>
                          <a:pt x="131393" y="1003760"/>
                          <a:pt x="122587" y="973784"/>
                        </a:cubicBezTo>
                        <a:cubicBezTo>
                          <a:pt x="113812" y="937033"/>
                          <a:pt x="112499" y="884161"/>
                          <a:pt x="108123" y="830291"/>
                        </a:cubicBezTo>
                        <a:cubicBezTo>
                          <a:pt x="100159" y="422360"/>
                          <a:pt x="439340" y="117528"/>
                          <a:pt x="820123" y="118290"/>
                        </a:cubicBezTo>
                        <a:cubicBezTo>
                          <a:pt x="1018308" y="156394"/>
                          <a:pt x="1177309" y="187673"/>
                          <a:pt x="1323584" y="326831"/>
                        </a:cubicBezTo>
                        <a:cubicBezTo>
                          <a:pt x="1330587" y="335520"/>
                          <a:pt x="1331104" y="338261"/>
                          <a:pt x="1336482" y="345963"/>
                        </a:cubicBezTo>
                        <a:cubicBezTo>
                          <a:pt x="1339730" y="341909"/>
                          <a:pt x="1342593" y="338132"/>
                          <a:pt x="1346572" y="331000"/>
                        </a:cubicBezTo>
                        <a:cubicBezTo>
                          <a:pt x="1473340" y="219676"/>
                          <a:pt x="1642948" y="156495"/>
                          <a:pt x="1850032" y="122460"/>
                        </a:cubicBezTo>
                        <a:cubicBezTo>
                          <a:pt x="2041175" y="126663"/>
                          <a:pt x="2243729" y="224144"/>
                          <a:pt x="2353492" y="331000"/>
                        </a:cubicBezTo>
                        <a:cubicBezTo>
                          <a:pt x="2359321" y="338314"/>
                          <a:pt x="2363757" y="344927"/>
                          <a:pt x="2366390" y="350132"/>
                        </a:cubicBezTo>
                        <a:cubicBezTo>
                          <a:pt x="2370352" y="345144"/>
                          <a:pt x="2371989" y="342406"/>
                          <a:pt x="2376481" y="335169"/>
                        </a:cubicBezTo>
                        <a:cubicBezTo>
                          <a:pt x="2489024" y="213205"/>
                          <a:pt x="2664090" y="115623"/>
                          <a:pt x="2879941" y="126629"/>
                        </a:cubicBezTo>
                        <a:cubicBezTo>
                          <a:pt x="3017560" y="121613"/>
                          <a:pt x="3143799" y="157765"/>
                          <a:pt x="3278027" y="248227"/>
                        </a:cubicBezTo>
                        <a:cubicBezTo>
                          <a:pt x="3290949" y="256962"/>
                          <a:pt x="3295582" y="264777"/>
                          <a:pt x="3303160" y="268967"/>
                        </a:cubicBezTo>
                        <a:cubicBezTo>
                          <a:pt x="3304632" y="266812"/>
                          <a:pt x="3304831" y="266476"/>
                          <a:pt x="3306315" y="264286"/>
                        </a:cubicBezTo>
                        <a:cubicBezTo>
                          <a:pt x="3388574" y="147150"/>
                          <a:pt x="3632782" y="84202"/>
                          <a:pt x="3809775" y="55745"/>
                        </a:cubicBezTo>
                        <a:cubicBezTo>
                          <a:pt x="3954680" y="62080"/>
                          <a:pt x="4090144" y="98840"/>
                          <a:pt x="4207862" y="177343"/>
                        </a:cubicBezTo>
                        <a:cubicBezTo>
                          <a:pt x="4231974" y="198766"/>
                          <a:pt x="4252511" y="213858"/>
                          <a:pt x="4288610" y="243967"/>
                        </a:cubicBezTo>
                        <a:cubicBezTo>
                          <a:pt x="4319665" y="216432"/>
                          <a:pt x="4333794" y="202492"/>
                          <a:pt x="4374411" y="173174"/>
                        </a:cubicBezTo>
                        <a:cubicBezTo>
                          <a:pt x="4475195" y="108731"/>
                          <a:pt x="4642925" y="70335"/>
                          <a:pt x="4772497" y="51576"/>
                        </a:cubicBezTo>
                        <a:cubicBezTo>
                          <a:pt x="4966806" y="46045"/>
                          <a:pt x="5160616" y="100810"/>
                          <a:pt x="5275958" y="260116"/>
                        </a:cubicBezTo>
                        <a:cubicBezTo>
                          <a:pt x="5282643" y="274226"/>
                          <a:pt x="5296541" y="292046"/>
                          <a:pt x="5305772" y="304339"/>
                        </a:cubicBezTo>
                        <a:cubicBezTo>
                          <a:pt x="5322187" y="282808"/>
                          <a:pt x="5341578" y="259779"/>
                          <a:pt x="5366133" y="214811"/>
                        </a:cubicBezTo>
                        <a:cubicBezTo>
                          <a:pt x="5499570" y="84729"/>
                          <a:pt x="5686458" y="20457"/>
                          <a:pt x="5869593" y="6271"/>
                        </a:cubicBezTo>
                        <a:cubicBezTo>
                          <a:pt x="6018425" y="1361"/>
                          <a:pt x="6120067" y="50978"/>
                          <a:pt x="6267679" y="127868"/>
                        </a:cubicBezTo>
                        <a:cubicBezTo>
                          <a:pt x="6306506" y="152888"/>
                          <a:pt x="6327459" y="174067"/>
                          <a:pt x="6370383" y="212608"/>
                        </a:cubicBezTo>
                        <a:cubicBezTo>
                          <a:pt x="6371250" y="211252"/>
                          <a:pt x="6372116" y="210206"/>
                          <a:pt x="6373128" y="208540"/>
                        </a:cubicBezTo>
                        <a:cubicBezTo>
                          <a:pt x="6533677" y="89338"/>
                          <a:pt x="6686798" y="-36008"/>
                          <a:pt x="6876588" y="0"/>
                        </a:cubicBezTo>
                        <a:close/>
                      </a:path>
                      <a:path w="9396408" h="2048476" stroke="0" extrusionOk="0">
                        <a:moveTo>
                          <a:pt x="6876588" y="0"/>
                        </a:moveTo>
                        <a:cubicBezTo>
                          <a:pt x="7007448" y="15286"/>
                          <a:pt x="7155880" y="38770"/>
                          <a:pt x="7274674" y="121597"/>
                        </a:cubicBezTo>
                        <a:cubicBezTo>
                          <a:pt x="7289285" y="132658"/>
                          <a:pt x="7295322" y="140056"/>
                          <a:pt x="7305133" y="146730"/>
                        </a:cubicBezTo>
                        <a:cubicBezTo>
                          <a:pt x="7340188" y="129800"/>
                          <a:pt x="7345087" y="128018"/>
                          <a:pt x="7377357" y="107529"/>
                        </a:cubicBezTo>
                        <a:cubicBezTo>
                          <a:pt x="7449593" y="78014"/>
                          <a:pt x="7564374" y="31266"/>
                          <a:pt x="7654498" y="51576"/>
                        </a:cubicBezTo>
                        <a:cubicBezTo>
                          <a:pt x="7858154" y="44106"/>
                          <a:pt x="8046909" y="132567"/>
                          <a:pt x="8157959" y="260116"/>
                        </a:cubicBezTo>
                        <a:cubicBezTo>
                          <a:pt x="8159379" y="262667"/>
                          <a:pt x="8161007" y="264035"/>
                          <a:pt x="8162425" y="266740"/>
                        </a:cubicBezTo>
                        <a:cubicBezTo>
                          <a:pt x="8166500" y="260123"/>
                          <a:pt x="8174617" y="247749"/>
                          <a:pt x="8180947" y="239267"/>
                        </a:cubicBezTo>
                        <a:cubicBezTo>
                          <a:pt x="8301972" y="116990"/>
                          <a:pt x="8498021" y="896"/>
                          <a:pt x="8684407" y="30727"/>
                        </a:cubicBezTo>
                        <a:cubicBezTo>
                          <a:pt x="9058332" y="23304"/>
                          <a:pt x="9399537" y="340934"/>
                          <a:pt x="9396408" y="742728"/>
                        </a:cubicBezTo>
                        <a:cubicBezTo>
                          <a:pt x="9386849" y="843843"/>
                          <a:pt x="9359342" y="946040"/>
                          <a:pt x="9340455" y="1019869"/>
                        </a:cubicBezTo>
                        <a:cubicBezTo>
                          <a:pt x="9314198" y="1075458"/>
                          <a:pt x="9261554" y="1127380"/>
                          <a:pt x="9198459" y="1230479"/>
                        </a:cubicBezTo>
                        <a:cubicBezTo>
                          <a:pt x="9210886" y="1271928"/>
                          <a:pt x="9216344" y="1302334"/>
                          <a:pt x="9219858" y="1336475"/>
                        </a:cubicBezTo>
                        <a:cubicBezTo>
                          <a:pt x="9175961" y="1715288"/>
                          <a:pt x="8814729" y="2063486"/>
                          <a:pt x="8507857" y="2048476"/>
                        </a:cubicBezTo>
                        <a:cubicBezTo>
                          <a:pt x="8378112" y="2053827"/>
                          <a:pt x="8220324" y="1995056"/>
                          <a:pt x="8109771" y="1926878"/>
                        </a:cubicBezTo>
                        <a:cubicBezTo>
                          <a:pt x="8066048" y="1896147"/>
                          <a:pt x="8028323" y="1860363"/>
                          <a:pt x="7970645" y="1800461"/>
                        </a:cubicBezTo>
                        <a:cubicBezTo>
                          <a:pt x="7966891" y="1803443"/>
                          <a:pt x="7959538" y="1809553"/>
                          <a:pt x="7954763" y="1813563"/>
                        </a:cubicBezTo>
                        <a:cubicBezTo>
                          <a:pt x="7812653" y="1894094"/>
                          <a:pt x="7721801" y="1908933"/>
                          <a:pt x="7556677" y="1935161"/>
                        </a:cubicBezTo>
                        <a:cubicBezTo>
                          <a:pt x="7335241" y="1957914"/>
                          <a:pt x="7097271" y="1822093"/>
                          <a:pt x="7007264" y="1676058"/>
                        </a:cubicBezTo>
                        <a:cubicBezTo>
                          <a:pt x="7005245" y="1673664"/>
                          <a:pt x="7002317" y="1668896"/>
                          <a:pt x="7001405" y="1666403"/>
                        </a:cubicBezTo>
                        <a:cubicBezTo>
                          <a:pt x="6962911" y="1716170"/>
                          <a:pt x="6944534" y="1760715"/>
                          <a:pt x="6923581" y="1781830"/>
                        </a:cubicBezTo>
                        <a:cubicBezTo>
                          <a:pt x="6822763" y="1950048"/>
                          <a:pt x="6623506" y="1993085"/>
                          <a:pt x="6420121" y="1990370"/>
                        </a:cubicBezTo>
                        <a:cubicBezTo>
                          <a:pt x="6182081" y="1974597"/>
                          <a:pt x="5996755" y="1884126"/>
                          <a:pt x="5870708" y="1731268"/>
                        </a:cubicBezTo>
                        <a:cubicBezTo>
                          <a:pt x="5869298" y="1727980"/>
                          <a:pt x="5867331" y="1724881"/>
                          <a:pt x="5864848" y="1721613"/>
                        </a:cubicBezTo>
                        <a:cubicBezTo>
                          <a:pt x="5835521" y="1758848"/>
                          <a:pt x="5824487" y="1786397"/>
                          <a:pt x="5787024" y="1837040"/>
                        </a:cubicBezTo>
                        <a:cubicBezTo>
                          <a:pt x="5693339" y="1948353"/>
                          <a:pt x="5498604" y="2004438"/>
                          <a:pt x="5283564" y="2045580"/>
                        </a:cubicBezTo>
                        <a:cubicBezTo>
                          <a:pt x="5136849" y="2065007"/>
                          <a:pt x="4981582" y="2000196"/>
                          <a:pt x="4885478" y="1923982"/>
                        </a:cubicBezTo>
                        <a:cubicBezTo>
                          <a:pt x="4859256" y="1894774"/>
                          <a:pt x="4832952" y="1870427"/>
                          <a:pt x="4774647" y="1823277"/>
                        </a:cubicBezTo>
                        <a:cubicBezTo>
                          <a:pt x="4731446" y="1849044"/>
                          <a:pt x="4697038" y="1860789"/>
                          <a:pt x="4676938" y="1876313"/>
                        </a:cubicBezTo>
                        <a:cubicBezTo>
                          <a:pt x="4594118" y="1928230"/>
                          <a:pt x="4504726" y="1949267"/>
                          <a:pt x="4399793" y="1932265"/>
                        </a:cubicBezTo>
                        <a:cubicBezTo>
                          <a:pt x="4325867" y="1949482"/>
                          <a:pt x="4255355" y="1927127"/>
                          <a:pt x="4188066" y="1900256"/>
                        </a:cubicBezTo>
                        <a:cubicBezTo>
                          <a:pt x="4125524" y="1871702"/>
                          <a:pt x="4082871" y="1844604"/>
                          <a:pt x="4047761" y="1832807"/>
                        </a:cubicBezTo>
                        <a:cubicBezTo>
                          <a:pt x="3992216" y="1855915"/>
                          <a:pt x="3985945" y="1863458"/>
                          <a:pt x="3927987" y="1897817"/>
                        </a:cubicBezTo>
                        <a:cubicBezTo>
                          <a:pt x="3845880" y="1922131"/>
                          <a:pt x="3747138" y="1952699"/>
                          <a:pt x="3650843" y="1953770"/>
                        </a:cubicBezTo>
                        <a:cubicBezTo>
                          <a:pt x="3445989" y="1926823"/>
                          <a:pt x="3297859" y="1886919"/>
                          <a:pt x="3147382" y="1745230"/>
                        </a:cubicBezTo>
                        <a:cubicBezTo>
                          <a:pt x="3139737" y="1736484"/>
                          <a:pt x="3135375" y="1729067"/>
                          <a:pt x="3126456" y="1714190"/>
                        </a:cubicBezTo>
                        <a:cubicBezTo>
                          <a:pt x="3101249" y="1753510"/>
                          <a:pt x="3090082" y="1765931"/>
                          <a:pt x="3068303" y="1800439"/>
                        </a:cubicBezTo>
                        <a:cubicBezTo>
                          <a:pt x="2925395" y="1950027"/>
                          <a:pt x="2777867" y="2052740"/>
                          <a:pt x="2564843" y="2008980"/>
                        </a:cubicBezTo>
                        <a:cubicBezTo>
                          <a:pt x="2428018" y="2033444"/>
                          <a:pt x="2250131" y="1968976"/>
                          <a:pt x="2166757" y="1887382"/>
                        </a:cubicBezTo>
                        <a:cubicBezTo>
                          <a:pt x="2126618" y="1849292"/>
                          <a:pt x="2083012" y="1817111"/>
                          <a:pt x="2032731" y="1765599"/>
                        </a:cubicBezTo>
                        <a:cubicBezTo>
                          <a:pt x="2000580" y="1790967"/>
                          <a:pt x="1993772" y="1797724"/>
                          <a:pt x="1961192" y="1824625"/>
                        </a:cubicBezTo>
                        <a:cubicBezTo>
                          <a:pt x="1865173" y="1880212"/>
                          <a:pt x="1719584" y="1945090"/>
                          <a:pt x="1563106" y="1946222"/>
                        </a:cubicBezTo>
                        <a:cubicBezTo>
                          <a:pt x="1374957" y="1916907"/>
                          <a:pt x="1162193" y="1875689"/>
                          <a:pt x="1059645" y="1737682"/>
                        </a:cubicBezTo>
                        <a:cubicBezTo>
                          <a:pt x="1056946" y="1731335"/>
                          <a:pt x="1050107" y="1723704"/>
                          <a:pt x="1042615" y="1712425"/>
                        </a:cubicBezTo>
                        <a:cubicBezTo>
                          <a:pt x="1042377" y="1713030"/>
                          <a:pt x="1041858" y="1714257"/>
                          <a:pt x="1041469" y="1715341"/>
                        </a:cubicBezTo>
                        <a:cubicBezTo>
                          <a:pt x="933813" y="1877860"/>
                          <a:pt x="727843" y="1950775"/>
                          <a:pt x="561371" y="1985623"/>
                        </a:cubicBezTo>
                        <a:cubicBezTo>
                          <a:pt x="288497" y="1924675"/>
                          <a:pt x="39761" y="1787483"/>
                          <a:pt x="0" y="1424251"/>
                        </a:cubicBezTo>
                        <a:cubicBezTo>
                          <a:pt x="8819" y="1362198"/>
                          <a:pt x="12218" y="1272969"/>
                          <a:pt x="44113" y="1205740"/>
                        </a:cubicBezTo>
                        <a:cubicBezTo>
                          <a:pt x="68962" y="1165032"/>
                          <a:pt x="102804" y="1119596"/>
                          <a:pt x="147152" y="1052916"/>
                        </a:cubicBezTo>
                        <a:cubicBezTo>
                          <a:pt x="136909" y="1033459"/>
                          <a:pt x="132962" y="993534"/>
                          <a:pt x="122587" y="973784"/>
                        </a:cubicBezTo>
                        <a:cubicBezTo>
                          <a:pt x="114919" y="933720"/>
                          <a:pt x="108493" y="885123"/>
                          <a:pt x="108123" y="830291"/>
                        </a:cubicBezTo>
                        <a:cubicBezTo>
                          <a:pt x="175142" y="487000"/>
                          <a:pt x="379231" y="61435"/>
                          <a:pt x="820123" y="118290"/>
                        </a:cubicBezTo>
                        <a:cubicBezTo>
                          <a:pt x="1001686" y="120884"/>
                          <a:pt x="1200663" y="194440"/>
                          <a:pt x="1323584" y="326831"/>
                        </a:cubicBezTo>
                        <a:cubicBezTo>
                          <a:pt x="1327613" y="333188"/>
                          <a:pt x="1333772" y="341561"/>
                          <a:pt x="1336482" y="345963"/>
                        </a:cubicBezTo>
                        <a:cubicBezTo>
                          <a:pt x="1340437" y="339545"/>
                          <a:pt x="1342365" y="338013"/>
                          <a:pt x="1346572" y="331000"/>
                        </a:cubicBezTo>
                        <a:cubicBezTo>
                          <a:pt x="1487390" y="185982"/>
                          <a:pt x="1659083" y="126563"/>
                          <a:pt x="1850032" y="122460"/>
                        </a:cubicBezTo>
                        <a:cubicBezTo>
                          <a:pt x="2020230" y="113106"/>
                          <a:pt x="2212597" y="215122"/>
                          <a:pt x="2353492" y="331000"/>
                        </a:cubicBezTo>
                        <a:cubicBezTo>
                          <a:pt x="2356183" y="335071"/>
                          <a:pt x="2362407" y="345009"/>
                          <a:pt x="2366390" y="350132"/>
                        </a:cubicBezTo>
                        <a:cubicBezTo>
                          <a:pt x="2370095" y="345438"/>
                          <a:pt x="2373737" y="338599"/>
                          <a:pt x="2376481" y="335169"/>
                        </a:cubicBezTo>
                        <a:cubicBezTo>
                          <a:pt x="2489457" y="192541"/>
                          <a:pt x="2694022" y="139319"/>
                          <a:pt x="2879941" y="126629"/>
                        </a:cubicBezTo>
                        <a:cubicBezTo>
                          <a:pt x="3008770" y="142177"/>
                          <a:pt x="3188921" y="171960"/>
                          <a:pt x="3278027" y="248227"/>
                        </a:cubicBezTo>
                        <a:cubicBezTo>
                          <a:pt x="3288737" y="256010"/>
                          <a:pt x="3296334" y="264913"/>
                          <a:pt x="3303160" y="268967"/>
                        </a:cubicBezTo>
                        <a:cubicBezTo>
                          <a:pt x="3304580" y="267201"/>
                          <a:pt x="3304943" y="266321"/>
                          <a:pt x="3306315" y="264286"/>
                        </a:cubicBezTo>
                        <a:cubicBezTo>
                          <a:pt x="3428890" y="97433"/>
                          <a:pt x="3620389" y="27603"/>
                          <a:pt x="3809775" y="55745"/>
                        </a:cubicBezTo>
                        <a:cubicBezTo>
                          <a:pt x="3951775" y="81193"/>
                          <a:pt x="4125439" y="87383"/>
                          <a:pt x="4207862" y="177343"/>
                        </a:cubicBezTo>
                        <a:cubicBezTo>
                          <a:pt x="4231484" y="195650"/>
                          <a:pt x="4264725" y="220904"/>
                          <a:pt x="4288610" y="243967"/>
                        </a:cubicBezTo>
                        <a:cubicBezTo>
                          <a:pt x="4307194" y="230196"/>
                          <a:pt x="4334999" y="199864"/>
                          <a:pt x="4374411" y="173174"/>
                        </a:cubicBezTo>
                        <a:cubicBezTo>
                          <a:pt x="4486578" y="119696"/>
                          <a:pt x="4596572" y="72717"/>
                          <a:pt x="4772497" y="51576"/>
                        </a:cubicBezTo>
                        <a:cubicBezTo>
                          <a:pt x="4959551" y="36827"/>
                          <a:pt x="5164984" y="105264"/>
                          <a:pt x="5275958" y="260116"/>
                        </a:cubicBezTo>
                        <a:cubicBezTo>
                          <a:pt x="5281701" y="272673"/>
                          <a:pt x="5294478" y="285106"/>
                          <a:pt x="5305772" y="304339"/>
                        </a:cubicBezTo>
                        <a:cubicBezTo>
                          <a:pt x="5321285" y="272278"/>
                          <a:pt x="5346498" y="250375"/>
                          <a:pt x="5366133" y="214811"/>
                        </a:cubicBezTo>
                        <a:cubicBezTo>
                          <a:pt x="5514804" y="41616"/>
                          <a:pt x="5679421" y="-15629"/>
                          <a:pt x="5869593" y="6271"/>
                        </a:cubicBezTo>
                        <a:cubicBezTo>
                          <a:pt x="6004811" y="8330"/>
                          <a:pt x="6141649" y="33401"/>
                          <a:pt x="6267679" y="127868"/>
                        </a:cubicBezTo>
                        <a:cubicBezTo>
                          <a:pt x="6318354" y="164300"/>
                          <a:pt x="6334478" y="185817"/>
                          <a:pt x="6370383" y="212608"/>
                        </a:cubicBezTo>
                        <a:cubicBezTo>
                          <a:pt x="6371439" y="210613"/>
                          <a:pt x="6372411" y="209245"/>
                          <a:pt x="6373128" y="208540"/>
                        </a:cubicBezTo>
                        <a:cubicBezTo>
                          <a:pt x="6504578" y="75693"/>
                          <a:pt x="6701277" y="-39914"/>
                          <a:pt x="6876588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pc="-40"/>
          </a:p>
        </p:txBody>
      </p:sp>
      <p:sp>
        <p:nvSpPr>
          <p:cNvPr id="6" name="PHẠM DUYÊN 2 - 9Slide.vn">
            <a:extLst>
              <a:ext uri="{FF2B5EF4-FFF2-40B4-BE49-F238E27FC236}">
                <a16:creationId xmlns:a16="http://schemas.microsoft.com/office/drawing/2014/main" id="{5E1E0078-DA46-F6B3-194B-35A19D26C512}"/>
              </a:ext>
            </a:extLst>
          </p:cNvPr>
          <p:cNvSpPr txBox="1"/>
          <p:nvPr/>
        </p:nvSpPr>
        <p:spPr>
          <a:xfrm>
            <a:off x="2263042" y="3130605"/>
            <a:ext cx="859898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spc="-20">
                <a:solidFill>
                  <a:srgbClr val="F55D2A"/>
                </a:solidFill>
                <a:latin typeface="+mj-lt"/>
                <a:cs typeface="Lato" panose="020F0502020204030203" pitchFamily="34" charset="0"/>
              </a:rPr>
              <a:t>Sau khi hạt được gieo xuống đất, rễ sẽ mọc trước, rồi đến thân và lá. Cây cần nước, không khí, ánh sáng và chất dinh dưỡng để lớn lên.</a:t>
            </a:r>
          </a:p>
        </p:txBody>
      </p:sp>
      <p:sp>
        <p:nvSpPr>
          <p:cNvPr id="7" name="PHẠM DUYÊN 3 - 9Slide.vn">
            <a:extLst>
              <a:ext uri="{FF2B5EF4-FFF2-40B4-BE49-F238E27FC236}">
                <a16:creationId xmlns:a16="http://schemas.microsoft.com/office/drawing/2014/main" id="{DDA96CF9-A239-E8FB-4162-762C9E63EE59}"/>
              </a:ext>
            </a:extLst>
          </p:cNvPr>
          <p:cNvSpPr/>
          <p:nvPr/>
        </p:nvSpPr>
        <p:spPr>
          <a:xfrm>
            <a:off x="280500" y="3100388"/>
            <a:ext cx="1859416" cy="1822226"/>
          </a:xfrm>
          <a:custGeom>
            <a:avLst/>
            <a:gdLst/>
            <a:ahLst/>
            <a:cxnLst/>
            <a:rect l="l" t="t" r="r" b="b"/>
            <a:pathLst>
              <a:path w="2716222" h="2661897">
                <a:moveTo>
                  <a:pt x="0" y="0"/>
                </a:moveTo>
                <a:lnTo>
                  <a:pt x="2716222" y="0"/>
                </a:lnTo>
                <a:lnTo>
                  <a:pt x="2716222" y="2661897"/>
                </a:lnTo>
                <a:lnTo>
                  <a:pt x="0" y="266189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pic>
        <p:nvPicPr>
          <p:cNvPr id="27" name="PHẠM DUYÊN 4 - 9Slide.vn">
            <a:extLst>
              <a:ext uri="{FF2B5EF4-FFF2-40B4-BE49-F238E27FC236}">
                <a16:creationId xmlns:a16="http://schemas.microsoft.com/office/drawing/2014/main" id="{CFD01705-0F63-B794-DF33-9637C137101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7" t="10130" r="3278" b="9723"/>
          <a:stretch/>
        </p:blipFill>
        <p:spPr>
          <a:xfrm>
            <a:off x="3970827" y="394399"/>
            <a:ext cx="4250346" cy="1891601"/>
          </a:xfrm>
          <a:custGeom>
            <a:avLst/>
            <a:gdLst>
              <a:gd name="connsiteX0" fmla="*/ 5600700 w 11201400"/>
              <a:gd name="connsiteY0" fmla="*/ 0 h 5324670"/>
              <a:gd name="connsiteX1" fmla="*/ 11201400 w 11201400"/>
              <a:gd name="connsiteY1" fmla="*/ 2662335 h 5324670"/>
              <a:gd name="connsiteX2" fmla="*/ 5600700 w 11201400"/>
              <a:gd name="connsiteY2" fmla="*/ 5324670 h 5324670"/>
              <a:gd name="connsiteX3" fmla="*/ 0 w 11201400"/>
              <a:gd name="connsiteY3" fmla="*/ 2662335 h 5324670"/>
              <a:gd name="connsiteX4" fmla="*/ 5600700 w 11201400"/>
              <a:gd name="connsiteY4" fmla="*/ 0 h 5324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201400" h="5324670">
                <a:moveTo>
                  <a:pt x="5600700" y="0"/>
                </a:moveTo>
                <a:cubicBezTo>
                  <a:pt x="8693881" y="0"/>
                  <a:pt x="11201400" y="1191968"/>
                  <a:pt x="11201400" y="2662335"/>
                </a:cubicBezTo>
                <a:cubicBezTo>
                  <a:pt x="11201400" y="4132702"/>
                  <a:pt x="8693881" y="5324670"/>
                  <a:pt x="5600700" y="5324670"/>
                </a:cubicBezTo>
                <a:cubicBezTo>
                  <a:pt x="2507519" y="5324670"/>
                  <a:pt x="0" y="4132702"/>
                  <a:pt x="0" y="2662335"/>
                </a:cubicBezTo>
                <a:cubicBezTo>
                  <a:pt x="0" y="1191968"/>
                  <a:pt x="2507519" y="0"/>
                  <a:pt x="5600700" y="0"/>
                </a:cubicBezTo>
                <a:close/>
              </a:path>
            </a:pathLst>
          </a:cu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30852677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6" grpId="0"/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HẠM DUYÊN 1 - 9Slide.vn">
            <a:extLst>
              <a:ext uri="{FF2B5EF4-FFF2-40B4-BE49-F238E27FC236}">
                <a16:creationId xmlns:a16="http://schemas.microsoft.com/office/drawing/2014/main" id="{E842D931-52BB-CBFC-43A6-A3B2D2A2E658}"/>
              </a:ext>
            </a:extLst>
          </p:cNvPr>
          <p:cNvSpPr txBox="1"/>
          <p:nvPr/>
        </p:nvSpPr>
        <p:spPr>
          <a:xfrm>
            <a:off x="1524000" y="2701885"/>
            <a:ext cx="9505950" cy="17439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7000"/>
              </a:lnSpc>
            </a:pPr>
            <a:r>
              <a:rPr lang="en-US" sz="440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j-lt"/>
                <a:ea typeface="Times New Roman" panose="02020603050405020304" pitchFamily="18" charset="0"/>
              </a:rPr>
              <a:t>Các em nên tích cực tham gia vào việc chăm sóc cây đã trồng.</a:t>
            </a:r>
            <a:endParaRPr lang="en-US" sz="4000">
              <a:solidFill>
                <a:schemeClr val="tx1">
                  <a:lumMod val="75000"/>
                  <a:lumOff val="25000"/>
                </a:schemeClr>
              </a:solidFill>
              <a:effectLst/>
              <a:latin typeface="+mj-lt"/>
              <a:ea typeface="Yu Mincho" panose="02020400000000000000" pitchFamily="18" charset="-128"/>
            </a:endParaRPr>
          </a:p>
        </p:txBody>
      </p:sp>
      <p:pic>
        <p:nvPicPr>
          <p:cNvPr id="5" name="PHẠM DUYÊN 2 - 9Slide.vn">
            <a:extLst>
              <a:ext uri="{FF2B5EF4-FFF2-40B4-BE49-F238E27FC236}">
                <a16:creationId xmlns:a16="http://schemas.microsoft.com/office/drawing/2014/main" id="{4C4CD00E-05AF-45C7-84FB-34E3C53CEE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1445" y="152400"/>
            <a:ext cx="5089110" cy="3029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52911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HẠM DUYÊN 2 - 9Slide.vn">
            <a:extLst>
              <a:ext uri="{FF2B5EF4-FFF2-40B4-BE49-F238E27FC236}">
                <a16:creationId xmlns:a16="http://schemas.microsoft.com/office/drawing/2014/main" id="{E89EE7E7-6F6E-94AD-C877-43D453A514B4}"/>
              </a:ext>
            </a:extLst>
          </p:cNvPr>
          <p:cNvSpPr txBox="1"/>
          <p:nvPr/>
        </p:nvSpPr>
        <p:spPr>
          <a:xfrm>
            <a:off x="4999684" y="2226440"/>
            <a:ext cx="4920342" cy="101566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algn="ctr">
              <a:defRPr sz="6600" b="1" spc="-40">
                <a:solidFill>
                  <a:srgbClr val="806267"/>
                </a:solidFill>
                <a:effectLst>
                  <a:glow rad="76200">
                    <a:srgbClr val="F5F1C1"/>
                  </a:glow>
                </a:effectLst>
                <a:latin typeface="+mj-lt"/>
                <a:ea typeface="#9Slide02 Tieu de rat dai 01" panose="02000000000000000000" pitchFamily="2" charset="0"/>
              </a:defRPr>
            </a:lvl1pPr>
          </a:lstStyle>
          <a:p>
            <a:r>
              <a:rPr lang="en-US"/>
              <a:t>Vận dụng</a:t>
            </a:r>
          </a:p>
        </p:txBody>
      </p:sp>
    </p:spTree>
    <p:extLst>
      <p:ext uri="{BB962C8B-B14F-4D97-AF65-F5344CB8AC3E}">
        <p14:creationId xmlns:p14="http://schemas.microsoft.com/office/powerpoint/2010/main" val="39267815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HẠM DUYÊN 1 - 9Slide.vn">
            <a:extLst>
              <a:ext uri="{FF2B5EF4-FFF2-40B4-BE49-F238E27FC236}">
                <a16:creationId xmlns:a16="http://schemas.microsoft.com/office/drawing/2014/main" id="{96E90639-B318-6781-9AFE-6AC8F0D46B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200" y="3152775"/>
            <a:ext cx="6097722" cy="3468520"/>
          </a:xfrm>
          <a:prstGeom prst="roundRect">
            <a:avLst/>
          </a:prstGeom>
          <a:effectLst>
            <a:softEdge rad="127000"/>
          </a:effectLst>
        </p:spPr>
      </p:pic>
      <p:pic>
        <p:nvPicPr>
          <p:cNvPr id="4" name="PHẠM DUYÊN 2 - 9Slide.vn">
            <a:extLst>
              <a:ext uri="{FF2B5EF4-FFF2-40B4-BE49-F238E27FC236}">
                <a16:creationId xmlns:a16="http://schemas.microsoft.com/office/drawing/2014/main" id="{CB69C7C1-BE99-918D-7036-BBBDD051B0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408" y="514350"/>
            <a:ext cx="883626" cy="883626"/>
          </a:xfrm>
          <a:prstGeom prst="rect">
            <a:avLst/>
          </a:prstGeom>
        </p:spPr>
      </p:pic>
      <p:sp>
        <p:nvSpPr>
          <p:cNvPr id="5" name="PHẠM DUYÊN 3 - 9Slide.vn">
            <a:extLst>
              <a:ext uri="{FF2B5EF4-FFF2-40B4-BE49-F238E27FC236}">
                <a16:creationId xmlns:a16="http://schemas.microsoft.com/office/drawing/2014/main" id="{0C2D46C8-A14B-56B9-7956-6C4E7A2744A3}"/>
              </a:ext>
            </a:extLst>
          </p:cNvPr>
          <p:cNvSpPr txBox="1"/>
          <p:nvPr/>
        </p:nvSpPr>
        <p:spPr>
          <a:xfrm>
            <a:off x="1364134" y="540013"/>
            <a:ext cx="10477500" cy="14214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600" b="1">
                <a:solidFill>
                  <a:schemeClr val="accent2">
                    <a:lumMod val="50000"/>
                  </a:schemeClr>
                </a:solidFill>
                <a:latin typeface="+mj-lt"/>
                <a:cs typeface="Lato" panose="020F0502020204030203" pitchFamily="34" charset="0"/>
              </a:defRPr>
            </a:lvl1pPr>
          </a:lstStyle>
          <a:p>
            <a:pPr algn="just">
              <a:lnSpc>
                <a:spcPct val="111000"/>
              </a:lnSpc>
            </a:pPr>
            <a:r>
              <a:rPr lang="en-US" sz="4000"/>
              <a:t>Cùng vẽ khu vườn có nhiều cây xanh mà em mơ ước.</a:t>
            </a:r>
          </a:p>
        </p:txBody>
      </p:sp>
      <p:grpSp>
        <p:nvGrpSpPr>
          <p:cNvPr id="8" name="PHẠM DUYÊN 4 - 9Slide.vn">
            <a:extLst>
              <a:ext uri="{FF2B5EF4-FFF2-40B4-BE49-F238E27FC236}">
                <a16:creationId xmlns:a16="http://schemas.microsoft.com/office/drawing/2014/main" id="{10519DCD-BE8E-0142-D8A8-EEFAC218C9C0}"/>
              </a:ext>
            </a:extLst>
          </p:cNvPr>
          <p:cNvGrpSpPr/>
          <p:nvPr/>
        </p:nvGrpSpPr>
        <p:grpSpPr>
          <a:xfrm>
            <a:off x="1950553" y="2440544"/>
            <a:ext cx="2507143" cy="1284765"/>
            <a:chOff x="4474998" y="2584395"/>
            <a:chExt cx="1055195" cy="499616"/>
          </a:xfrm>
        </p:grpSpPr>
        <p:sp>
          <p:nvSpPr>
            <p:cNvPr id="9" name="PHẠM DUYÊN 2 - 9Slide.vn">
              <a:extLst>
                <a:ext uri="{FF2B5EF4-FFF2-40B4-BE49-F238E27FC236}">
                  <a16:creationId xmlns:a16="http://schemas.microsoft.com/office/drawing/2014/main" id="{57688826-3058-7127-EECB-FA1011E87192}"/>
                </a:ext>
              </a:extLst>
            </p:cNvPr>
            <p:cNvSpPr/>
            <p:nvPr/>
          </p:nvSpPr>
          <p:spPr>
            <a:xfrm>
              <a:off x="4531412" y="2597579"/>
              <a:ext cx="959860" cy="486432"/>
            </a:xfrm>
            <a:custGeom>
              <a:avLst/>
              <a:gdLst>
                <a:gd name="connsiteX0" fmla="*/ 135730 w 1335882"/>
                <a:gd name="connsiteY0" fmla="*/ 0 h 421197"/>
                <a:gd name="connsiteX1" fmla="*/ 1200152 w 1335882"/>
                <a:gd name="connsiteY1" fmla="*/ 0 h 421197"/>
                <a:gd name="connsiteX2" fmla="*/ 1335882 w 1335882"/>
                <a:gd name="connsiteY2" fmla="*/ 135730 h 421197"/>
                <a:gd name="connsiteX3" fmla="*/ 1335882 w 1335882"/>
                <a:gd name="connsiteY3" fmla="*/ 169070 h 421197"/>
                <a:gd name="connsiteX4" fmla="*/ 1200152 w 1335882"/>
                <a:gd name="connsiteY4" fmla="*/ 304800 h 421197"/>
                <a:gd name="connsiteX5" fmla="*/ 305028 w 1335882"/>
                <a:gd name="connsiteY5" fmla="*/ 304800 h 421197"/>
                <a:gd name="connsiteX6" fmla="*/ 198943 w 1335882"/>
                <a:gd name="connsiteY6" fmla="*/ 421197 h 421197"/>
                <a:gd name="connsiteX7" fmla="*/ 210102 w 1335882"/>
                <a:gd name="connsiteY7" fmla="*/ 304800 h 421197"/>
                <a:gd name="connsiteX8" fmla="*/ 135730 w 1335882"/>
                <a:gd name="connsiteY8" fmla="*/ 304800 h 421197"/>
                <a:gd name="connsiteX9" fmla="*/ 0 w 1335882"/>
                <a:gd name="connsiteY9" fmla="*/ 169070 h 421197"/>
                <a:gd name="connsiteX10" fmla="*/ 0 w 1335882"/>
                <a:gd name="connsiteY10" fmla="*/ 135730 h 421197"/>
                <a:gd name="connsiteX11" fmla="*/ 135730 w 1335882"/>
                <a:gd name="connsiteY11" fmla="*/ 0 h 421197"/>
                <a:gd name="connsiteX0" fmla="*/ 135730 w 1335882"/>
                <a:gd name="connsiteY0" fmla="*/ 0 h 370521"/>
                <a:gd name="connsiteX1" fmla="*/ 1200152 w 1335882"/>
                <a:gd name="connsiteY1" fmla="*/ 0 h 370521"/>
                <a:gd name="connsiteX2" fmla="*/ 1335882 w 1335882"/>
                <a:gd name="connsiteY2" fmla="*/ 135730 h 370521"/>
                <a:gd name="connsiteX3" fmla="*/ 1335882 w 1335882"/>
                <a:gd name="connsiteY3" fmla="*/ 169070 h 370521"/>
                <a:gd name="connsiteX4" fmla="*/ 1200152 w 1335882"/>
                <a:gd name="connsiteY4" fmla="*/ 304800 h 370521"/>
                <a:gd name="connsiteX5" fmla="*/ 305028 w 1335882"/>
                <a:gd name="connsiteY5" fmla="*/ 304800 h 370521"/>
                <a:gd name="connsiteX6" fmla="*/ 221889 w 1335882"/>
                <a:gd name="connsiteY6" fmla="*/ 370521 h 370521"/>
                <a:gd name="connsiteX7" fmla="*/ 210102 w 1335882"/>
                <a:gd name="connsiteY7" fmla="*/ 304800 h 370521"/>
                <a:gd name="connsiteX8" fmla="*/ 135730 w 1335882"/>
                <a:gd name="connsiteY8" fmla="*/ 304800 h 370521"/>
                <a:gd name="connsiteX9" fmla="*/ 0 w 1335882"/>
                <a:gd name="connsiteY9" fmla="*/ 169070 h 370521"/>
                <a:gd name="connsiteX10" fmla="*/ 0 w 1335882"/>
                <a:gd name="connsiteY10" fmla="*/ 135730 h 370521"/>
                <a:gd name="connsiteX11" fmla="*/ 135730 w 1335882"/>
                <a:gd name="connsiteY11" fmla="*/ 0 h 370521"/>
                <a:gd name="connsiteX0" fmla="*/ 135730 w 1335882"/>
                <a:gd name="connsiteY0" fmla="*/ 0 h 374630"/>
                <a:gd name="connsiteX1" fmla="*/ 1200152 w 1335882"/>
                <a:gd name="connsiteY1" fmla="*/ 0 h 374630"/>
                <a:gd name="connsiteX2" fmla="*/ 1335882 w 1335882"/>
                <a:gd name="connsiteY2" fmla="*/ 135730 h 374630"/>
                <a:gd name="connsiteX3" fmla="*/ 1335882 w 1335882"/>
                <a:gd name="connsiteY3" fmla="*/ 169070 h 374630"/>
                <a:gd name="connsiteX4" fmla="*/ 1200152 w 1335882"/>
                <a:gd name="connsiteY4" fmla="*/ 304800 h 374630"/>
                <a:gd name="connsiteX5" fmla="*/ 305028 w 1335882"/>
                <a:gd name="connsiteY5" fmla="*/ 304800 h 374630"/>
                <a:gd name="connsiteX6" fmla="*/ 207137 w 1335882"/>
                <a:gd name="connsiteY6" fmla="*/ 374630 h 374630"/>
                <a:gd name="connsiteX7" fmla="*/ 210102 w 1335882"/>
                <a:gd name="connsiteY7" fmla="*/ 304800 h 374630"/>
                <a:gd name="connsiteX8" fmla="*/ 135730 w 1335882"/>
                <a:gd name="connsiteY8" fmla="*/ 304800 h 374630"/>
                <a:gd name="connsiteX9" fmla="*/ 0 w 1335882"/>
                <a:gd name="connsiteY9" fmla="*/ 169070 h 374630"/>
                <a:gd name="connsiteX10" fmla="*/ 0 w 1335882"/>
                <a:gd name="connsiteY10" fmla="*/ 135730 h 374630"/>
                <a:gd name="connsiteX11" fmla="*/ 135730 w 1335882"/>
                <a:gd name="connsiteY11" fmla="*/ 0 h 374630"/>
                <a:gd name="connsiteX0" fmla="*/ 135730 w 1335882"/>
                <a:gd name="connsiteY0" fmla="*/ 0 h 365041"/>
                <a:gd name="connsiteX1" fmla="*/ 1200152 w 1335882"/>
                <a:gd name="connsiteY1" fmla="*/ 0 h 365041"/>
                <a:gd name="connsiteX2" fmla="*/ 1335882 w 1335882"/>
                <a:gd name="connsiteY2" fmla="*/ 135730 h 365041"/>
                <a:gd name="connsiteX3" fmla="*/ 1335882 w 1335882"/>
                <a:gd name="connsiteY3" fmla="*/ 169070 h 365041"/>
                <a:gd name="connsiteX4" fmla="*/ 1200152 w 1335882"/>
                <a:gd name="connsiteY4" fmla="*/ 304800 h 365041"/>
                <a:gd name="connsiteX5" fmla="*/ 305028 w 1335882"/>
                <a:gd name="connsiteY5" fmla="*/ 304800 h 365041"/>
                <a:gd name="connsiteX6" fmla="*/ 317488 w 1335882"/>
                <a:gd name="connsiteY6" fmla="*/ 365041 h 365041"/>
                <a:gd name="connsiteX7" fmla="*/ 210102 w 1335882"/>
                <a:gd name="connsiteY7" fmla="*/ 304800 h 365041"/>
                <a:gd name="connsiteX8" fmla="*/ 135730 w 1335882"/>
                <a:gd name="connsiteY8" fmla="*/ 304800 h 365041"/>
                <a:gd name="connsiteX9" fmla="*/ 0 w 1335882"/>
                <a:gd name="connsiteY9" fmla="*/ 169070 h 365041"/>
                <a:gd name="connsiteX10" fmla="*/ 0 w 1335882"/>
                <a:gd name="connsiteY10" fmla="*/ 135730 h 365041"/>
                <a:gd name="connsiteX11" fmla="*/ 135730 w 1335882"/>
                <a:gd name="connsiteY11" fmla="*/ 0 h 365041"/>
                <a:gd name="connsiteX0" fmla="*/ 135730 w 1335882"/>
                <a:gd name="connsiteY0" fmla="*/ 0 h 365041"/>
                <a:gd name="connsiteX1" fmla="*/ 1200152 w 1335882"/>
                <a:gd name="connsiteY1" fmla="*/ 0 h 365041"/>
                <a:gd name="connsiteX2" fmla="*/ 1335882 w 1335882"/>
                <a:gd name="connsiteY2" fmla="*/ 135730 h 365041"/>
                <a:gd name="connsiteX3" fmla="*/ 1335882 w 1335882"/>
                <a:gd name="connsiteY3" fmla="*/ 169070 h 365041"/>
                <a:gd name="connsiteX4" fmla="*/ 1200152 w 1335882"/>
                <a:gd name="connsiteY4" fmla="*/ 304800 h 365041"/>
                <a:gd name="connsiteX5" fmla="*/ 413215 w 1335882"/>
                <a:gd name="connsiteY5" fmla="*/ 301604 h 365041"/>
                <a:gd name="connsiteX6" fmla="*/ 317488 w 1335882"/>
                <a:gd name="connsiteY6" fmla="*/ 365041 h 365041"/>
                <a:gd name="connsiteX7" fmla="*/ 210102 w 1335882"/>
                <a:gd name="connsiteY7" fmla="*/ 304800 h 365041"/>
                <a:gd name="connsiteX8" fmla="*/ 135730 w 1335882"/>
                <a:gd name="connsiteY8" fmla="*/ 304800 h 365041"/>
                <a:gd name="connsiteX9" fmla="*/ 0 w 1335882"/>
                <a:gd name="connsiteY9" fmla="*/ 169070 h 365041"/>
                <a:gd name="connsiteX10" fmla="*/ 0 w 1335882"/>
                <a:gd name="connsiteY10" fmla="*/ 135730 h 365041"/>
                <a:gd name="connsiteX11" fmla="*/ 135730 w 1335882"/>
                <a:gd name="connsiteY11" fmla="*/ 0 h 365041"/>
                <a:gd name="connsiteX0" fmla="*/ 135730 w 1335882"/>
                <a:gd name="connsiteY0" fmla="*/ 0 h 360779"/>
                <a:gd name="connsiteX1" fmla="*/ 1200152 w 1335882"/>
                <a:gd name="connsiteY1" fmla="*/ 0 h 360779"/>
                <a:gd name="connsiteX2" fmla="*/ 1335882 w 1335882"/>
                <a:gd name="connsiteY2" fmla="*/ 135730 h 360779"/>
                <a:gd name="connsiteX3" fmla="*/ 1335882 w 1335882"/>
                <a:gd name="connsiteY3" fmla="*/ 169070 h 360779"/>
                <a:gd name="connsiteX4" fmla="*/ 1200152 w 1335882"/>
                <a:gd name="connsiteY4" fmla="*/ 304800 h 360779"/>
                <a:gd name="connsiteX5" fmla="*/ 413215 w 1335882"/>
                <a:gd name="connsiteY5" fmla="*/ 301604 h 360779"/>
                <a:gd name="connsiteX6" fmla="*/ 453805 w 1335882"/>
                <a:gd name="connsiteY6" fmla="*/ 360779 h 360779"/>
                <a:gd name="connsiteX7" fmla="*/ 210102 w 1335882"/>
                <a:gd name="connsiteY7" fmla="*/ 304800 h 360779"/>
                <a:gd name="connsiteX8" fmla="*/ 135730 w 1335882"/>
                <a:gd name="connsiteY8" fmla="*/ 304800 h 360779"/>
                <a:gd name="connsiteX9" fmla="*/ 0 w 1335882"/>
                <a:gd name="connsiteY9" fmla="*/ 169070 h 360779"/>
                <a:gd name="connsiteX10" fmla="*/ 0 w 1335882"/>
                <a:gd name="connsiteY10" fmla="*/ 135730 h 360779"/>
                <a:gd name="connsiteX11" fmla="*/ 135730 w 1335882"/>
                <a:gd name="connsiteY11" fmla="*/ 0 h 360779"/>
                <a:gd name="connsiteX0" fmla="*/ 135730 w 1335882"/>
                <a:gd name="connsiteY0" fmla="*/ 0 h 360779"/>
                <a:gd name="connsiteX1" fmla="*/ 1200152 w 1335882"/>
                <a:gd name="connsiteY1" fmla="*/ 0 h 360779"/>
                <a:gd name="connsiteX2" fmla="*/ 1335882 w 1335882"/>
                <a:gd name="connsiteY2" fmla="*/ 135730 h 360779"/>
                <a:gd name="connsiteX3" fmla="*/ 1335882 w 1335882"/>
                <a:gd name="connsiteY3" fmla="*/ 169070 h 360779"/>
                <a:gd name="connsiteX4" fmla="*/ 1200152 w 1335882"/>
                <a:gd name="connsiteY4" fmla="*/ 304800 h 360779"/>
                <a:gd name="connsiteX5" fmla="*/ 413215 w 1335882"/>
                <a:gd name="connsiteY5" fmla="*/ 301604 h 360779"/>
                <a:gd name="connsiteX6" fmla="*/ 453805 w 1335882"/>
                <a:gd name="connsiteY6" fmla="*/ 360779 h 360779"/>
                <a:gd name="connsiteX7" fmla="*/ 300980 w 1335882"/>
                <a:gd name="connsiteY7" fmla="*/ 304800 h 360779"/>
                <a:gd name="connsiteX8" fmla="*/ 135730 w 1335882"/>
                <a:gd name="connsiteY8" fmla="*/ 304800 h 360779"/>
                <a:gd name="connsiteX9" fmla="*/ 0 w 1335882"/>
                <a:gd name="connsiteY9" fmla="*/ 169070 h 360779"/>
                <a:gd name="connsiteX10" fmla="*/ 0 w 1335882"/>
                <a:gd name="connsiteY10" fmla="*/ 135730 h 360779"/>
                <a:gd name="connsiteX11" fmla="*/ 135730 w 1335882"/>
                <a:gd name="connsiteY11" fmla="*/ 0 h 360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35882" h="360779">
                  <a:moveTo>
                    <a:pt x="135730" y="0"/>
                  </a:moveTo>
                  <a:lnTo>
                    <a:pt x="1200152" y="0"/>
                  </a:lnTo>
                  <a:cubicBezTo>
                    <a:pt x="1275114" y="0"/>
                    <a:pt x="1335882" y="60768"/>
                    <a:pt x="1335882" y="135730"/>
                  </a:cubicBezTo>
                  <a:lnTo>
                    <a:pt x="1335882" y="169070"/>
                  </a:lnTo>
                  <a:cubicBezTo>
                    <a:pt x="1335882" y="244032"/>
                    <a:pt x="1275114" y="304800"/>
                    <a:pt x="1200152" y="304800"/>
                  </a:cubicBezTo>
                  <a:lnTo>
                    <a:pt x="413215" y="301604"/>
                  </a:lnTo>
                  <a:lnTo>
                    <a:pt x="453805" y="360779"/>
                  </a:lnTo>
                  <a:lnTo>
                    <a:pt x="300980" y="304800"/>
                  </a:lnTo>
                  <a:lnTo>
                    <a:pt x="135730" y="304800"/>
                  </a:lnTo>
                  <a:cubicBezTo>
                    <a:pt x="60768" y="304800"/>
                    <a:pt x="0" y="244032"/>
                    <a:pt x="0" y="169070"/>
                  </a:cubicBezTo>
                  <a:lnTo>
                    <a:pt x="0" y="135730"/>
                  </a:lnTo>
                  <a:cubicBezTo>
                    <a:pt x="0" y="60768"/>
                    <a:pt x="60768" y="0"/>
                    <a:pt x="135730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844A28"/>
              </a:solidFill>
              <a:extLst>
                <a:ext uri="{C807C97D-BFC1-408E-A445-0C87EB9F89A2}">
                  <ask:lineSketchStyleProps xmlns:ask="http://schemas.microsoft.com/office/drawing/2018/sketchyshapes" sd="3192192601">
                    <a:custGeom>
                      <a:avLst/>
                      <a:gdLst>
                        <a:gd name="connsiteX0" fmla="*/ 145181 w 1428903"/>
                        <a:gd name="connsiteY0" fmla="*/ 0 h 638383"/>
                        <a:gd name="connsiteX1" fmla="*/ 691680 w 1428903"/>
                        <a:gd name="connsiteY1" fmla="*/ 0 h 638383"/>
                        <a:gd name="connsiteX2" fmla="*/ 1283721 w 1428903"/>
                        <a:gd name="connsiteY2" fmla="*/ 0 h 638383"/>
                        <a:gd name="connsiteX3" fmla="*/ 1428903 w 1428903"/>
                        <a:gd name="connsiteY3" fmla="*/ 205717 h 638383"/>
                        <a:gd name="connsiteX4" fmla="*/ 1428903 w 1428903"/>
                        <a:gd name="connsiteY4" fmla="*/ 256249 h 638383"/>
                        <a:gd name="connsiteX5" fmla="*/ 1283721 w 1428903"/>
                        <a:gd name="connsiteY5" fmla="*/ 461967 h 638383"/>
                        <a:gd name="connsiteX6" fmla="*/ 833718 w 1428903"/>
                        <a:gd name="connsiteY6" fmla="*/ 461967 h 638383"/>
                        <a:gd name="connsiteX7" fmla="*/ 326267 w 1428903"/>
                        <a:gd name="connsiteY7" fmla="*/ 461967 h 638383"/>
                        <a:gd name="connsiteX8" fmla="*/ 212795 w 1428903"/>
                        <a:gd name="connsiteY8" fmla="*/ 638383 h 638383"/>
                        <a:gd name="connsiteX9" fmla="*/ 224731 w 1428903"/>
                        <a:gd name="connsiteY9" fmla="*/ 461967 h 638383"/>
                        <a:gd name="connsiteX10" fmla="*/ 145181 w 1428903"/>
                        <a:gd name="connsiteY10" fmla="*/ 461967 h 638383"/>
                        <a:gd name="connsiteX11" fmla="*/ 0 w 1428903"/>
                        <a:gd name="connsiteY11" fmla="*/ 256249 h 638383"/>
                        <a:gd name="connsiteX12" fmla="*/ 0 w 1428903"/>
                        <a:gd name="connsiteY12" fmla="*/ 205717 h 638383"/>
                        <a:gd name="connsiteX13" fmla="*/ 145181 w 1428903"/>
                        <a:gd name="connsiteY13" fmla="*/ 0 h 63838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</a:cxnLst>
                      <a:rect l="l" t="t" r="r" b="b"/>
                      <a:pathLst>
                        <a:path w="1428903" h="638383" fill="none" extrusionOk="0">
                          <a:moveTo>
                            <a:pt x="145181" y="0"/>
                          </a:moveTo>
                          <a:cubicBezTo>
                            <a:pt x="257132" y="-13887"/>
                            <a:pt x="433165" y="14219"/>
                            <a:pt x="691680" y="0"/>
                          </a:cubicBezTo>
                          <a:cubicBezTo>
                            <a:pt x="950195" y="-14219"/>
                            <a:pt x="1014552" y="-19086"/>
                            <a:pt x="1283721" y="0"/>
                          </a:cubicBezTo>
                          <a:cubicBezTo>
                            <a:pt x="1340885" y="-10406"/>
                            <a:pt x="1430562" y="95089"/>
                            <a:pt x="1428903" y="205717"/>
                          </a:cubicBezTo>
                          <a:cubicBezTo>
                            <a:pt x="1428832" y="224132"/>
                            <a:pt x="1430208" y="232697"/>
                            <a:pt x="1428903" y="256249"/>
                          </a:cubicBezTo>
                          <a:cubicBezTo>
                            <a:pt x="1433270" y="359488"/>
                            <a:pt x="1366458" y="463096"/>
                            <a:pt x="1283721" y="461967"/>
                          </a:cubicBezTo>
                          <a:cubicBezTo>
                            <a:pt x="1086033" y="469435"/>
                            <a:pt x="944575" y="448791"/>
                            <a:pt x="833718" y="461967"/>
                          </a:cubicBezTo>
                          <a:cubicBezTo>
                            <a:pt x="722861" y="475143"/>
                            <a:pt x="512136" y="472305"/>
                            <a:pt x="326267" y="461967"/>
                          </a:cubicBezTo>
                          <a:cubicBezTo>
                            <a:pt x="282200" y="544943"/>
                            <a:pt x="260174" y="549824"/>
                            <a:pt x="212795" y="638383"/>
                          </a:cubicBezTo>
                          <a:cubicBezTo>
                            <a:pt x="213505" y="595603"/>
                            <a:pt x="222622" y="503173"/>
                            <a:pt x="224731" y="461967"/>
                          </a:cubicBezTo>
                          <a:cubicBezTo>
                            <a:pt x="185885" y="465935"/>
                            <a:pt x="176950" y="458157"/>
                            <a:pt x="145181" y="461967"/>
                          </a:cubicBezTo>
                          <a:cubicBezTo>
                            <a:pt x="63501" y="471246"/>
                            <a:pt x="14475" y="362466"/>
                            <a:pt x="0" y="256249"/>
                          </a:cubicBezTo>
                          <a:cubicBezTo>
                            <a:pt x="1535" y="235017"/>
                            <a:pt x="2025" y="227235"/>
                            <a:pt x="0" y="205717"/>
                          </a:cubicBezTo>
                          <a:cubicBezTo>
                            <a:pt x="-2257" y="100614"/>
                            <a:pt x="72842" y="-8374"/>
                            <a:pt x="145181" y="0"/>
                          </a:cubicBezTo>
                          <a:close/>
                        </a:path>
                        <a:path w="1428903" h="638383" stroke="0" extrusionOk="0">
                          <a:moveTo>
                            <a:pt x="145181" y="0"/>
                          </a:moveTo>
                          <a:cubicBezTo>
                            <a:pt x="287631" y="-5211"/>
                            <a:pt x="559427" y="-17878"/>
                            <a:pt x="680295" y="0"/>
                          </a:cubicBezTo>
                          <a:cubicBezTo>
                            <a:pt x="801163" y="17878"/>
                            <a:pt x="992137" y="24589"/>
                            <a:pt x="1283721" y="0"/>
                          </a:cubicBezTo>
                          <a:cubicBezTo>
                            <a:pt x="1359861" y="-1816"/>
                            <a:pt x="1406958" y="93681"/>
                            <a:pt x="1428903" y="205717"/>
                          </a:cubicBezTo>
                          <a:cubicBezTo>
                            <a:pt x="1428467" y="217704"/>
                            <a:pt x="1427340" y="240819"/>
                            <a:pt x="1428903" y="256249"/>
                          </a:cubicBezTo>
                          <a:cubicBezTo>
                            <a:pt x="1430926" y="376682"/>
                            <a:pt x="1368188" y="452222"/>
                            <a:pt x="1283721" y="461967"/>
                          </a:cubicBezTo>
                          <a:cubicBezTo>
                            <a:pt x="1123244" y="472858"/>
                            <a:pt x="953585" y="447395"/>
                            <a:pt x="804994" y="461967"/>
                          </a:cubicBezTo>
                          <a:cubicBezTo>
                            <a:pt x="656403" y="476539"/>
                            <a:pt x="462475" y="466727"/>
                            <a:pt x="326267" y="461967"/>
                          </a:cubicBezTo>
                          <a:cubicBezTo>
                            <a:pt x="279957" y="548805"/>
                            <a:pt x="263874" y="574495"/>
                            <a:pt x="212795" y="638383"/>
                          </a:cubicBezTo>
                          <a:cubicBezTo>
                            <a:pt x="214812" y="596712"/>
                            <a:pt x="218825" y="516841"/>
                            <a:pt x="224731" y="461967"/>
                          </a:cubicBezTo>
                          <a:cubicBezTo>
                            <a:pt x="196310" y="461227"/>
                            <a:pt x="165021" y="462614"/>
                            <a:pt x="145181" y="461967"/>
                          </a:cubicBezTo>
                          <a:cubicBezTo>
                            <a:pt x="62187" y="451712"/>
                            <a:pt x="-4920" y="362590"/>
                            <a:pt x="0" y="256249"/>
                          </a:cubicBezTo>
                          <a:cubicBezTo>
                            <a:pt x="2214" y="242956"/>
                            <a:pt x="1337" y="228305"/>
                            <a:pt x="0" y="205717"/>
                          </a:cubicBezTo>
                          <a:cubicBezTo>
                            <a:pt x="3317" y="88644"/>
                            <a:pt x="69714" y="7013"/>
                            <a:pt x="145181" y="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600" spc="-4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0" name="PHẠM DUYÊN 3 - 9Slide.vn">
              <a:extLst>
                <a:ext uri="{FF2B5EF4-FFF2-40B4-BE49-F238E27FC236}">
                  <a16:creationId xmlns:a16="http://schemas.microsoft.com/office/drawing/2014/main" id="{C2306B95-4FAC-0F9A-A95C-FA15AFB0EF1B}"/>
                </a:ext>
              </a:extLst>
            </p:cNvPr>
            <p:cNvSpPr txBox="1"/>
            <p:nvPr/>
          </p:nvSpPr>
          <p:spPr>
            <a:xfrm flipH="1">
              <a:off x="4474998" y="2584395"/>
              <a:ext cx="1055195" cy="4189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spc="-4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Mình sẽ vẽ cây ăn quả.</a:t>
              </a:r>
            </a:p>
          </p:txBody>
        </p:sp>
      </p:grpSp>
      <p:grpSp>
        <p:nvGrpSpPr>
          <p:cNvPr id="11" name="PHẠM DUYÊN 5 - 9Slide.vn">
            <a:extLst>
              <a:ext uri="{FF2B5EF4-FFF2-40B4-BE49-F238E27FC236}">
                <a16:creationId xmlns:a16="http://schemas.microsoft.com/office/drawing/2014/main" id="{F23D8665-2105-FE45-09FB-B1B9539829CC}"/>
              </a:ext>
            </a:extLst>
          </p:cNvPr>
          <p:cNvGrpSpPr/>
          <p:nvPr/>
        </p:nvGrpSpPr>
        <p:grpSpPr>
          <a:xfrm flipH="1">
            <a:off x="7487523" y="2235200"/>
            <a:ext cx="2399394" cy="1343325"/>
            <a:chOff x="4406119" y="2089328"/>
            <a:chExt cx="1216766" cy="913806"/>
          </a:xfrm>
        </p:grpSpPr>
        <p:sp>
          <p:nvSpPr>
            <p:cNvPr id="12" name="PHẠM DUYÊN 2 - 9Slide.vn">
              <a:extLst>
                <a:ext uri="{FF2B5EF4-FFF2-40B4-BE49-F238E27FC236}">
                  <a16:creationId xmlns:a16="http://schemas.microsoft.com/office/drawing/2014/main" id="{AE041DA0-D42C-1F9F-139D-BC4865FE3A21}"/>
                </a:ext>
              </a:extLst>
            </p:cNvPr>
            <p:cNvSpPr/>
            <p:nvPr/>
          </p:nvSpPr>
          <p:spPr>
            <a:xfrm>
              <a:off x="4406119" y="2089328"/>
              <a:ext cx="1210442" cy="913806"/>
            </a:xfrm>
            <a:custGeom>
              <a:avLst/>
              <a:gdLst>
                <a:gd name="connsiteX0" fmla="*/ 135730 w 1335882"/>
                <a:gd name="connsiteY0" fmla="*/ 0 h 421197"/>
                <a:gd name="connsiteX1" fmla="*/ 1200152 w 1335882"/>
                <a:gd name="connsiteY1" fmla="*/ 0 h 421197"/>
                <a:gd name="connsiteX2" fmla="*/ 1335882 w 1335882"/>
                <a:gd name="connsiteY2" fmla="*/ 135730 h 421197"/>
                <a:gd name="connsiteX3" fmla="*/ 1335882 w 1335882"/>
                <a:gd name="connsiteY3" fmla="*/ 169070 h 421197"/>
                <a:gd name="connsiteX4" fmla="*/ 1200152 w 1335882"/>
                <a:gd name="connsiteY4" fmla="*/ 304800 h 421197"/>
                <a:gd name="connsiteX5" fmla="*/ 305028 w 1335882"/>
                <a:gd name="connsiteY5" fmla="*/ 304800 h 421197"/>
                <a:gd name="connsiteX6" fmla="*/ 198943 w 1335882"/>
                <a:gd name="connsiteY6" fmla="*/ 421197 h 421197"/>
                <a:gd name="connsiteX7" fmla="*/ 210102 w 1335882"/>
                <a:gd name="connsiteY7" fmla="*/ 304800 h 421197"/>
                <a:gd name="connsiteX8" fmla="*/ 135730 w 1335882"/>
                <a:gd name="connsiteY8" fmla="*/ 304800 h 421197"/>
                <a:gd name="connsiteX9" fmla="*/ 0 w 1335882"/>
                <a:gd name="connsiteY9" fmla="*/ 169070 h 421197"/>
                <a:gd name="connsiteX10" fmla="*/ 0 w 1335882"/>
                <a:gd name="connsiteY10" fmla="*/ 135730 h 421197"/>
                <a:gd name="connsiteX11" fmla="*/ 135730 w 1335882"/>
                <a:gd name="connsiteY11" fmla="*/ 0 h 421197"/>
                <a:gd name="connsiteX0" fmla="*/ 135730 w 1335882"/>
                <a:gd name="connsiteY0" fmla="*/ 0 h 370521"/>
                <a:gd name="connsiteX1" fmla="*/ 1200152 w 1335882"/>
                <a:gd name="connsiteY1" fmla="*/ 0 h 370521"/>
                <a:gd name="connsiteX2" fmla="*/ 1335882 w 1335882"/>
                <a:gd name="connsiteY2" fmla="*/ 135730 h 370521"/>
                <a:gd name="connsiteX3" fmla="*/ 1335882 w 1335882"/>
                <a:gd name="connsiteY3" fmla="*/ 169070 h 370521"/>
                <a:gd name="connsiteX4" fmla="*/ 1200152 w 1335882"/>
                <a:gd name="connsiteY4" fmla="*/ 304800 h 370521"/>
                <a:gd name="connsiteX5" fmla="*/ 305028 w 1335882"/>
                <a:gd name="connsiteY5" fmla="*/ 304800 h 370521"/>
                <a:gd name="connsiteX6" fmla="*/ 221889 w 1335882"/>
                <a:gd name="connsiteY6" fmla="*/ 370521 h 370521"/>
                <a:gd name="connsiteX7" fmla="*/ 210102 w 1335882"/>
                <a:gd name="connsiteY7" fmla="*/ 304800 h 370521"/>
                <a:gd name="connsiteX8" fmla="*/ 135730 w 1335882"/>
                <a:gd name="connsiteY8" fmla="*/ 304800 h 370521"/>
                <a:gd name="connsiteX9" fmla="*/ 0 w 1335882"/>
                <a:gd name="connsiteY9" fmla="*/ 169070 h 370521"/>
                <a:gd name="connsiteX10" fmla="*/ 0 w 1335882"/>
                <a:gd name="connsiteY10" fmla="*/ 135730 h 370521"/>
                <a:gd name="connsiteX11" fmla="*/ 135730 w 1335882"/>
                <a:gd name="connsiteY11" fmla="*/ 0 h 370521"/>
                <a:gd name="connsiteX0" fmla="*/ 135730 w 1335882"/>
                <a:gd name="connsiteY0" fmla="*/ 0 h 374630"/>
                <a:gd name="connsiteX1" fmla="*/ 1200152 w 1335882"/>
                <a:gd name="connsiteY1" fmla="*/ 0 h 374630"/>
                <a:gd name="connsiteX2" fmla="*/ 1335882 w 1335882"/>
                <a:gd name="connsiteY2" fmla="*/ 135730 h 374630"/>
                <a:gd name="connsiteX3" fmla="*/ 1335882 w 1335882"/>
                <a:gd name="connsiteY3" fmla="*/ 169070 h 374630"/>
                <a:gd name="connsiteX4" fmla="*/ 1200152 w 1335882"/>
                <a:gd name="connsiteY4" fmla="*/ 304800 h 374630"/>
                <a:gd name="connsiteX5" fmla="*/ 305028 w 1335882"/>
                <a:gd name="connsiteY5" fmla="*/ 304800 h 374630"/>
                <a:gd name="connsiteX6" fmla="*/ 207137 w 1335882"/>
                <a:gd name="connsiteY6" fmla="*/ 374630 h 374630"/>
                <a:gd name="connsiteX7" fmla="*/ 210102 w 1335882"/>
                <a:gd name="connsiteY7" fmla="*/ 304800 h 374630"/>
                <a:gd name="connsiteX8" fmla="*/ 135730 w 1335882"/>
                <a:gd name="connsiteY8" fmla="*/ 304800 h 374630"/>
                <a:gd name="connsiteX9" fmla="*/ 0 w 1335882"/>
                <a:gd name="connsiteY9" fmla="*/ 169070 h 374630"/>
                <a:gd name="connsiteX10" fmla="*/ 0 w 1335882"/>
                <a:gd name="connsiteY10" fmla="*/ 135730 h 374630"/>
                <a:gd name="connsiteX11" fmla="*/ 135730 w 1335882"/>
                <a:gd name="connsiteY11" fmla="*/ 0 h 374630"/>
                <a:gd name="connsiteX0" fmla="*/ 135730 w 1335882"/>
                <a:gd name="connsiteY0" fmla="*/ 0 h 374630"/>
                <a:gd name="connsiteX1" fmla="*/ 1200152 w 1335882"/>
                <a:gd name="connsiteY1" fmla="*/ 0 h 374630"/>
                <a:gd name="connsiteX2" fmla="*/ 1335882 w 1335882"/>
                <a:gd name="connsiteY2" fmla="*/ 135730 h 374630"/>
                <a:gd name="connsiteX3" fmla="*/ 1335882 w 1335882"/>
                <a:gd name="connsiteY3" fmla="*/ 169070 h 374630"/>
                <a:gd name="connsiteX4" fmla="*/ 1200152 w 1335882"/>
                <a:gd name="connsiteY4" fmla="*/ 304800 h 374630"/>
                <a:gd name="connsiteX5" fmla="*/ 841317 w 1335882"/>
                <a:gd name="connsiteY5" fmla="*/ 303431 h 374630"/>
                <a:gd name="connsiteX6" fmla="*/ 207137 w 1335882"/>
                <a:gd name="connsiteY6" fmla="*/ 374630 h 374630"/>
                <a:gd name="connsiteX7" fmla="*/ 210102 w 1335882"/>
                <a:gd name="connsiteY7" fmla="*/ 304800 h 374630"/>
                <a:gd name="connsiteX8" fmla="*/ 135730 w 1335882"/>
                <a:gd name="connsiteY8" fmla="*/ 304800 h 374630"/>
                <a:gd name="connsiteX9" fmla="*/ 0 w 1335882"/>
                <a:gd name="connsiteY9" fmla="*/ 169070 h 374630"/>
                <a:gd name="connsiteX10" fmla="*/ 0 w 1335882"/>
                <a:gd name="connsiteY10" fmla="*/ 135730 h 374630"/>
                <a:gd name="connsiteX11" fmla="*/ 135730 w 1335882"/>
                <a:gd name="connsiteY11" fmla="*/ 0 h 374630"/>
                <a:gd name="connsiteX0" fmla="*/ 135730 w 1335882"/>
                <a:gd name="connsiteY0" fmla="*/ 0 h 374630"/>
                <a:gd name="connsiteX1" fmla="*/ 1200152 w 1335882"/>
                <a:gd name="connsiteY1" fmla="*/ 0 h 374630"/>
                <a:gd name="connsiteX2" fmla="*/ 1335882 w 1335882"/>
                <a:gd name="connsiteY2" fmla="*/ 135730 h 374630"/>
                <a:gd name="connsiteX3" fmla="*/ 1335882 w 1335882"/>
                <a:gd name="connsiteY3" fmla="*/ 169070 h 374630"/>
                <a:gd name="connsiteX4" fmla="*/ 1200152 w 1335882"/>
                <a:gd name="connsiteY4" fmla="*/ 304800 h 374630"/>
                <a:gd name="connsiteX5" fmla="*/ 841317 w 1335882"/>
                <a:gd name="connsiteY5" fmla="*/ 303431 h 374630"/>
                <a:gd name="connsiteX6" fmla="*/ 207137 w 1335882"/>
                <a:gd name="connsiteY6" fmla="*/ 374630 h 374630"/>
                <a:gd name="connsiteX7" fmla="*/ 711375 w 1335882"/>
                <a:gd name="connsiteY7" fmla="*/ 303431 h 374630"/>
                <a:gd name="connsiteX8" fmla="*/ 135730 w 1335882"/>
                <a:gd name="connsiteY8" fmla="*/ 304800 h 374630"/>
                <a:gd name="connsiteX9" fmla="*/ 0 w 1335882"/>
                <a:gd name="connsiteY9" fmla="*/ 169070 h 374630"/>
                <a:gd name="connsiteX10" fmla="*/ 0 w 1335882"/>
                <a:gd name="connsiteY10" fmla="*/ 135730 h 374630"/>
                <a:gd name="connsiteX11" fmla="*/ 135730 w 1335882"/>
                <a:gd name="connsiteY11" fmla="*/ 0 h 374630"/>
                <a:gd name="connsiteX0" fmla="*/ 135730 w 1335882"/>
                <a:gd name="connsiteY0" fmla="*/ 0 h 369152"/>
                <a:gd name="connsiteX1" fmla="*/ 1200152 w 1335882"/>
                <a:gd name="connsiteY1" fmla="*/ 0 h 369152"/>
                <a:gd name="connsiteX2" fmla="*/ 1335882 w 1335882"/>
                <a:gd name="connsiteY2" fmla="*/ 135730 h 369152"/>
                <a:gd name="connsiteX3" fmla="*/ 1335882 w 1335882"/>
                <a:gd name="connsiteY3" fmla="*/ 169070 h 369152"/>
                <a:gd name="connsiteX4" fmla="*/ 1200152 w 1335882"/>
                <a:gd name="connsiteY4" fmla="*/ 304800 h 369152"/>
                <a:gd name="connsiteX5" fmla="*/ 841317 w 1335882"/>
                <a:gd name="connsiteY5" fmla="*/ 303431 h 369152"/>
                <a:gd name="connsiteX6" fmla="*/ 833728 w 1335882"/>
                <a:gd name="connsiteY6" fmla="*/ 369152 h 369152"/>
                <a:gd name="connsiteX7" fmla="*/ 711375 w 1335882"/>
                <a:gd name="connsiteY7" fmla="*/ 303431 h 369152"/>
                <a:gd name="connsiteX8" fmla="*/ 135730 w 1335882"/>
                <a:gd name="connsiteY8" fmla="*/ 304800 h 369152"/>
                <a:gd name="connsiteX9" fmla="*/ 0 w 1335882"/>
                <a:gd name="connsiteY9" fmla="*/ 169070 h 369152"/>
                <a:gd name="connsiteX10" fmla="*/ 0 w 1335882"/>
                <a:gd name="connsiteY10" fmla="*/ 135730 h 369152"/>
                <a:gd name="connsiteX11" fmla="*/ 135730 w 1335882"/>
                <a:gd name="connsiteY11" fmla="*/ 0 h 369152"/>
                <a:gd name="connsiteX0" fmla="*/ 135730 w 1335882"/>
                <a:gd name="connsiteY0" fmla="*/ 0 h 369152"/>
                <a:gd name="connsiteX1" fmla="*/ 1200152 w 1335882"/>
                <a:gd name="connsiteY1" fmla="*/ 0 h 369152"/>
                <a:gd name="connsiteX2" fmla="*/ 1335882 w 1335882"/>
                <a:gd name="connsiteY2" fmla="*/ 135730 h 369152"/>
                <a:gd name="connsiteX3" fmla="*/ 1335882 w 1335882"/>
                <a:gd name="connsiteY3" fmla="*/ 169070 h 369152"/>
                <a:gd name="connsiteX4" fmla="*/ 1200152 w 1335882"/>
                <a:gd name="connsiteY4" fmla="*/ 304800 h 369152"/>
                <a:gd name="connsiteX5" fmla="*/ 743534 w 1335882"/>
                <a:gd name="connsiteY5" fmla="*/ 300692 h 369152"/>
                <a:gd name="connsiteX6" fmla="*/ 833728 w 1335882"/>
                <a:gd name="connsiteY6" fmla="*/ 369152 h 369152"/>
                <a:gd name="connsiteX7" fmla="*/ 711375 w 1335882"/>
                <a:gd name="connsiteY7" fmla="*/ 303431 h 369152"/>
                <a:gd name="connsiteX8" fmla="*/ 135730 w 1335882"/>
                <a:gd name="connsiteY8" fmla="*/ 304800 h 369152"/>
                <a:gd name="connsiteX9" fmla="*/ 0 w 1335882"/>
                <a:gd name="connsiteY9" fmla="*/ 169070 h 369152"/>
                <a:gd name="connsiteX10" fmla="*/ 0 w 1335882"/>
                <a:gd name="connsiteY10" fmla="*/ 135730 h 369152"/>
                <a:gd name="connsiteX11" fmla="*/ 135730 w 1335882"/>
                <a:gd name="connsiteY11" fmla="*/ 0 h 369152"/>
                <a:gd name="connsiteX0" fmla="*/ 135730 w 1335882"/>
                <a:gd name="connsiteY0" fmla="*/ 0 h 369152"/>
                <a:gd name="connsiteX1" fmla="*/ 1200152 w 1335882"/>
                <a:gd name="connsiteY1" fmla="*/ 0 h 369152"/>
                <a:gd name="connsiteX2" fmla="*/ 1335882 w 1335882"/>
                <a:gd name="connsiteY2" fmla="*/ 135730 h 369152"/>
                <a:gd name="connsiteX3" fmla="*/ 1335882 w 1335882"/>
                <a:gd name="connsiteY3" fmla="*/ 169070 h 369152"/>
                <a:gd name="connsiteX4" fmla="*/ 1200152 w 1335882"/>
                <a:gd name="connsiteY4" fmla="*/ 304800 h 369152"/>
                <a:gd name="connsiteX5" fmla="*/ 743534 w 1335882"/>
                <a:gd name="connsiteY5" fmla="*/ 300692 h 369152"/>
                <a:gd name="connsiteX6" fmla="*/ 833728 w 1335882"/>
                <a:gd name="connsiteY6" fmla="*/ 369152 h 369152"/>
                <a:gd name="connsiteX7" fmla="*/ 629646 w 1335882"/>
                <a:gd name="connsiteY7" fmla="*/ 303431 h 369152"/>
                <a:gd name="connsiteX8" fmla="*/ 135730 w 1335882"/>
                <a:gd name="connsiteY8" fmla="*/ 304800 h 369152"/>
                <a:gd name="connsiteX9" fmla="*/ 0 w 1335882"/>
                <a:gd name="connsiteY9" fmla="*/ 169070 h 369152"/>
                <a:gd name="connsiteX10" fmla="*/ 0 w 1335882"/>
                <a:gd name="connsiteY10" fmla="*/ 135730 h 369152"/>
                <a:gd name="connsiteX11" fmla="*/ 135730 w 1335882"/>
                <a:gd name="connsiteY11" fmla="*/ 0 h 369152"/>
                <a:gd name="connsiteX0" fmla="*/ 135730 w 1335882"/>
                <a:gd name="connsiteY0" fmla="*/ 0 h 369152"/>
                <a:gd name="connsiteX1" fmla="*/ 1200152 w 1335882"/>
                <a:gd name="connsiteY1" fmla="*/ 0 h 369152"/>
                <a:gd name="connsiteX2" fmla="*/ 1335882 w 1335882"/>
                <a:gd name="connsiteY2" fmla="*/ 135730 h 369152"/>
                <a:gd name="connsiteX3" fmla="*/ 1335882 w 1335882"/>
                <a:gd name="connsiteY3" fmla="*/ 169070 h 369152"/>
                <a:gd name="connsiteX4" fmla="*/ 1200152 w 1335882"/>
                <a:gd name="connsiteY4" fmla="*/ 304800 h 369152"/>
                <a:gd name="connsiteX5" fmla="*/ 743534 w 1335882"/>
                <a:gd name="connsiteY5" fmla="*/ 300692 h 369152"/>
                <a:gd name="connsiteX6" fmla="*/ 728648 w 1335882"/>
                <a:gd name="connsiteY6" fmla="*/ 369152 h 369152"/>
                <a:gd name="connsiteX7" fmla="*/ 629646 w 1335882"/>
                <a:gd name="connsiteY7" fmla="*/ 303431 h 369152"/>
                <a:gd name="connsiteX8" fmla="*/ 135730 w 1335882"/>
                <a:gd name="connsiteY8" fmla="*/ 304800 h 369152"/>
                <a:gd name="connsiteX9" fmla="*/ 0 w 1335882"/>
                <a:gd name="connsiteY9" fmla="*/ 169070 h 369152"/>
                <a:gd name="connsiteX10" fmla="*/ 0 w 1335882"/>
                <a:gd name="connsiteY10" fmla="*/ 135730 h 369152"/>
                <a:gd name="connsiteX11" fmla="*/ 135730 w 1335882"/>
                <a:gd name="connsiteY11" fmla="*/ 0 h 369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35882" h="369152">
                  <a:moveTo>
                    <a:pt x="135730" y="0"/>
                  </a:moveTo>
                  <a:lnTo>
                    <a:pt x="1200152" y="0"/>
                  </a:lnTo>
                  <a:cubicBezTo>
                    <a:pt x="1275114" y="0"/>
                    <a:pt x="1335882" y="60768"/>
                    <a:pt x="1335882" y="135730"/>
                  </a:cubicBezTo>
                  <a:lnTo>
                    <a:pt x="1335882" y="169070"/>
                  </a:lnTo>
                  <a:cubicBezTo>
                    <a:pt x="1335882" y="244032"/>
                    <a:pt x="1275114" y="304800"/>
                    <a:pt x="1200152" y="304800"/>
                  </a:cubicBezTo>
                  <a:lnTo>
                    <a:pt x="743534" y="300692"/>
                  </a:lnTo>
                  <a:lnTo>
                    <a:pt x="728648" y="369152"/>
                  </a:lnTo>
                  <a:lnTo>
                    <a:pt x="629646" y="303431"/>
                  </a:lnTo>
                  <a:lnTo>
                    <a:pt x="135730" y="304800"/>
                  </a:lnTo>
                  <a:cubicBezTo>
                    <a:pt x="60768" y="304800"/>
                    <a:pt x="0" y="244032"/>
                    <a:pt x="0" y="169070"/>
                  </a:cubicBezTo>
                  <a:lnTo>
                    <a:pt x="0" y="135730"/>
                  </a:lnTo>
                  <a:cubicBezTo>
                    <a:pt x="0" y="60768"/>
                    <a:pt x="60768" y="0"/>
                    <a:pt x="135730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844A28"/>
              </a:solidFill>
              <a:extLst>
                <a:ext uri="{C807C97D-BFC1-408E-A445-0C87EB9F89A2}">
                  <ask:lineSketchStyleProps xmlns:ask="http://schemas.microsoft.com/office/drawing/2018/sketchyshapes" sd="3192192601">
                    <a:custGeom>
                      <a:avLst/>
                      <a:gdLst>
                        <a:gd name="connsiteX0" fmla="*/ 145181 w 1428903"/>
                        <a:gd name="connsiteY0" fmla="*/ 0 h 638383"/>
                        <a:gd name="connsiteX1" fmla="*/ 691680 w 1428903"/>
                        <a:gd name="connsiteY1" fmla="*/ 0 h 638383"/>
                        <a:gd name="connsiteX2" fmla="*/ 1283721 w 1428903"/>
                        <a:gd name="connsiteY2" fmla="*/ 0 h 638383"/>
                        <a:gd name="connsiteX3" fmla="*/ 1428903 w 1428903"/>
                        <a:gd name="connsiteY3" fmla="*/ 205717 h 638383"/>
                        <a:gd name="connsiteX4" fmla="*/ 1428903 w 1428903"/>
                        <a:gd name="connsiteY4" fmla="*/ 256249 h 638383"/>
                        <a:gd name="connsiteX5" fmla="*/ 1283721 w 1428903"/>
                        <a:gd name="connsiteY5" fmla="*/ 461967 h 638383"/>
                        <a:gd name="connsiteX6" fmla="*/ 833718 w 1428903"/>
                        <a:gd name="connsiteY6" fmla="*/ 461967 h 638383"/>
                        <a:gd name="connsiteX7" fmla="*/ 326267 w 1428903"/>
                        <a:gd name="connsiteY7" fmla="*/ 461967 h 638383"/>
                        <a:gd name="connsiteX8" fmla="*/ 212795 w 1428903"/>
                        <a:gd name="connsiteY8" fmla="*/ 638383 h 638383"/>
                        <a:gd name="connsiteX9" fmla="*/ 224731 w 1428903"/>
                        <a:gd name="connsiteY9" fmla="*/ 461967 h 638383"/>
                        <a:gd name="connsiteX10" fmla="*/ 145181 w 1428903"/>
                        <a:gd name="connsiteY10" fmla="*/ 461967 h 638383"/>
                        <a:gd name="connsiteX11" fmla="*/ 0 w 1428903"/>
                        <a:gd name="connsiteY11" fmla="*/ 256249 h 638383"/>
                        <a:gd name="connsiteX12" fmla="*/ 0 w 1428903"/>
                        <a:gd name="connsiteY12" fmla="*/ 205717 h 638383"/>
                        <a:gd name="connsiteX13" fmla="*/ 145181 w 1428903"/>
                        <a:gd name="connsiteY13" fmla="*/ 0 h 63838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</a:cxnLst>
                      <a:rect l="l" t="t" r="r" b="b"/>
                      <a:pathLst>
                        <a:path w="1428903" h="638383" fill="none" extrusionOk="0">
                          <a:moveTo>
                            <a:pt x="145181" y="0"/>
                          </a:moveTo>
                          <a:cubicBezTo>
                            <a:pt x="257132" y="-13887"/>
                            <a:pt x="433165" y="14219"/>
                            <a:pt x="691680" y="0"/>
                          </a:cubicBezTo>
                          <a:cubicBezTo>
                            <a:pt x="950195" y="-14219"/>
                            <a:pt x="1014552" y="-19086"/>
                            <a:pt x="1283721" y="0"/>
                          </a:cubicBezTo>
                          <a:cubicBezTo>
                            <a:pt x="1340885" y="-10406"/>
                            <a:pt x="1430562" y="95089"/>
                            <a:pt x="1428903" y="205717"/>
                          </a:cubicBezTo>
                          <a:cubicBezTo>
                            <a:pt x="1428832" y="224132"/>
                            <a:pt x="1430208" y="232697"/>
                            <a:pt x="1428903" y="256249"/>
                          </a:cubicBezTo>
                          <a:cubicBezTo>
                            <a:pt x="1433270" y="359488"/>
                            <a:pt x="1366458" y="463096"/>
                            <a:pt x="1283721" y="461967"/>
                          </a:cubicBezTo>
                          <a:cubicBezTo>
                            <a:pt x="1086033" y="469435"/>
                            <a:pt x="944575" y="448791"/>
                            <a:pt x="833718" y="461967"/>
                          </a:cubicBezTo>
                          <a:cubicBezTo>
                            <a:pt x="722861" y="475143"/>
                            <a:pt x="512136" y="472305"/>
                            <a:pt x="326267" y="461967"/>
                          </a:cubicBezTo>
                          <a:cubicBezTo>
                            <a:pt x="282200" y="544943"/>
                            <a:pt x="260174" y="549824"/>
                            <a:pt x="212795" y="638383"/>
                          </a:cubicBezTo>
                          <a:cubicBezTo>
                            <a:pt x="213505" y="595603"/>
                            <a:pt x="222622" y="503173"/>
                            <a:pt x="224731" y="461967"/>
                          </a:cubicBezTo>
                          <a:cubicBezTo>
                            <a:pt x="185885" y="465935"/>
                            <a:pt x="176950" y="458157"/>
                            <a:pt x="145181" y="461967"/>
                          </a:cubicBezTo>
                          <a:cubicBezTo>
                            <a:pt x="63501" y="471246"/>
                            <a:pt x="14475" y="362466"/>
                            <a:pt x="0" y="256249"/>
                          </a:cubicBezTo>
                          <a:cubicBezTo>
                            <a:pt x="1535" y="235017"/>
                            <a:pt x="2025" y="227235"/>
                            <a:pt x="0" y="205717"/>
                          </a:cubicBezTo>
                          <a:cubicBezTo>
                            <a:pt x="-2257" y="100614"/>
                            <a:pt x="72842" y="-8374"/>
                            <a:pt x="145181" y="0"/>
                          </a:cubicBezTo>
                          <a:close/>
                        </a:path>
                        <a:path w="1428903" h="638383" stroke="0" extrusionOk="0">
                          <a:moveTo>
                            <a:pt x="145181" y="0"/>
                          </a:moveTo>
                          <a:cubicBezTo>
                            <a:pt x="287631" y="-5211"/>
                            <a:pt x="559427" y="-17878"/>
                            <a:pt x="680295" y="0"/>
                          </a:cubicBezTo>
                          <a:cubicBezTo>
                            <a:pt x="801163" y="17878"/>
                            <a:pt x="992137" y="24589"/>
                            <a:pt x="1283721" y="0"/>
                          </a:cubicBezTo>
                          <a:cubicBezTo>
                            <a:pt x="1359861" y="-1816"/>
                            <a:pt x="1406958" y="93681"/>
                            <a:pt x="1428903" y="205717"/>
                          </a:cubicBezTo>
                          <a:cubicBezTo>
                            <a:pt x="1428467" y="217704"/>
                            <a:pt x="1427340" y="240819"/>
                            <a:pt x="1428903" y="256249"/>
                          </a:cubicBezTo>
                          <a:cubicBezTo>
                            <a:pt x="1430926" y="376682"/>
                            <a:pt x="1368188" y="452222"/>
                            <a:pt x="1283721" y="461967"/>
                          </a:cubicBezTo>
                          <a:cubicBezTo>
                            <a:pt x="1123244" y="472858"/>
                            <a:pt x="953585" y="447395"/>
                            <a:pt x="804994" y="461967"/>
                          </a:cubicBezTo>
                          <a:cubicBezTo>
                            <a:pt x="656403" y="476539"/>
                            <a:pt x="462475" y="466727"/>
                            <a:pt x="326267" y="461967"/>
                          </a:cubicBezTo>
                          <a:cubicBezTo>
                            <a:pt x="279957" y="548805"/>
                            <a:pt x="263874" y="574495"/>
                            <a:pt x="212795" y="638383"/>
                          </a:cubicBezTo>
                          <a:cubicBezTo>
                            <a:pt x="214812" y="596712"/>
                            <a:pt x="218825" y="516841"/>
                            <a:pt x="224731" y="461967"/>
                          </a:cubicBezTo>
                          <a:cubicBezTo>
                            <a:pt x="196310" y="461227"/>
                            <a:pt x="165021" y="462614"/>
                            <a:pt x="145181" y="461967"/>
                          </a:cubicBezTo>
                          <a:cubicBezTo>
                            <a:pt x="62187" y="451712"/>
                            <a:pt x="-4920" y="362590"/>
                            <a:pt x="0" y="256249"/>
                          </a:cubicBezTo>
                          <a:cubicBezTo>
                            <a:pt x="2214" y="242956"/>
                            <a:pt x="1337" y="228305"/>
                            <a:pt x="0" y="205717"/>
                          </a:cubicBezTo>
                          <a:cubicBezTo>
                            <a:pt x="3317" y="88644"/>
                            <a:pt x="69714" y="7013"/>
                            <a:pt x="145181" y="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pc="-4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3" name="PHẠM DUYÊN 3 - 9Slide.vn">
              <a:extLst>
                <a:ext uri="{FF2B5EF4-FFF2-40B4-BE49-F238E27FC236}">
                  <a16:creationId xmlns:a16="http://schemas.microsoft.com/office/drawing/2014/main" id="{D5E1F3B9-437C-1C13-0C90-B9708E9E7BFE}"/>
                </a:ext>
              </a:extLst>
            </p:cNvPr>
            <p:cNvSpPr txBox="1"/>
            <p:nvPr/>
          </p:nvSpPr>
          <p:spPr>
            <a:xfrm>
              <a:off x="4443613" y="2105021"/>
              <a:ext cx="1179272" cy="7327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spc="-4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Mình sẽ vẽ cây hoa.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408525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HẠM DUYÊN - 9Slide.vn">
            <a:extLst>
              <a:ext uri="{FF2B5EF4-FFF2-40B4-BE49-F238E27FC236}">
                <a16:creationId xmlns:a16="http://schemas.microsoft.com/office/drawing/2014/main" id="{1320066D-2DF0-2211-9CEA-FE82E99673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157" y="444699"/>
            <a:ext cx="11215686" cy="5968602"/>
          </a:xfrm>
          <a:prstGeom prst="roundRect">
            <a:avLst>
              <a:gd name="adj" fmla="val 5177"/>
            </a:avLst>
          </a:prstGeom>
        </p:spPr>
      </p:pic>
    </p:spTree>
    <p:extLst>
      <p:ext uri="{BB962C8B-B14F-4D97-AF65-F5344CB8AC3E}">
        <p14:creationId xmlns:p14="http://schemas.microsoft.com/office/powerpoint/2010/main" val="39802205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PHẠM DUYÊN 1 - 9Slide.vn">
            <a:extLst>
              <a:ext uri="{FF2B5EF4-FFF2-40B4-BE49-F238E27FC236}">
                <a16:creationId xmlns:a16="http://schemas.microsoft.com/office/drawing/2014/main" id="{C35412FE-A9F3-8D54-02B9-851D73F258E3}"/>
              </a:ext>
            </a:extLst>
          </p:cNvPr>
          <p:cNvGrpSpPr/>
          <p:nvPr/>
        </p:nvGrpSpPr>
        <p:grpSpPr>
          <a:xfrm>
            <a:off x="5105400" y="1379076"/>
            <a:ext cx="6362577" cy="2042173"/>
            <a:chOff x="4093743" y="2420469"/>
            <a:chExt cx="1635084" cy="461492"/>
          </a:xfrm>
        </p:grpSpPr>
        <p:sp>
          <p:nvSpPr>
            <p:cNvPr id="7" name="PHẠM DUYÊN 2 - 9Slide.vn">
              <a:extLst>
                <a:ext uri="{FF2B5EF4-FFF2-40B4-BE49-F238E27FC236}">
                  <a16:creationId xmlns:a16="http://schemas.microsoft.com/office/drawing/2014/main" id="{602F2D08-5114-A775-C7F6-E671A9BCF22B}"/>
                </a:ext>
              </a:extLst>
            </p:cNvPr>
            <p:cNvSpPr/>
            <p:nvPr/>
          </p:nvSpPr>
          <p:spPr>
            <a:xfrm>
              <a:off x="4093743" y="2420469"/>
              <a:ext cx="1635084" cy="461492"/>
            </a:xfrm>
            <a:custGeom>
              <a:avLst/>
              <a:gdLst>
                <a:gd name="connsiteX0" fmla="*/ 0 w 6362577"/>
                <a:gd name="connsiteY0" fmla="*/ 340369 h 2042173"/>
                <a:gd name="connsiteX1" fmla="*/ 340369 w 6362577"/>
                <a:gd name="connsiteY1" fmla="*/ 0 h 2042173"/>
                <a:gd name="connsiteX2" fmla="*/ 1028503 w 6362577"/>
                <a:gd name="connsiteY2" fmla="*/ 0 h 2042173"/>
                <a:gd name="connsiteX3" fmla="*/ 1603000 w 6362577"/>
                <a:gd name="connsiteY3" fmla="*/ 0 h 2042173"/>
                <a:gd name="connsiteX4" fmla="*/ 2291134 w 6362577"/>
                <a:gd name="connsiteY4" fmla="*/ 0 h 2042173"/>
                <a:gd name="connsiteX5" fmla="*/ 2808812 w 6362577"/>
                <a:gd name="connsiteY5" fmla="*/ 0 h 2042173"/>
                <a:gd name="connsiteX6" fmla="*/ 3383309 w 6362577"/>
                <a:gd name="connsiteY6" fmla="*/ 0 h 2042173"/>
                <a:gd name="connsiteX7" fmla="*/ 3844170 w 6362577"/>
                <a:gd name="connsiteY7" fmla="*/ 0 h 2042173"/>
                <a:gd name="connsiteX8" fmla="*/ 4475485 w 6362577"/>
                <a:gd name="connsiteY8" fmla="*/ 0 h 2042173"/>
                <a:gd name="connsiteX9" fmla="*/ 4993164 w 6362577"/>
                <a:gd name="connsiteY9" fmla="*/ 0 h 2042173"/>
                <a:gd name="connsiteX10" fmla="*/ 6022208 w 6362577"/>
                <a:gd name="connsiteY10" fmla="*/ 0 h 2042173"/>
                <a:gd name="connsiteX11" fmla="*/ 6362577 w 6362577"/>
                <a:gd name="connsiteY11" fmla="*/ 340369 h 2042173"/>
                <a:gd name="connsiteX12" fmla="*/ 6362577 w 6362577"/>
                <a:gd name="connsiteY12" fmla="*/ 1021087 h 2042173"/>
                <a:gd name="connsiteX13" fmla="*/ 6362577 w 6362577"/>
                <a:gd name="connsiteY13" fmla="*/ 1701804 h 2042173"/>
                <a:gd name="connsiteX14" fmla="*/ 6022208 w 6362577"/>
                <a:gd name="connsiteY14" fmla="*/ 2042173 h 2042173"/>
                <a:gd name="connsiteX15" fmla="*/ 5561348 w 6362577"/>
                <a:gd name="connsiteY15" fmla="*/ 2042173 h 2042173"/>
                <a:gd name="connsiteX16" fmla="*/ 5043669 w 6362577"/>
                <a:gd name="connsiteY16" fmla="*/ 2042173 h 2042173"/>
                <a:gd name="connsiteX17" fmla="*/ 4469172 w 6362577"/>
                <a:gd name="connsiteY17" fmla="*/ 2042173 h 2042173"/>
                <a:gd name="connsiteX18" fmla="*/ 3951493 w 6362577"/>
                <a:gd name="connsiteY18" fmla="*/ 2042173 h 2042173"/>
                <a:gd name="connsiteX19" fmla="*/ 3320178 w 6362577"/>
                <a:gd name="connsiteY19" fmla="*/ 2042173 h 2042173"/>
                <a:gd name="connsiteX20" fmla="*/ 2688862 w 6362577"/>
                <a:gd name="connsiteY20" fmla="*/ 2042173 h 2042173"/>
                <a:gd name="connsiteX21" fmla="*/ 2228002 w 6362577"/>
                <a:gd name="connsiteY21" fmla="*/ 2042173 h 2042173"/>
                <a:gd name="connsiteX22" fmla="*/ 1653505 w 6362577"/>
                <a:gd name="connsiteY22" fmla="*/ 2042173 h 2042173"/>
                <a:gd name="connsiteX23" fmla="*/ 1022190 w 6362577"/>
                <a:gd name="connsiteY23" fmla="*/ 2042173 h 2042173"/>
                <a:gd name="connsiteX24" fmla="*/ 340369 w 6362577"/>
                <a:gd name="connsiteY24" fmla="*/ 2042173 h 2042173"/>
                <a:gd name="connsiteX25" fmla="*/ 0 w 6362577"/>
                <a:gd name="connsiteY25" fmla="*/ 1701804 h 2042173"/>
                <a:gd name="connsiteX26" fmla="*/ 0 w 6362577"/>
                <a:gd name="connsiteY26" fmla="*/ 1021087 h 2042173"/>
                <a:gd name="connsiteX27" fmla="*/ 0 w 6362577"/>
                <a:gd name="connsiteY27" fmla="*/ 340369 h 20421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362577" h="2042173" fill="none" extrusionOk="0">
                  <a:moveTo>
                    <a:pt x="0" y="340369"/>
                  </a:moveTo>
                  <a:cubicBezTo>
                    <a:pt x="-16154" y="119381"/>
                    <a:pt x="184395" y="-17938"/>
                    <a:pt x="340369" y="0"/>
                  </a:cubicBezTo>
                  <a:cubicBezTo>
                    <a:pt x="614700" y="11504"/>
                    <a:pt x="791705" y="-20824"/>
                    <a:pt x="1028503" y="0"/>
                  </a:cubicBezTo>
                  <a:cubicBezTo>
                    <a:pt x="1265301" y="20824"/>
                    <a:pt x="1340614" y="-6122"/>
                    <a:pt x="1603000" y="0"/>
                  </a:cubicBezTo>
                  <a:cubicBezTo>
                    <a:pt x="1865386" y="6122"/>
                    <a:pt x="2080971" y="-15264"/>
                    <a:pt x="2291134" y="0"/>
                  </a:cubicBezTo>
                  <a:cubicBezTo>
                    <a:pt x="2501297" y="15264"/>
                    <a:pt x="2578541" y="12768"/>
                    <a:pt x="2808812" y="0"/>
                  </a:cubicBezTo>
                  <a:cubicBezTo>
                    <a:pt x="3039083" y="-12768"/>
                    <a:pt x="3136626" y="6491"/>
                    <a:pt x="3383309" y="0"/>
                  </a:cubicBezTo>
                  <a:cubicBezTo>
                    <a:pt x="3629992" y="-6491"/>
                    <a:pt x="3713708" y="-15546"/>
                    <a:pt x="3844170" y="0"/>
                  </a:cubicBezTo>
                  <a:cubicBezTo>
                    <a:pt x="3974632" y="15546"/>
                    <a:pt x="4262149" y="1715"/>
                    <a:pt x="4475485" y="0"/>
                  </a:cubicBezTo>
                  <a:cubicBezTo>
                    <a:pt x="4688821" y="-1715"/>
                    <a:pt x="4754146" y="13479"/>
                    <a:pt x="4993164" y="0"/>
                  </a:cubicBezTo>
                  <a:cubicBezTo>
                    <a:pt x="5232182" y="-13479"/>
                    <a:pt x="5552817" y="8299"/>
                    <a:pt x="6022208" y="0"/>
                  </a:cubicBezTo>
                  <a:cubicBezTo>
                    <a:pt x="6202532" y="-5868"/>
                    <a:pt x="6365481" y="128330"/>
                    <a:pt x="6362577" y="340369"/>
                  </a:cubicBezTo>
                  <a:cubicBezTo>
                    <a:pt x="6348842" y="544997"/>
                    <a:pt x="6347787" y="841004"/>
                    <a:pt x="6362577" y="1021087"/>
                  </a:cubicBezTo>
                  <a:cubicBezTo>
                    <a:pt x="6377367" y="1201170"/>
                    <a:pt x="6352240" y="1428791"/>
                    <a:pt x="6362577" y="1701804"/>
                  </a:cubicBezTo>
                  <a:cubicBezTo>
                    <a:pt x="6357010" y="1935754"/>
                    <a:pt x="6171118" y="2032078"/>
                    <a:pt x="6022208" y="2042173"/>
                  </a:cubicBezTo>
                  <a:cubicBezTo>
                    <a:pt x="5848700" y="2041543"/>
                    <a:pt x="5768694" y="2054406"/>
                    <a:pt x="5561348" y="2042173"/>
                  </a:cubicBezTo>
                  <a:cubicBezTo>
                    <a:pt x="5354002" y="2029940"/>
                    <a:pt x="5240925" y="2065161"/>
                    <a:pt x="5043669" y="2042173"/>
                  </a:cubicBezTo>
                  <a:cubicBezTo>
                    <a:pt x="4846413" y="2019185"/>
                    <a:pt x="4702047" y="2044182"/>
                    <a:pt x="4469172" y="2042173"/>
                  </a:cubicBezTo>
                  <a:cubicBezTo>
                    <a:pt x="4236297" y="2040164"/>
                    <a:pt x="4098003" y="2048226"/>
                    <a:pt x="3951493" y="2042173"/>
                  </a:cubicBezTo>
                  <a:cubicBezTo>
                    <a:pt x="3804983" y="2036120"/>
                    <a:pt x="3604207" y="2050279"/>
                    <a:pt x="3320178" y="2042173"/>
                  </a:cubicBezTo>
                  <a:cubicBezTo>
                    <a:pt x="3036149" y="2034067"/>
                    <a:pt x="2938749" y="2056598"/>
                    <a:pt x="2688862" y="2042173"/>
                  </a:cubicBezTo>
                  <a:cubicBezTo>
                    <a:pt x="2438975" y="2027748"/>
                    <a:pt x="2345175" y="2050976"/>
                    <a:pt x="2228002" y="2042173"/>
                  </a:cubicBezTo>
                  <a:cubicBezTo>
                    <a:pt x="2110829" y="2033370"/>
                    <a:pt x="1935582" y="2063637"/>
                    <a:pt x="1653505" y="2042173"/>
                  </a:cubicBezTo>
                  <a:cubicBezTo>
                    <a:pt x="1371428" y="2020709"/>
                    <a:pt x="1177801" y="2038722"/>
                    <a:pt x="1022190" y="2042173"/>
                  </a:cubicBezTo>
                  <a:cubicBezTo>
                    <a:pt x="866579" y="2045624"/>
                    <a:pt x="490520" y="2023058"/>
                    <a:pt x="340369" y="2042173"/>
                  </a:cubicBezTo>
                  <a:cubicBezTo>
                    <a:pt x="158075" y="2027441"/>
                    <a:pt x="-27076" y="1896728"/>
                    <a:pt x="0" y="1701804"/>
                  </a:cubicBezTo>
                  <a:cubicBezTo>
                    <a:pt x="21910" y="1427515"/>
                    <a:pt x="-8474" y="1162709"/>
                    <a:pt x="0" y="1021087"/>
                  </a:cubicBezTo>
                  <a:cubicBezTo>
                    <a:pt x="8474" y="879465"/>
                    <a:pt x="6274" y="514318"/>
                    <a:pt x="0" y="340369"/>
                  </a:cubicBezTo>
                  <a:close/>
                </a:path>
                <a:path w="6362577" h="2042173" stroke="0" extrusionOk="0">
                  <a:moveTo>
                    <a:pt x="0" y="340369"/>
                  </a:moveTo>
                  <a:cubicBezTo>
                    <a:pt x="-24725" y="130725"/>
                    <a:pt x="133606" y="-5106"/>
                    <a:pt x="340369" y="0"/>
                  </a:cubicBezTo>
                  <a:cubicBezTo>
                    <a:pt x="482864" y="-6885"/>
                    <a:pt x="615904" y="-2712"/>
                    <a:pt x="858048" y="0"/>
                  </a:cubicBezTo>
                  <a:cubicBezTo>
                    <a:pt x="1100192" y="2712"/>
                    <a:pt x="1097459" y="-11918"/>
                    <a:pt x="1318908" y="0"/>
                  </a:cubicBezTo>
                  <a:cubicBezTo>
                    <a:pt x="1540357" y="11918"/>
                    <a:pt x="1591748" y="-23355"/>
                    <a:pt x="1836587" y="0"/>
                  </a:cubicBezTo>
                  <a:cubicBezTo>
                    <a:pt x="2081426" y="23355"/>
                    <a:pt x="2250297" y="-3610"/>
                    <a:pt x="2467902" y="0"/>
                  </a:cubicBezTo>
                  <a:cubicBezTo>
                    <a:pt x="2685508" y="3610"/>
                    <a:pt x="2781431" y="4809"/>
                    <a:pt x="2928762" y="0"/>
                  </a:cubicBezTo>
                  <a:cubicBezTo>
                    <a:pt x="3076093" y="-4809"/>
                    <a:pt x="3389132" y="-9472"/>
                    <a:pt x="3560078" y="0"/>
                  </a:cubicBezTo>
                  <a:cubicBezTo>
                    <a:pt x="3731024" y="9472"/>
                    <a:pt x="3807534" y="21256"/>
                    <a:pt x="4020938" y="0"/>
                  </a:cubicBezTo>
                  <a:cubicBezTo>
                    <a:pt x="4234342" y="-21256"/>
                    <a:pt x="4368188" y="-15165"/>
                    <a:pt x="4538617" y="0"/>
                  </a:cubicBezTo>
                  <a:cubicBezTo>
                    <a:pt x="4709046" y="15165"/>
                    <a:pt x="4798776" y="4926"/>
                    <a:pt x="5056295" y="0"/>
                  </a:cubicBezTo>
                  <a:cubicBezTo>
                    <a:pt x="5313814" y="-4926"/>
                    <a:pt x="5603630" y="-10491"/>
                    <a:pt x="6022208" y="0"/>
                  </a:cubicBezTo>
                  <a:cubicBezTo>
                    <a:pt x="6234396" y="-1348"/>
                    <a:pt x="6379963" y="185226"/>
                    <a:pt x="6362577" y="340369"/>
                  </a:cubicBezTo>
                  <a:cubicBezTo>
                    <a:pt x="6338456" y="669046"/>
                    <a:pt x="6394034" y="724476"/>
                    <a:pt x="6362577" y="1048315"/>
                  </a:cubicBezTo>
                  <a:cubicBezTo>
                    <a:pt x="6331120" y="1372154"/>
                    <a:pt x="6372253" y="1434088"/>
                    <a:pt x="6362577" y="1701804"/>
                  </a:cubicBezTo>
                  <a:cubicBezTo>
                    <a:pt x="6358282" y="1890802"/>
                    <a:pt x="6219070" y="2034625"/>
                    <a:pt x="6022208" y="2042173"/>
                  </a:cubicBezTo>
                  <a:cubicBezTo>
                    <a:pt x="5879898" y="2033923"/>
                    <a:pt x="5614961" y="2015268"/>
                    <a:pt x="5390893" y="2042173"/>
                  </a:cubicBezTo>
                  <a:cubicBezTo>
                    <a:pt x="5166826" y="2069078"/>
                    <a:pt x="4991770" y="2055161"/>
                    <a:pt x="4873214" y="2042173"/>
                  </a:cubicBezTo>
                  <a:cubicBezTo>
                    <a:pt x="4754658" y="2029185"/>
                    <a:pt x="4550907" y="2055431"/>
                    <a:pt x="4412354" y="2042173"/>
                  </a:cubicBezTo>
                  <a:cubicBezTo>
                    <a:pt x="4273801" y="2028915"/>
                    <a:pt x="4070559" y="2039863"/>
                    <a:pt x="3951493" y="2042173"/>
                  </a:cubicBezTo>
                  <a:cubicBezTo>
                    <a:pt x="3832427" y="2044483"/>
                    <a:pt x="3621360" y="2058386"/>
                    <a:pt x="3490633" y="2042173"/>
                  </a:cubicBezTo>
                  <a:cubicBezTo>
                    <a:pt x="3359906" y="2025960"/>
                    <a:pt x="3125402" y="2026793"/>
                    <a:pt x="2916136" y="2042173"/>
                  </a:cubicBezTo>
                  <a:cubicBezTo>
                    <a:pt x="2706870" y="2057553"/>
                    <a:pt x="2491455" y="2055769"/>
                    <a:pt x="2228002" y="2042173"/>
                  </a:cubicBezTo>
                  <a:cubicBezTo>
                    <a:pt x="1964549" y="2028577"/>
                    <a:pt x="1824962" y="2053348"/>
                    <a:pt x="1710324" y="2042173"/>
                  </a:cubicBezTo>
                  <a:cubicBezTo>
                    <a:pt x="1595686" y="2030998"/>
                    <a:pt x="1424507" y="2037377"/>
                    <a:pt x="1249463" y="2042173"/>
                  </a:cubicBezTo>
                  <a:cubicBezTo>
                    <a:pt x="1074419" y="2046969"/>
                    <a:pt x="645041" y="2049202"/>
                    <a:pt x="340369" y="2042173"/>
                  </a:cubicBezTo>
                  <a:cubicBezTo>
                    <a:pt x="127708" y="2039415"/>
                    <a:pt x="21972" y="1881680"/>
                    <a:pt x="0" y="1701804"/>
                  </a:cubicBezTo>
                  <a:cubicBezTo>
                    <a:pt x="14175" y="1384259"/>
                    <a:pt x="6375" y="1226146"/>
                    <a:pt x="0" y="1061930"/>
                  </a:cubicBezTo>
                  <a:cubicBezTo>
                    <a:pt x="-6375" y="897714"/>
                    <a:pt x="14867" y="485060"/>
                    <a:pt x="0" y="340369"/>
                  </a:cubicBezTo>
                  <a:close/>
                </a:path>
              </a:pathLst>
            </a:custGeom>
            <a:solidFill>
              <a:schemeClr val="bg1"/>
            </a:solidFill>
            <a:ln w="57150">
              <a:solidFill>
                <a:srgbClr val="844A28"/>
              </a:solidFill>
              <a:extLst>
                <a:ext uri="{C807C97D-BFC1-408E-A445-0C87EB9F89A2}">
                  <ask:lineSketchStyleProps xmlns:ask="http://schemas.microsoft.com/office/drawing/2018/sketchyshapes" sd="3192192601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3500" spc="-40"/>
            </a:p>
          </p:txBody>
        </p:sp>
        <p:sp>
          <p:nvSpPr>
            <p:cNvPr id="8" name="PHẠM DUYÊN 3 - 9Slide.vn">
              <a:extLst>
                <a:ext uri="{FF2B5EF4-FFF2-40B4-BE49-F238E27FC236}">
                  <a16:creationId xmlns:a16="http://schemas.microsoft.com/office/drawing/2014/main" id="{14C9404D-DA16-239F-E02B-85D166AEF77C}"/>
                </a:ext>
              </a:extLst>
            </p:cNvPr>
            <p:cNvSpPr txBox="1"/>
            <p:nvPr/>
          </p:nvSpPr>
          <p:spPr>
            <a:xfrm>
              <a:off x="4178044" y="2450137"/>
              <a:ext cx="1472065" cy="396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500" b="1" spc="-20">
                  <a:solidFill>
                    <a:srgbClr val="F55D2A"/>
                  </a:solidFill>
                  <a:latin typeface="+mj-lt"/>
                  <a:cs typeface="Lato" panose="020F0502020204030203" pitchFamily="34" charset="0"/>
                </a:rPr>
                <a:t>Cây cần được chăm sóc và bảo vệ: tưới nước, nhổ cỏ, vun đất, bắt sâu, ...</a:t>
              </a:r>
            </a:p>
          </p:txBody>
        </p:sp>
      </p:grpSp>
      <p:sp>
        <p:nvSpPr>
          <p:cNvPr id="9" name="PHẠM DUYÊN 2 - 9Slide.vn">
            <a:extLst>
              <a:ext uri="{FF2B5EF4-FFF2-40B4-BE49-F238E27FC236}">
                <a16:creationId xmlns:a16="http://schemas.microsoft.com/office/drawing/2014/main" id="{8B8079BA-3C40-6607-6704-B1F26EA2D6C0}"/>
              </a:ext>
            </a:extLst>
          </p:cNvPr>
          <p:cNvSpPr/>
          <p:nvPr/>
        </p:nvSpPr>
        <p:spPr>
          <a:xfrm>
            <a:off x="10703534" y="503032"/>
            <a:ext cx="1206676" cy="1182542"/>
          </a:xfrm>
          <a:custGeom>
            <a:avLst/>
            <a:gdLst/>
            <a:ahLst/>
            <a:cxnLst/>
            <a:rect l="l" t="t" r="r" b="b"/>
            <a:pathLst>
              <a:path w="2716222" h="2661897">
                <a:moveTo>
                  <a:pt x="0" y="0"/>
                </a:moveTo>
                <a:lnTo>
                  <a:pt x="2716222" y="0"/>
                </a:lnTo>
                <a:lnTo>
                  <a:pt x="2716222" y="2661897"/>
                </a:lnTo>
                <a:lnTo>
                  <a:pt x="0" y="266189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grpSp>
        <p:nvGrpSpPr>
          <p:cNvPr id="10" name="PHẠM DUYÊN 3 - 9Slide.vn">
            <a:extLst>
              <a:ext uri="{FF2B5EF4-FFF2-40B4-BE49-F238E27FC236}">
                <a16:creationId xmlns:a16="http://schemas.microsoft.com/office/drawing/2014/main" id="{C494567E-2422-8083-5DA2-DA9C434BEF1B}"/>
              </a:ext>
            </a:extLst>
          </p:cNvPr>
          <p:cNvGrpSpPr/>
          <p:nvPr/>
        </p:nvGrpSpPr>
        <p:grpSpPr>
          <a:xfrm>
            <a:off x="5105400" y="3958773"/>
            <a:ext cx="6362577" cy="1375227"/>
            <a:chOff x="4093743" y="2420469"/>
            <a:chExt cx="1635084" cy="310775"/>
          </a:xfrm>
        </p:grpSpPr>
        <p:sp>
          <p:nvSpPr>
            <p:cNvPr id="11" name="PHẠM DUYÊN 2 - 9Slide.vn">
              <a:extLst>
                <a:ext uri="{FF2B5EF4-FFF2-40B4-BE49-F238E27FC236}">
                  <a16:creationId xmlns:a16="http://schemas.microsoft.com/office/drawing/2014/main" id="{12A14A50-2090-22F6-6721-AF13847D7417}"/>
                </a:ext>
              </a:extLst>
            </p:cNvPr>
            <p:cNvSpPr/>
            <p:nvPr/>
          </p:nvSpPr>
          <p:spPr>
            <a:xfrm>
              <a:off x="4093743" y="2420469"/>
              <a:ext cx="1635084" cy="310775"/>
            </a:xfrm>
            <a:custGeom>
              <a:avLst/>
              <a:gdLst>
                <a:gd name="connsiteX0" fmla="*/ 0 w 6362577"/>
                <a:gd name="connsiteY0" fmla="*/ 229209 h 1375227"/>
                <a:gd name="connsiteX1" fmla="*/ 229209 w 6362577"/>
                <a:gd name="connsiteY1" fmla="*/ 0 h 1375227"/>
                <a:gd name="connsiteX2" fmla="*/ 944268 w 6362577"/>
                <a:gd name="connsiteY2" fmla="*/ 0 h 1375227"/>
                <a:gd name="connsiteX3" fmla="*/ 1541244 w 6362577"/>
                <a:gd name="connsiteY3" fmla="*/ 0 h 1375227"/>
                <a:gd name="connsiteX4" fmla="*/ 2256304 w 6362577"/>
                <a:gd name="connsiteY4" fmla="*/ 0 h 1375227"/>
                <a:gd name="connsiteX5" fmla="*/ 2794238 w 6362577"/>
                <a:gd name="connsiteY5" fmla="*/ 0 h 1375227"/>
                <a:gd name="connsiteX6" fmla="*/ 3391214 w 6362577"/>
                <a:gd name="connsiteY6" fmla="*/ 0 h 1375227"/>
                <a:gd name="connsiteX7" fmla="*/ 3870107 w 6362577"/>
                <a:gd name="connsiteY7" fmla="*/ 0 h 1375227"/>
                <a:gd name="connsiteX8" fmla="*/ 4526125 w 6362577"/>
                <a:gd name="connsiteY8" fmla="*/ 0 h 1375227"/>
                <a:gd name="connsiteX9" fmla="*/ 5064059 w 6362577"/>
                <a:gd name="connsiteY9" fmla="*/ 0 h 1375227"/>
                <a:gd name="connsiteX10" fmla="*/ 6133368 w 6362577"/>
                <a:gd name="connsiteY10" fmla="*/ 0 h 1375227"/>
                <a:gd name="connsiteX11" fmla="*/ 6362577 w 6362577"/>
                <a:gd name="connsiteY11" fmla="*/ 229209 h 1375227"/>
                <a:gd name="connsiteX12" fmla="*/ 6362577 w 6362577"/>
                <a:gd name="connsiteY12" fmla="*/ 687614 h 1375227"/>
                <a:gd name="connsiteX13" fmla="*/ 6362577 w 6362577"/>
                <a:gd name="connsiteY13" fmla="*/ 1146018 h 1375227"/>
                <a:gd name="connsiteX14" fmla="*/ 6133368 w 6362577"/>
                <a:gd name="connsiteY14" fmla="*/ 1375227 h 1375227"/>
                <a:gd name="connsiteX15" fmla="*/ 5654475 w 6362577"/>
                <a:gd name="connsiteY15" fmla="*/ 1375227 h 1375227"/>
                <a:gd name="connsiteX16" fmla="*/ 5116541 w 6362577"/>
                <a:gd name="connsiteY16" fmla="*/ 1375227 h 1375227"/>
                <a:gd name="connsiteX17" fmla="*/ 4519565 w 6362577"/>
                <a:gd name="connsiteY17" fmla="*/ 1375227 h 1375227"/>
                <a:gd name="connsiteX18" fmla="*/ 3981630 w 6362577"/>
                <a:gd name="connsiteY18" fmla="*/ 1375227 h 1375227"/>
                <a:gd name="connsiteX19" fmla="*/ 3325612 w 6362577"/>
                <a:gd name="connsiteY19" fmla="*/ 1375227 h 1375227"/>
                <a:gd name="connsiteX20" fmla="*/ 2669595 w 6362577"/>
                <a:gd name="connsiteY20" fmla="*/ 1375227 h 1375227"/>
                <a:gd name="connsiteX21" fmla="*/ 2190702 w 6362577"/>
                <a:gd name="connsiteY21" fmla="*/ 1375227 h 1375227"/>
                <a:gd name="connsiteX22" fmla="*/ 1593726 w 6362577"/>
                <a:gd name="connsiteY22" fmla="*/ 1375227 h 1375227"/>
                <a:gd name="connsiteX23" fmla="*/ 937708 w 6362577"/>
                <a:gd name="connsiteY23" fmla="*/ 1375227 h 1375227"/>
                <a:gd name="connsiteX24" fmla="*/ 229209 w 6362577"/>
                <a:gd name="connsiteY24" fmla="*/ 1375227 h 1375227"/>
                <a:gd name="connsiteX25" fmla="*/ 0 w 6362577"/>
                <a:gd name="connsiteY25" fmla="*/ 1146018 h 1375227"/>
                <a:gd name="connsiteX26" fmla="*/ 0 w 6362577"/>
                <a:gd name="connsiteY26" fmla="*/ 687614 h 1375227"/>
                <a:gd name="connsiteX27" fmla="*/ 0 w 6362577"/>
                <a:gd name="connsiteY27" fmla="*/ 229209 h 1375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362577" h="1375227" fill="none" extrusionOk="0">
                  <a:moveTo>
                    <a:pt x="0" y="229209"/>
                  </a:moveTo>
                  <a:cubicBezTo>
                    <a:pt x="-11040" y="80062"/>
                    <a:pt x="127952" y="-14197"/>
                    <a:pt x="229209" y="0"/>
                  </a:cubicBezTo>
                  <a:cubicBezTo>
                    <a:pt x="427962" y="-17000"/>
                    <a:pt x="586972" y="-5724"/>
                    <a:pt x="944268" y="0"/>
                  </a:cubicBezTo>
                  <a:cubicBezTo>
                    <a:pt x="1301564" y="5724"/>
                    <a:pt x="1349881" y="16053"/>
                    <a:pt x="1541244" y="0"/>
                  </a:cubicBezTo>
                  <a:cubicBezTo>
                    <a:pt x="1732607" y="-16053"/>
                    <a:pt x="1946280" y="2139"/>
                    <a:pt x="2256304" y="0"/>
                  </a:cubicBezTo>
                  <a:cubicBezTo>
                    <a:pt x="2566328" y="-2139"/>
                    <a:pt x="2673282" y="-12416"/>
                    <a:pt x="2794238" y="0"/>
                  </a:cubicBezTo>
                  <a:cubicBezTo>
                    <a:pt x="2915194" y="12416"/>
                    <a:pt x="3197719" y="-22186"/>
                    <a:pt x="3391214" y="0"/>
                  </a:cubicBezTo>
                  <a:cubicBezTo>
                    <a:pt x="3584709" y="22186"/>
                    <a:pt x="3747857" y="6665"/>
                    <a:pt x="3870107" y="0"/>
                  </a:cubicBezTo>
                  <a:cubicBezTo>
                    <a:pt x="3992357" y="-6665"/>
                    <a:pt x="4339087" y="25882"/>
                    <a:pt x="4526125" y="0"/>
                  </a:cubicBezTo>
                  <a:cubicBezTo>
                    <a:pt x="4713163" y="-25882"/>
                    <a:pt x="4860927" y="11097"/>
                    <a:pt x="5064059" y="0"/>
                  </a:cubicBezTo>
                  <a:cubicBezTo>
                    <a:pt x="5267191" y="-11097"/>
                    <a:pt x="5908185" y="-35353"/>
                    <a:pt x="6133368" y="0"/>
                  </a:cubicBezTo>
                  <a:cubicBezTo>
                    <a:pt x="6241417" y="-14209"/>
                    <a:pt x="6365042" y="82194"/>
                    <a:pt x="6362577" y="229209"/>
                  </a:cubicBezTo>
                  <a:cubicBezTo>
                    <a:pt x="6380229" y="412140"/>
                    <a:pt x="6349628" y="540989"/>
                    <a:pt x="6362577" y="687614"/>
                  </a:cubicBezTo>
                  <a:cubicBezTo>
                    <a:pt x="6375526" y="834240"/>
                    <a:pt x="6381505" y="1028633"/>
                    <a:pt x="6362577" y="1146018"/>
                  </a:cubicBezTo>
                  <a:cubicBezTo>
                    <a:pt x="6362002" y="1277353"/>
                    <a:pt x="6247358" y="1371971"/>
                    <a:pt x="6133368" y="1375227"/>
                  </a:cubicBezTo>
                  <a:cubicBezTo>
                    <a:pt x="5962769" y="1389797"/>
                    <a:pt x="5836612" y="1383501"/>
                    <a:pt x="5654475" y="1375227"/>
                  </a:cubicBezTo>
                  <a:cubicBezTo>
                    <a:pt x="5472338" y="1366953"/>
                    <a:pt x="5328488" y="1362844"/>
                    <a:pt x="5116541" y="1375227"/>
                  </a:cubicBezTo>
                  <a:cubicBezTo>
                    <a:pt x="4904594" y="1387610"/>
                    <a:pt x="4745186" y="1354734"/>
                    <a:pt x="4519565" y="1375227"/>
                  </a:cubicBezTo>
                  <a:cubicBezTo>
                    <a:pt x="4293944" y="1395720"/>
                    <a:pt x="4101115" y="1365422"/>
                    <a:pt x="3981630" y="1375227"/>
                  </a:cubicBezTo>
                  <a:cubicBezTo>
                    <a:pt x="3862145" y="1385032"/>
                    <a:pt x="3489402" y="1392376"/>
                    <a:pt x="3325612" y="1375227"/>
                  </a:cubicBezTo>
                  <a:cubicBezTo>
                    <a:pt x="3161822" y="1358078"/>
                    <a:pt x="2831504" y="1348550"/>
                    <a:pt x="2669595" y="1375227"/>
                  </a:cubicBezTo>
                  <a:cubicBezTo>
                    <a:pt x="2507686" y="1401904"/>
                    <a:pt x="2389393" y="1366109"/>
                    <a:pt x="2190702" y="1375227"/>
                  </a:cubicBezTo>
                  <a:cubicBezTo>
                    <a:pt x="1992011" y="1384345"/>
                    <a:pt x="1773666" y="1399318"/>
                    <a:pt x="1593726" y="1375227"/>
                  </a:cubicBezTo>
                  <a:cubicBezTo>
                    <a:pt x="1413786" y="1351136"/>
                    <a:pt x="1216147" y="1367100"/>
                    <a:pt x="937708" y="1375227"/>
                  </a:cubicBezTo>
                  <a:cubicBezTo>
                    <a:pt x="659269" y="1383354"/>
                    <a:pt x="554761" y="1348421"/>
                    <a:pt x="229209" y="1375227"/>
                  </a:cubicBezTo>
                  <a:cubicBezTo>
                    <a:pt x="113146" y="1347960"/>
                    <a:pt x="-5150" y="1273928"/>
                    <a:pt x="0" y="1146018"/>
                  </a:cubicBezTo>
                  <a:cubicBezTo>
                    <a:pt x="-20238" y="1021934"/>
                    <a:pt x="-1280" y="875106"/>
                    <a:pt x="0" y="687614"/>
                  </a:cubicBezTo>
                  <a:cubicBezTo>
                    <a:pt x="1280" y="500122"/>
                    <a:pt x="-7755" y="456697"/>
                    <a:pt x="0" y="229209"/>
                  </a:cubicBezTo>
                  <a:close/>
                </a:path>
                <a:path w="6362577" h="1375227" stroke="0" extrusionOk="0">
                  <a:moveTo>
                    <a:pt x="0" y="229209"/>
                  </a:moveTo>
                  <a:cubicBezTo>
                    <a:pt x="-22834" y="82614"/>
                    <a:pt x="83920" y="-5083"/>
                    <a:pt x="229209" y="0"/>
                  </a:cubicBezTo>
                  <a:cubicBezTo>
                    <a:pt x="341211" y="62"/>
                    <a:pt x="652752" y="19082"/>
                    <a:pt x="767143" y="0"/>
                  </a:cubicBezTo>
                  <a:cubicBezTo>
                    <a:pt x="881534" y="-19082"/>
                    <a:pt x="1067700" y="-6927"/>
                    <a:pt x="1246036" y="0"/>
                  </a:cubicBezTo>
                  <a:cubicBezTo>
                    <a:pt x="1424372" y="6927"/>
                    <a:pt x="1542610" y="-6727"/>
                    <a:pt x="1783971" y="0"/>
                  </a:cubicBezTo>
                  <a:cubicBezTo>
                    <a:pt x="2025333" y="6727"/>
                    <a:pt x="2226476" y="-31671"/>
                    <a:pt x="2439989" y="0"/>
                  </a:cubicBezTo>
                  <a:cubicBezTo>
                    <a:pt x="2653502" y="31671"/>
                    <a:pt x="2798981" y="-18061"/>
                    <a:pt x="2918881" y="0"/>
                  </a:cubicBezTo>
                  <a:cubicBezTo>
                    <a:pt x="3038781" y="18061"/>
                    <a:pt x="3417155" y="11828"/>
                    <a:pt x="3574899" y="0"/>
                  </a:cubicBezTo>
                  <a:cubicBezTo>
                    <a:pt x="3732643" y="-11828"/>
                    <a:pt x="3863840" y="-8831"/>
                    <a:pt x="4053792" y="0"/>
                  </a:cubicBezTo>
                  <a:cubicBezTo>
                    <a:pt x="4243744" y="8831"/>
                    <a:pt x="4449036" y="-3144"/>
                    <a:pt x="4591726" y="0"/>
                  </a:cubicBezTo>
                  <a:cubicBezTo>
                    <a:pt x="4734416" y="3144"/>
                    <a:pt x="4900450" y="-19044"/>
                    <a:pt x="5129661" y="0"/>
                  </a:cubicBezTo>
                  <a:cubicBezTo>
                    <a:pt x="5358873" y="19044"/>
                    <a:pt x="5729200" y="-31726"/>
                    <a:pt x="6133368" y="0"/>
                  </a:cubicBezTo>
                  <a:cubicBezTo>
                    <a:pt x="6272573" y="-703"/>
                    <a:pt x="6369270" y="115262"/>
                    <a:pt x="6362577" y="229209"/>
                  </a:cubicBezTo>
                  <a:cubicBezTo>
                    <a:pt x="6371002" y="348427"/>
                    <a:pt x="6374808" y="504547"/>
                    <a:pt x="6362577" y="705950"/>
                  </a:cubicBezTo>
                  <a:cubicBezTo>
                    <a:pt x="6350346" y="907353"/>
                    <a:pt x="6344650" y="1005250"/>
                    <a:pt x="6362577" y="1146018"/>
                  </a:cubicBezTo>
                  <a:cubicBezTo>
                    <a:pt x="6342991" y="1277243"/>
                    <a:pt x="6265835" y="1370231"/>
                    <a:pt x="6133368" y="1375227"/>
                  </a:cubicBezTo>
                  <a:cubicBezTo>
                    <a:pt x="5840957" y="1405659"/>
                    <a:pt x="5637713" y="1398503"/>
                    <a:pt x="5477350" y="1375227"/>
                  </a:cubicBezTo>
                  <a:cubicBezTo>
                    <a:pt x="5316987" y="1351951"/>
                    <a:pt x="5131390" y="1399391"/>
                    <a:pt x="4939416" y="1375227"/>
                  </a:cubicBezTo>
                  <a:cubicBezTo>
                    <a:pt x="4747442" y="1351063"/>
                    <a:pt x="4614589" y="1354777"/>
                    <a:pt x="4460523" y="1375227"/>
                  </a:cubicBezTo>
                  <a:cubicBezTo>
                    <a:pt x="4306457" y="1395677"/>
                    <a:pt x="4212631" y="1352449"/>
                    <a:pt x="3981630" y="1375227"/>
                  </a:cubicBezTo>
                  <a:cubicBezTo>
                    <a:pt x="3750629" y="1398005"/>
                    <a:pt x="3699556" y="1388788"/>
                    <a:pt x="3502737" y="1375227"/>
                  </a:cubicBezTo>
                  <a:cubicBezTo>
                    <a:pt x="3305918" y="1361666"/>
                    <a:pt x="3117270" y="1402434"/>
                    <a:pt x="2905761" y="1375227"/>
                  </a:cubicBezTo>
                  <a:cubicBezTo>
                    <a:pt x="2694252" y="1348020"/>
                    <a:pt x="2484541" y="1346847"/>
                    <a:pt x="2190702" y="1375227"/>
                  </a:cubicBezTo>
                  <a:cubicBezTo>
                    <a:pt x="1896863" y="1403607"/>
                    <a:pt x="1863346" y="1400170"/>
                    <a:pt x="1652767" y="1375227"/>
                  </a:cubicBezTo>
                  <a:cubicBezTo>
                    <a:pt x="1442189" y="1350284"/>
                    <a:pt x="1406256" y="1381292"/>
                    <a:pt x="1173874" y="1375227"/>
                  </a:cubicBezTo>
                  <a:cubicBezTo>
                    <a:pt x="941492" y="1369162"/>
                    <a:pt x="606397" y="1387770"/>
                    <a:pt x="229209" y="1375227"/>
                  </a:cubicBezTo>
                  <a:cubicBezTo>
                    <a:pt x="84842" y="1373240"/>
                    <a:pt x="17559" y="1266130"/>
                    <a:pt x="0" y="1146018"/>
                  </a:cubicBezTo>
                  <a:cubicBezTo>
                    <a:pt x="3442" y="1014953"/>
                    <a:pt x="8044" y="844672"/>
                    <a:pt x="0" y="715118"/>
                  </a:cubicBezTo>
                  <a:cubicBezTo>
                    <a:pt x="-8044" y="585564"/>
                    <a:pt x="-16462" y="387331"/>
                    <a:pt x="0" y="229209"/>
                  </a:cubicBezTo>
                  <a:close/>
                </a:path>
              </a:pathLst>
            </a:custGeom>
            <a:solidFill>
              <a:schemeClr val="bg1"/>
            </a:solidFill>
            <a:ln w="57150">
              <a:solidFill>
                <a:srgbClr val="844A28"/>
              </a:solidFill>
              <a:extLst>
                <a:ext uri="{C807C97D-BFC1-408E-A445-0C87EB9F89A2}">
                  <ask:lineSketchStyleProps xmlns:ask="http://schemas.microsoft.com/office/drawing/2018/sketchyshapes" sd="3192192601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3500" spc="-120"/>
            </a:p>
          </p:txBody>
        </p:sp>
        <p:sp>
          <p:nvSpPr>
            <p:cNvPr id="12" name="PHẠM DUYÊN 3 - 9Slide.vn">
              <a:extLst>
                <a:ext uri="{FF2B5EF4-FFF2-40B4-BE49-F238E27FC236}">
                  <a16:creationId xmlns:a16="http://schemas.microsoft.com/office/drawing/2014/main" id="{B9B6A362-B4AB-B729-2F1B-7044A24815A6}"/>
                </a:ext>
              </a:extLst>
            </p:cNvPr>
            <p:cNvSpPr txBox="1"/>
            <p:nvPr/>
          </p:nvSpPr>
          <p:spPr>
            <a:xfrm>
              <a:off x="4178044" y="2450137"/>
              <a:ext cx="1472065" cy="2642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500" b="1" spc="-120">
                  <a:solidFill>
                    <a:srgbClr val="F55D2A"/>
                  </a:solidFill>
                  <a:latin typeface="+mj-lt"/>
                  <a:cs typeface="Lato" panose="020F0502020204030203" pitchFamily="34" charset="0"/>
                </a:rPr>
                <a:t>Hãy cẩn thận khi tiếp xúc với các cây có độc và có gai.</a:t>
              </a:r>
            </a:p>
          </p:txBody>
        </p:sp>
      </p:grpSp>
      <p:grpSp>
        <p:nvGrpSpPr>
          <p:cNvPr id="13" name="PHẠM DUYÊN 4 - 9Slide.vn">
            <a:extLst>
              <a:ext uri="{FF2B5EF4-FFF2-40B4-BE49-F238E27FC236}">
                <a16:creationId xmlns:a16="http://schemas.microsoft.com/office/drawing/2014/main" id="{B54D2A2E-567B-1FF5-53B3-818F8669DECC}"/>
              </a:ext>
            </a:extLst>
          </p:cNvPr>
          <p:cNvGrpSpPr/>
          <p:nvPr/>
        </p:nvGrpSpPr>
        <p:grpSpPr>
          <a:xfrm flipH="1">
            <a:off x="2532412" y="1574285"/>
            <a:ext cx="2034704" cy="1045314"/>
            <a:chOff x="4481584" y="2597579"/>
            <a:chExt cx="1055195" cy="486432"/>
          </a:xfrm>
        </p:grpSpPr>
        <p:sp>
          <p:nvSpPr>
            <p:cNvPr id="14" name="PHẠM DUYÊN 2 - 9Slide.vn">
              <a:extLst>
                <a:ext uri="{FF2B5EF4-FFF2-40B4-BE49-F238E27FC236}">
                  <a16:creationId xmlns:a16="http://schemas.microsoft.com/office/drawing/2014/main" id="{6936D21C-DB4F-DAFC-2626-C0E60AEEB1B2}"/>
                </a:ext>
              </a:extLst>
            </p:cNvPr>
            <p:cNvSpPr/>
            <p:nvPr/>
          </p:nvSpPr>
          <p:spPr>
            <a:xfrm>
              <a:off x="4531412" y="2597579"/>
              <a:ext cx="959860" cy="486432"/>
            </a:xfrm>
            <a:custGeom>
              <a:avLst/>
              <a:gdLst>
                <a:gd name="connsiteX0" fmla="*/ 135730 w 1335882"/>
                <a:gd name="connsiteY0" fmla="*/ 0 h 421197"/>
                <a:gd name="connsiteX1" fmla="*/ 1200152 w 1335882"/>
                <a:gd name="connsiteY1" fmla="*/ 0 h 421197"/>
                <a:gd name="connsiteX2" fmla="*/ 1335882 w 1335882"/>
                <a:gd name="connsiteY2" fmla="*/ 135730 h 421197"/>
                <a:gd name="connsiteX3" fmla="*/ 1335882 w 1335882"/>
                <a:gd name="connsiteY3" fmla="*/ 169070 h 421197"/>
                <a:gd name="connsiteX4" fmla="*/ 1200152 w 1335882"/>
                <a:gd name="connsiteY4" fmla="*/ 304800 h 421197"/>
                <a:gd name="connsiteX5" fmla="*/ 305028 w 1335882"/>
                <a:gd name="connsiteY5" fmla="*/ 304800 h 421197"/>
                <a:gd name="connsiteX6" fmla="*/ 198943 w 1335882"/>
                <a:gd name="connsiteY6" fmla="*/ 421197 h 421197"/>
                <a:gd name="connsiteX7" fmla="*/ 210102 w 1335882"/>
                <a:gd name="connsiteY7" fmla="*/ 304800 h 421197"/>
                <a:gd name="connsiteX8" fmla="*/ 135730 w 1335882"/>
                <a:gd name="connsiteY8" fmla="*/ 304800 h 421197"/>
                <a:gd name="connsiteX9" fmla="*/ 0 w 1335882"/>
                <a:gd name="connsiteY9" fmla="*/ 169070 h 421197"/>
                <a:gd name="connsiteX10" fmla="*/ 0 w 1335882"/>
                <a:gd name="connsiteY10" fmla="*/ 135730 h 421197"/>
                <a:gd name="connsiteX11" fmla="*/ 135730 w 1335882"/>
                <a:gd name="connsiteY11" fmla="*/ 0 h 421197"/>
                <a:gd name="connsiteX0" fmla="*/ 135730 w 1335882"/>
                <a:gd name="connsiteY0" fmla="*/ 0 h 370521"/>
                <a:gd name="connsiteX1" fmla="*/ 1200152 w 1335882"/>
                <a:gd name="connsiteY1" fmla="*/ 0 h 370521"/>
                <a:gd name="connsiteX2" fmla="*/ 1335882 w 1335882"/>
                <a:gd name="connsiteY2" fmla="*/ 135730 h 370521"/>
                <a:gd name="connsiteX3" fmla="*/ 1335882 w 1335882"/>
                <a:gd name="connsiteY3" fmla="*/ 169070 h 370521"/>
                <a:gd name="connsiteX4" fmla="*/ 1200152 w 1335882"/>
                <a:gd name="connsiteY4" fmla="*/ 304800 h 370521"/>
                <a:gd name="connsiteX5" fmla="*/ 305028 w 1335882"/>
                <a:gd name="connsiteY5" fmla="*/ 304800 h 370521"/>
                <a:gd name="connsiteX6" fmla="*/ 221889 w 1335882"/>
                <a:gd name="connsiteY6" fmla="*/ 370521 h 370521"/>
                <a:gd name="connsiteX7" fmla="*/ 210102 w 1335882"/>
                <a:gd name="connsiteY7" fmla="*/ 304800 h 370521"/>
                <a:gd name="connsiteX8" fmla="*/ 135730 w 1335882"/>
                <a:gd name="connsiteY8" fmla="*/ 304800 h 370521"/>
                <a:gd name="connsiteX9" fmla="*/ 0 w 1335882"/>
                <a:gd name="connsiteY9" fmla="*/ 169070 h 370521"/>
                <a:gd name="connsiteX10" fmla="*/ 0 w 1335882"/>
                <a:gd name="connsiteY10" fmla="*/ 135730 h 370521"/>
                <a:gd name="connsiteX11" fmla="*/ 135730 w 1335882"/>
                <a:gd name="connsiteY11" fmla="*/ 0 h 370521"/>
                <a:gd name="connsiteX0" fmla="*/ 135730 w 1335882"/>
                <a:gd name="connsiteY0" fmla="*/ 0 h 374630"/>
                <a:gd name="connsiteX1" fmla="*/ 1200152 w 1335882"/>
                <a:gd name="connsiteY1" fmla="*/ 0 h 374630"/>
                <a:gd name="connsiteX2" fmla="*/ 1335882 w 1335882"/>
                <a:gd name="connsiteY2" fmla="*/ 135730 h 374630"/>
                <a:gd name="connsiteX3" fmla="*/ 1335882 w 1335882"/>
                <a:gd name="connsiteY3" fmla="*/ 169070 h 374630"/>
                <a:gd name="connsiteX4" fmla="*/ 1200152 w 1335882"/>
                <a:gd name="connsiteY4" fmla="*/ 304800 h 374630"/>
                <a:gd name="connsiteX5" fmla="*/ 305028 w 1335882"/>
                <a:gd name="connsiteY5" fmla="*/ 304800 h 374630"/>
                <a:gd name="connsiteX6" fmla="*/ 207137 w 1335882"/>
                <a:gd name="connsiteY6" fmla="*/ 374630 h 374630"/>
                <a:gd name="connsiteX7" fmla="*/ 210102 w 1335882"/>
                <a:gd name="connsiteY7" fmla="*/ 304800 h 374630"/>
                <a:gd name="connsiteX8" fmla="*/ 135730 w 1335882"/>
                <a:gd name="connsiteY8" fmla="*/ 304800 h 374630"/>
                <a:gd name="connsiteX9" fmla="*/ 0 w 1335882"/>
                <a:gd name="connsiteY9" fmla="*/ 169070 h 374630"/>
                <a:gd name="connsiteX10" fmla="*/ 0 w 1335882"/>
                <a:gd name="connsiteY10" fmla="*/ 135730 h 374630"/>
                <a:gd name="connsiteX11" fmla="*/ 135730 w 1335882"/>
                <a:gd name="connsiteY11" fmla="*/ 0 h 374630"/>
                <a:gd name="connsiteX0" fmla="*/ 135730 w 1335882"/>
                <a:gd name="connsiteY0" fmla="*/ 0 h 365041"/>
                <a:gd name="connsiteX1" fmla="*/ 1200152 w 1335882"/>
                <a:gd name="connsiteY1" fmla="*/ 0 h 365041"/>
                <a:gd name="connsiteX2" fmla="*/ 1335882 w 1335882"/>
                <a:gd name="connsiteY2" fmla="*/ 135730 h 365041"/>
                <a:gd name="connsiteX3" fmla="*/ 1335882 w 1335882"/>
                <a:gd name="connsiteY3" fmla="*/ 169070 h 365041"/>
                <a:gd name="connsiteX4" fmla="*/ 1200152 w 1335882"/>
                <a:gd name="connsiteY4" fmla="*/ 304800 h 365041"/>
                <a:gd name="connsiteX5" fmla="*/ 305028 w 1335882"/>
                <a:gd name="connsiteY5" fmla="*/ 304800 h 365041"/>
                <a:gd name="connsiteX6" fmla="*/ 317488 w 1335882"/>
                <a:gd name="connsiteY6" fmla="*/ 365041 h 365041"/>
                <a:gd name="connsiteX7" fmla="*/ 210102 w 1335882"/>
                <a:gd name="connsiteY7" fmla="*/ 304800 h 365041"/>
                <a:gd name="connsiteX8" fmla="*/ 135730 w 1335882"/>
                <a:gd name="connsiteY8" fmla="*/ 304800 h 365041"/>
                <a:gd name="connsiteX9" fmla="*/ 0 w 1335882"/>
                <a:gd name="connsiteY9" fmla="*/ 169070 h 365041"/>
                <a:gd name="connsiteX10" fmla="*/ 0 w 1335882"/>
                <a:gd name="connsiteY10" fmla="*/ 135730 h 365041"/>
                <a:gd name="connsiteX11" fmla="*/ 135730 w 1335882"/>
                <a:gd name="connsiteY11" fmla="*/ 0 h 365041"/>
                <a:gd name="connsiteX0" fmla="*/ 135730 w 1335882"/>
                <a:gd name="connsiteY0" fmla="*/ 0 h 365041"/>
                <a:gd name="connsiteX1" fmla="*/ 1200152 w 1335882"/>
                <a:gd name="connsiteY1" fmla="*/ 0 h 365041"/>
                <a:gd name="connsiteX2" fmla="*/ 1335882 w 1335882"/>
                <a:gd name="connsiteY2" fmla="*/ 135730 h 365041"/>
                <a:gd name="connsiteX3" fmla="*/ 1335882 w 1335882"/>
                <a:gd name="connsiteY3" fmla="*/ 169070 h 365041"/>
                <a:gd name="connsiteX4" fmla="*/ 1200152 w 1335882"/>
                <a:gd name="connsiteY4" fmla="*/ 304800 h 365041"/>
                <a:gd name="connsiteX5" fmla="*/ 413215 w 1335882"/>
                <a:gd name="connsiteY5" fmla="*/ 301604 h 365041"/>
                <a:gd name="connsiteX6" fmla="*/ 317488 w 1335882"/>
                <a:gd name="connsiteY6" fmla="*/ 365041 h 365041"/>
                <a:gd name="connsiteX7" fmla="*/ 210102 w 1335882"/>
                <a:gd name="connsiteY7" fmla="*/ 304800 h 365041"/>
                <a:gd name="connsiteX8" fmla="*/ 135730 w 1335882"/>
                <a:gd name="connsiteY8" fmla="*/ 304800 h 365041"/>
                <a:gd name="connsiteX9" fmla="*/ 0 w 1335882"/>
                <a:gd name="connsiteY9" fmla="*/ 169070 h 365041"/>
                <a:gd name="connsiteX10" fmla="*/ 0 w 1335882"/>
                <a:gd name="connsiteY10" fmla="*/ 135730 h 365041"/>
                <a:gd name="connsiteX11" fmla="*/ 135730 w 1335882"/>
                <a:gd name="connsiteY11" fmla="*/ 0 h 365041"/>
                <a:gd name="connsiteX0" fmla="*/ 135730 w 1335882"/>
                <a:gd name="connsiteY0" fmla="*/ 0 h 360779"/>
                <a:gd name="connsiteX1" fmla="*/ 1200152 w 1335882"/>
                <a:gd name="connsiteY1" fmla="*/ 0 h 360779"/>
                <a:gd name="connsiteX2" fmla="*/ 1335882 w 1335882"/>
                <a:gd name="connsiteY2" fmla="*/ 135730 h 360779"/>
                <a:gd name="connsiteX3" fmla="*/ 1335882 w 1335882"/>
                <a:gd name="connsiteY3" fmla="*/ 169070 h 360779"/>
                <a:gd name="connsiteX4" fmla="*/ 1200152 w 1335882"/>
                <a:gd name="connsiteY4" fmla="*/ 304800 h 360779"/>
                <a:gd name="connsiteX5" fmla="*/ 413215 w 1335882"/>
                <a:gd name="connsiteY5" fmla="*/ 301604 h 360779"/>
                <a:gd name="connsiteX6" fmla="*/ 453805 w 1335882"/>
                <a:gd name="connsiteY6" fmla="*/ 360779 h 360779"/>
                <a:gd name="connsiteX7" fmla="*/ 210102 w 1335882"/>
                <a:gd name="connsiteY7" fmla="*/ 304800 h 360779"/>
                <a:gd name="connsiteX8" fmla="*/ 135730 w 1335882"/>
                <a:gd name="connsiteY8" fmla="*/ 304800 h 360779"/>
                <a:gd name="connsiteX9" fmla="*/ 0 w 1335882"/>
                <a:gd name="connsiteY9" fmla="*/ 169070 h 360779"/>
                <a:gd name="connsiteX10" fmla="*/ 0 w 1335882"/>
                <a:gd name="connsiteY10" fmla="*/ 135730 h 360779"/>
                <a:gd name="connsiteX11" fmla="*/ 135730 w 1335882"/>
                <a:gd name="connsiteY11" fmla="*/ 0 h 360779"/>
                <a:gd name="connsiteX0" fmla="*/ 135730 w 1335882"/>
                <a:gd name="connsiteY0" fmla="*/ 0 h 360779"/>
                <a:gd name="connsiteX1" fmla="*/ 1200152 w 1335882"/>
                <a:gd name="connsiteY1" fmla="*/ 0 h 360779"/>
                <a:gd name="connsiteX2" fmla="*/ 1335882 w 1335882"/>
                <a:gd name="connsiteY2" fmla="*/ 135730 h 360779"/>
                <a:gd name="connsiteX3" fmla="*/ 1335882 w 1335882"/>
                <a:gd name="connsiteY3" fmla="*/ 169070 h 360779"/>
                <a:gd name="connsiteX4" fmla="*/ 1200152 w 1335882"/>
                <a:gd name="connsiteY4" fmla="*/ 304800 h 360779"/>
                <a:gd name="connsiteX5" fmla="*/ 413215 w 1335882"/>
                <a:gd name="connsiteY5" fmla="*/ 301604 h 360779"/>
                <a:gd name="connsiteX6" fmla="*/ 453805 w 1335882"/>
                <a:gd name="connsiteY6" fmla="*/ 360779 h 360779"/>
                <a:gd name="connsiteX7" fmla="*/ 300980 w 1335882"/>
                <a:gd name="connsiteY7" fmla="*/ 304800 h 360779"/>
                <a:gd name="connsiteX8" fmla="*/ 135730 w 1335882"/>
                <a:gd name="connsiteY8" fmla="*/ 304800 h 360779"/>
                <a:gd name="connsiteX9" fmla="*/ 0 w 1335882"/>
                <a:gd name="connsiteY9" fmla="*/ 169070 h 360779"/>
                <a:gd name="connsiteX10" fmla="*/ 0 w 1335882"/>
                <a:gd name="connsiteY10" fmla="*/ 135730 h 360779"/>
                <a:gd name="connsiteX11" fmla="*/ 135730 w 1335882"/>
                <a:gd name="connsiteY11" fmla="*/ 0 h 360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35882" h="360779">
                  <a:moveTo>
                    <a:pt x="135730" y="0"/>
                  </a:moveTo>
                  <a:lnTo>
                    <a:pt x="1200152" y="0"/>
                  </a:lnTo>
                  <a:cubicBezTo>
                    <a:pt x="1275114" y="0"/>
                    <a:pt x="1335882" y="60768"/>
                    <a:pt x="1335882" y="135730"/>
                  </a:cubicBezTo>
                  <a:lnTo>
                    <a:pt x="1335882" y="169070"/>
                  </a:lnTo>
                  <a:cubicBezTo>
                    <a:pt x="1335882" y="244032"/>
                    <a:pt x="1275114" y="304800"/>
                    <a:pt x="1200152" y="304800"/>
                  </a:cubicBezTo>
                  <a:lnTo>
                    <a:pt x="413215" y="301604"/>
                  </a:lnTo>
                  <a:lnTo>
                    <a:pt x="453805" y="360779"/>
                  </a:lnTo>
                  <a:lnTo>
                    <a:pt x="300980" y="304800"/>
                  </a:lnTo>
                  <a:lnTo>
                    <a:pt x="135730" y="304800"/>
                  </a:lnTo>
                  <a:cubicBezTo>
                    <a:pt x="60768" y="304800"/>
                    <a:pt x="0" y="244032"/>
                    <a:pt x="0" y="169070"/>
                  </a:cubicBezTo>
                  <a:lnTo>
                    <a:pt x="0" y="135730"/>
                  </a:lnTo>
                  <a:cubicBezTo>
                    <a:pt x="0" y="60768"/>
                    <a:pt x="60768" y="0"/>
                    <a:pt x="135730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407C40"/>
              </a:solidFill>
              <a:extLst>
                <a:ext uri="{C807C97D-BFC1-408E-A445-0C87EB9F89A2}">
                  <ask:lineSketchStyleProps xmlns:ask="http://schemas.microsoft.com/office/drawing/2018/sketchyshapes" sd="3192192601">
                    <a:custGeom>
                      <a:avLst/>
                      <a:gdLst>
                        <a:gd name="connsiteX0" fmla="*/ 145181 w 1428903"/>
                        <a:gd name="connsiteY0" fmla="*/ 0 h 638383"/>
                        <a:gd name="connsiteX1" fmla="*/ 691680 w 1428903"/>
                        <a:gd name="connsiteY1" fmla="*/ 0 h 638383"/>
                        <a:gd name="connsiteX2" fmla="*/ 1283721 w 1428903"/>
                        <a:gd name="connsiteY2" fmla="*/ 0 h 638383"/>
                        <a:gd name="connsiteX3" fmla="*/ 1428903 w 1428903"/>
                        <a:gd name="connsiteY3" fmla="*/ 205717 h 638383"/>
                        <a:gd name="connsiteX4" fmla="*/ 1428903 w 1428903"/>
                        <a:gd name="connsiteY4" fmla="*/ 256249 h 638383"/>
                        <a:gd name="connsiteX5" fmla="*/ 1283721 w 1428903"/>
                        <a:gd name="connsiteY5" fmla="*/ 461967 h 638383"/>
                        <a:gd name="connsiteX6" fmla="*/ 833718 w 1428903"/>
                        <a:gd name="connsiteY6" fmla="*/ 461967 h 638383"/>
                        <a:gd name="connsiteX7" fmla="*/ 326267 w 1428903"/>
                        <a:gd name="connsiteY7" fmla="*/ 461967 h 638383"/>
                        <a:gd name="connsiteX8" fmla="*/ 212795 w 1428903"/>
                        <a:gd name="connsiteY8" fmla="*/ 638383 h 638383"/>
                        <a:gd name="connsiteX9" fmla="*/ 224731 w 1428903"/>
                        <a:gd name="connsiteY9" fmla="*/ 461967 h 638383"/>
                        <a:gd name="connsiteX10" fmla="*/ 145181 w 1428903"/>
                        <a:gd name="connsiteY10" fmla="*/ 461967 h 638383"/>
                        <a:gd name="connsiteX11" fmla="*/ 0 w 1428903"/>
                        <a:gd name="connsiteY11" fmla="*/ 256249 h 638383"/>
                        <a:gd name="connsiteX12" fmla="*/ 0 w 1428903"/>
                        <a:gd name="connsiteY12" fmla="*/ 205717 h 638383"/>
                        <a:gd name="connsiteX13" fmla="*/ 145181 w 1428903"/>
                        <a:gd name="connsiteY13" fmla="*/ 0 h 63838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</a:cxnLst>
                      <a:rect l="l" t="t" r="r" b="b"/>
                      <a:pathLst>
                        <a:path w="1428903" h="638383" fill="none" extrusionOk="0">
                          <a:moveTo>
                            <a:pt x="145181" y="0"/>
                          </a:moveTo>
                          <a:cubicBezTo>
                            <a:pt x="257132" y="-13887"/>
                            <a:pt x="433165" y="14219"/>
                            <a:pt x="691680" y="0"/>
                          </a:cubicBezTo>
                          <a:cubicBezTo>
                            <a:pt x="950195" y="-14219"/>
                            <a:pt x="1014552" y="-19086"/>
                            <a:pt x="1283721" y="0"/>
                          </a:cubicBezTo>
                          <a:cubicBezTo>
                            <a:pt x="1340885" y="-10406"/>
                            <a:pt x="1430562" y="95089"/>
                            <a:pt x="1428903" y="205717"/>
                          </a:cubicBezTo>
                          <a:cubicBezTo>
                            <a:pt x="1428832" y="224132"/>
                            <a:pt x="1430208" y="232697"/>
                            <a:pt x="1428903" y="256249"/>
                          </a:cubicBezTo>
                          <a:cubicBezTo>
                            <a:pt x="1433270" y="359488"/>
                            <a:pt x="1366458" y="463096"/>
                            <a:pt x="1283721" y="461967"/>
                          </a:cubicBezTo>
                          <a:cubicBezTo>
                            <a:pt x="1086033" y="469435"/>
                            <a:pt x="944575" y="448791"/>
                            <a:pt x="833718" y="461967"/>
                          </a:cubicBezTo>
                          <a:cubicBezTo>
                            <a:pt x="722861" y="475143"/>
                            <a:pt x="512136" y="472305"/>
                            <a:pt x="326267" y="461967"/>
                          </a:cubicBezTo>
                          <a:cubicBezTo>
                            <a:pt x="282200" y="544943"/>
                            <a:pt x="260174" y="549824"/>
                            <a:pt x="212795" y="638383"/>
                          </a:cubicBezTo>
                          <a:cubicBezTo>
                            <a:pt x="213505" y="595603"/>
                            <a:pt x="222622" y="503173"/>
                            <a:pt x="224731" y="461967"/>
                          </a:cubicBezTo>
                          <a:cubicBezTo>
                            <a:pt x="185885" y="465935"/>
                            <a:pt x="176950" y="458157"/>
                            <a:pt x="145181" y="461967"/>
                          </a:cubicBezTo>
                          <a:cubicBezTo>
                            <a:pt x="63501" y="471246"/>
                            <a:pt x="14475" y="362466"/>
                            <a:pt x="0" y="256249"/>
                          </a:cubicBezTo>
                          <a:cubicBezTo>
                            <a:pt x="1535" y="235017"/>
                            <a:pt x="2025" y="227235"/>
                            <a:pt x="0" y="205717"/>
                          </a:cubicBezTo>
                          <a:cubicBezTo>
                            <a:pt x="-2257" y="100614"/>
                            <a:pt x="72842" y="-8374"/>
                            <a:pt x="145181" y="0"/>
                          </a:cubicBezTo>
                          <a:close/>
                        </a:path>
                        <a:path w="1428903" h="638383" stroke="0" extrusionOk="0">
                          <a:moveTo>
                            <a:pt x="145181" y="0"/>
                          </a:moveTo>
                          <a:cubicBezTo>
                            <a:pt x="287631" y="-5211"/>
                            <a:pt x="559427" y="-17878"/>
                            <a:pt x="680295" y="0"/>
                          </a:cubicBezTo>
                          <a:cubicBezTo>
                            <a:pt x="801163" y="17878"/>
                            <a:pt x="992137" y="24589"/>
                            <a:pt x="1283721" y="0"/>
                          </a:cubicBezTo>
                          <a:cubicBezTo>
                            <a:pt x="1359861" y="-1816"/>
                            <a:pt x="1406958" y="93681"/>
                            <a:pt x="1428903" y="205717"/>
                          </a:cubicBezTo>
                          <a:cubicBezTo>
                            <a:pt x="1428467" y="217704"/>
                            <a:pt x="1427340" y="240819"/>
                            <a:pt x="1428903" y="256249"/>
                          </a:cubicBezTo>
                          <a:cubicBezTo>
                            <a:pt x="1430926" y="376682"/>
                            <a:pt x="1368188" y="452222"/>
                            <a:pt x="1283721" y="461967"/>
                          </a:cubicBezTo>
                          <a:cubicBezTo>
                            <a:pt x="1123244" y="472858"/>
                            <a:pt x="953585" y="447395"/>
                            <a:pt x="804994" y="461967"/>
                          </a:cubicBezTo>
                          <a:cubicBezTo>
                            <a:pt x="656403" y="476539"/>
                            <a:pt x="462475" y="466727"/>
                            <a:pt x="326267" y="461967"/>
                          </a:cubicBezTo>
                          <a:cubicBezTo>
                            <a:pt x="279957" y="548805"/>
                            <a:pt x="263874" y="574495"/>
                            <a:pt x="212795" y="638383"/>
                          </a:cubicBezTo>
                          <a:cubicBezTo>
                            <a:pt x="214812" y="596712"/>
                            <a:pt x="218825" y="516841"/>
                            <a:pt x="224731" y="461967"/>
                          </a:cubicBezTo>
                          <a:cubicBezTo>
                            <a:pt x="196310" y="461227"/>
                            <a:pt x="165021" y="462614"/>
                            <a:pt x="145181" y="461967"/>
                          </a:cubicBezTo>
                          <a:cubicBezTo>
                            <a:pt x="62187" y="451712"/>
                            <a:pt x="-4920" y="362590"/>
                            <a:pt x="0" y="256249"/>
                          </a:cubicBezTo>
                          <a:cubicBezTo>
                            <a:pt x="2214" y="242956"/>
                            <a:pt x="1337" y="228305"/>
                            <a:pt x="0" y="205717"/>
                          </a:cubicBezTo>
                          <a:cubicBezTo>
                            <a:pt x="3317" y="88644"/>
                            <a:pt x="69714" y="7013"/>
                            <a:pt x="145181" y="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600" spc="-4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5" name="PHẠM DUYÊN 3 - 9Slide.vn">
              <a:extLst>
                <a:ext uri="{FF2B5EF4-FFF2-40B4-BE49-F238E27FC236}">
                  <a16:creationId xmlns:a16="http://schemas.microsoft.com/office/drawing/2014/main" id="{115D0553-AE2B-9B00-12D6-AADF50828BA3}"/>
                </a:ext>
              </a:extLst>
            </p:cNvPr>
            <p:cNvSpPr txBox="1"/>
            <p:nvPr/>
          </p:nvSpPr>
          <p:spPr>
            <a:xfrm flipH="1">
              <a:off x="4481584" y="2605732"/>
              <a:ext cx="1055195" cy="4010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500" b="1" spc="-4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Mẹ để con tưới ạ.</a:t>
              </a:r>
            </a:p>
          </p:txBody>
        </p:sp>
      </p:grpSp>
      <p:pic>
        <p:nvPicPr>
          <p:cNvPr id="17" name="PHẠM DUYÊN 5 - 9Slide.vn">
            <a:extLst>
              <a:ext uri="{FF2B5EF4-FFF2-40B4-BE49-F238E27FC236}">
                <a16:creationId xmlns:a16="http://schemas.microsoft.com/office/drawing/2014/main" id="{50C1B11C-8D5F-17D4-B85D-39D4632749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04067" y="598282"/>
            <a:ext cx="4006675" cy="6102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543290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HẠM DUYÊN - 9Slide.vn">
            <a:extLst>
              <a:ext uri="{FF2B5EF4-FFF2-40B4-BE49-F238E27FC236}">
                <a16:creationId xmlns:a16="http://schemas.microsoft.com/office/drawing/2014/main" id="{FC21EC4C-8E3C-F270-FE8C-288551C7B0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6986" y="838200"/>
            <a:ext cx="11418028" cy="4185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95063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7" dur="24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8" dur="24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24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24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HẠM DUYÊN 4 - 9Slide.vn">
            <a:extLst>
              <a:ext uri="{FF2B5EF4-FFF2-40B4-BE49-F238E27FC236}">
                <a16:creationId xmlns:a16="http://schemas.microsoft.com/office/drawing/2014/main" id="{0D2EE4E9-7DE3-25B9-13AB-C7A5E67AD587}"/>
              </a:ext>
            </a:extLst>
          </p:cNvPr>
          <p:cNvSpPr txBox="1"/>
          <p:nvPr/>
        </p:nvSpPr>
        <p:spPr>
          <a:xfrm>
            <a:off x="5049157" y="2195739"/>
            <a:ext cx="4800600" cy="101566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6600" b="1" spc="-40">
                <a:solidFill>
                  <a:srgbClr val="806267"/>
                </a:solidFill>
                <a:effectLst>
                  <a:glow rad="76200">
                    <a:srgbClr val="F5F1C1"/>
                  </a:glow>
                </a:effectLst>
                <a:latin typeface="+mj-lt"/>
                <a:ea typeface="#9Slide02 Tieu de rat dai 01" panose="02000000000000000000" pitchFamily="2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33362691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Quả Gì - Nhạc Thiếu Nhi hoạt hình vui nhộn học các loại quả - Quả Gì mà chua chua thế">
            <a:hlinkClick r:id="" action="ppaction://media"/>
            <a:extLst>
              <a:ext uri="{FF2B5EF4-FFF2-40B4-BE49-F238E27FC236}">
                <a16:creationId xmlns:a16="http://schemas.microsoft.com/office/drawing/2014/main" id="{6324750D-9E6D-D0A5-713C-F461E84497B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34347" y="315686"/>
            <a:ext cx="11523306" cy="6226629"/>
          </a:xfrm>
          <a:prstGeom prst="roundRect">
            <a:avLst>
              <a:gd name="adj" fmla="val 5550"/>
            </a:avLst>
          </a:prstGeom>
        </p:spPr>
      </p:pic>
    </p:spTree>
    <p:extLst>
      <p:ext uri="{BB962C8B-B14F-4D97-AF65-F5344CB8AC3E}">
        <p14:creationId xmlns:p14="http://schemas.microsoft.com/office/powerpoint/2010/main" val="38518723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164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HẠM DUYÊN 2 - 9Slide.vn">
            <a:extLst>
              <a:ext uri="{FF2B5EF4-FFF2-40B4-BE49-F238E27FC236}">
                <a16:creationId xmlns:a16="http://schemas.microsoft.com/office/drawing/2014/main" id="{221C99CA-A8C3-6C1A-1AF3-945B0FC9D4AA}"/>
              </a:ext>
            </a:extLst>
          </p:cNvPr>
          <p:cNvSpPr txBox="1"/>
          <p:nvPr/>
        </p:nvSpPr>
        <p:spPr>
          <a:xfrm>
            <a:off x="4999684" y="2226440"/>
            <a:ext cx="4920342" cy="101566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algn="ctr">
              <a:defRPr sz="6600" b="1" spc="-40">
                <a:solidFill>
                  <a:srgbClr val="806267"/>
                </a:solidFill>
                <a:effectLst>
                  <a:glow rad="76200">
                    <a:srgbClr val="F5F1C1"/>
                  </a:glow>
                </a:effectLst>
                <a:latin typeface="+mj-lt"/>
                <a:ea typeface="#9Slide02 Tieu de rat dai 01" panose="02000000000000000000" pitchFamily="2" charset="0"/>
              </a:defRPr>
            </a:lvl1pPr>
          </a:lstStyle>
          <a:p>
            <a:r>
              <a:rPr lang="en-US"/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181374424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HẠM DUYÊN 1 - 9Slide.vn">
            <a:extLst>
              <a:ext uri="{FF2B5EF4-FFF2-40B4-BE49-F238E27FC236}">
                <a16:creationId xmlns:a16="http://schemas.microsoft.com/office/drawing/2014/main" id="{C1039AFE-4C4A-0A4F-5E21-8E801CC6C935}"/>
              </a:ext>
            </a:extLst>
          </p:cNvPr>
          <p:cNvSpPr txBox="1"/>
          <p:nvPr/>
        </p:nvSpPr>
        <p:spPr>
          <a:xfrm>
            <a:off x="1221536" y="597314"/>
            <a:ext cx="10398964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just">
              <a:defRPr sz="3200" b="1" spc="-20">
                <a:solidFill>
                  <a:srgbClr val="8D4E45"/>
                </a:solidFill>
                <a:latin typeface="+mj-lt"/>
                <a:cs typeface="Lato" panose="020F0502020204030203" pitchFamily="34" charset="0"/>
              </a:defRPr>
            </a:lvl1pPr>
          </a:lstStyle>
          <a:p>
            <a:r>
              <a:rPr lang="en-US" sz="3300">
                <a:solidFill>
                  <a:srgbClr val="EE5D5F"/>
                </a:solidFill>
              </a:rPr>
              <a:t>Điều gì xảy ra với các bạn trong mỗi hình dưới đây?</a:t>
            </a:r>
            <a:endParaRPr lang="en-US" sz="3300" dirty="0">
              <a:solidFill>
                <a:srgbClr val="EE5D5F"/>
              </a:solidFill>
            </a:endParaRPr>
          </a:p>
        </p:txBody>
      </p:sp>
      <p:pic>
        <p:nvPicPr>
          <p:cNvPr id="20" name="PHẠM DUYÊN 2 - 9Slide.vn">
            <a:extLst>
              <a:ext uri="{FF2B5EF4-FFF2-40B4-BE49-F238E27FC236}">
                <a16:creationId xmlns:a16="http://schemas.microsoft.com/office/drawing/2014/main" id="{E1E250F0-B414-CF53-5D7A-049E305FDBA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449" y="477064"/>
            <a:ext cx="626152" cy="899152"/>
          </a:xfrm>
          <a:prstGeom prst="rect">
            <a:avLst/>
          </a:prstGeom>
        </p:spPr>
      </p:pic>
      <p:pic>
        <p:nvPicPr>
          <p:cNvPr id="17" name="PHẠM DUYÊN 3 - 9Slide.vn">
            <a:extLst>
              <a:ext uri="{FF2B5EF4-FFF2-40B4-BE49-F238E27FC236}">
                <a16:creationId xmlns:a16="http://schemas.microsoft.com/office/drawing/2014/main" id="{231E5A4E-41E7-B6B1-2EE7-EAE8850A62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22" t="3095" r="5505" b="592"/>
          <a:stretch>
            <a:fillRect/>
          </a:stretch>
        </p:blipFill>
        <p:spPr>
          <a:xfrm>
            <a:off x="1066801" y="2171700"/>
            <a:ext cx="3657599" cy="4064000"/>
          </a:xfrm>
          <a:custGeom>
            <a:avLst/>
            <a:gdLst>
              <a:gd name="connsiteX0" fmla="*/ 609612 w 3657599"/>
              <a:gd name="connsiteY0" fmla="*/ 0 h 4064000"/>
              <a:gd name="connsiteX1" fmla="*/ 3047987 w 3657599"/>
              <a:gd name="connsiteY1" fmla="*/ 0 h 4064000"/>
              <a:gd name="connsiteX2" fmla="*/ 3657599 w 3657599"/>
              <a:gd name="connsiteY2" fmla="*/ 609612 h 4064000"/>
              <a:gd name="connsiteX3" fmla="*/ 3657599 w 3657599"/>
              <a:gd name="connsiteY3" fmla="*/ 3454388 h 4064000"/>
              <a:gd name="connsiteX4" fmla="*/ 3047987 w 3657599"/>
              <a:gd name="connsiteY4" fmla="*/ 4064000 h 4064000"/>
              <a:gd name="connsiteX5" fmla="*/ 609612 w 3657599"/>
              <a:gd name="connsiteY5" fmla="*/ 4064000 h 4064000"/>
              <a:gd name="connsiteX6" fmla="*/ 0 w 3657599"/>
              <a:gd name="connsiteY6" fmla="*/ 3454388 h 4064000"/>
              <a:gd name="connsiteX7" fmla="*/ 0 w 3657599"/>
              <a:gd name="connsiteY7" fmla="*/ 609612 h 4064000"/>
              <a:gd name="connsiteX8" fmla="*/ 609612 w 3657599"/>
              <a:gd name="connsiteY8" fmla="*/ 0 h 406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657599" h="4064000">
                <a:moveTo>
                  <a:pt x="609612" y="0"/>
                </a:moveTo>
                <a:lnTo>
                  <a:pt x="3047987" y="0"/>
                </a:lnTo>
                <a:cubicBezTo>
                  <a:pt x="3384666" y="0"/>
                  <a:pt x="3657599" y="272933"/>
                  <a:pt x="3657599" y="609612"/>
                </a:cubicBezTo>
                <a:lnTo>
                  <a:pt x="3657599" y="3454388"/>
                </a:lnTo>
                <a:cubicBezTo>
                  <a:pt x="3657599" y="3791067"/>
                  <a:pt x="3384666" y="4064000"/>
                  <a:pt x="3047987" y="4064000"/>
                </a:cubicBezTo>
                <a:lnTo>
                  <a:pt x="609612" y="4064000"/>
                </a:lnTo>
                <a:cubicBezTo>
                  <a:pt x="272933" y="4064000"/>
                  <a:pt x="0" y="3791067"/>
                  <a:pt x="0" y="3454388"/>
                </a:cubicBezTo>
                <a:lnTo>
                  <a:pt x="0" y="609612"/>
                </a:lnTo>
                <a:cubicBezTo>
                  <a:pt x="0" y="272933"/>
                  <a:pt x="272933" y="0"/>
                  <a:pt x="609612" y="0"/>
                </a:cubicBezTo>
                <a:close/>
              </a:path>
            </a:pathLst>
          </a:custGeom>
          <a:effectLst>
            <a:softEdge rad="12700"/>
          </a:effectLst>
        </p:spPr>
      </p:pic>
      <p:pic>
        <p:nvPicPr>
          <p:cNvPr id="21" name="PHẠM DUYÊN 4 - 9Slide.vn">
            <a:extLst>
              <a:ext uri="{FF2B5EF4-FFF2-40B4-BE49-F238E27FC236}">
                <a16:creationId xmlns:a16="http://schemas.microsoft.com/office/drawing/2014/main" id="{137801B0-AA9D-E8D2-5EB8-28EFD97CC9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0" t="3116" r="3750" b="1884"/>
          <a:stretch>
            <a:fillRect/>
          </a:stretch>
        </p:blipFill>
        <p:spPr>
          <a:xfrm>
            <a:off x="5638800" y="2171700"/>
            <a:ext cx="5638799" cy="3981450"/>
          </a:xfrm>
          <a:custGeom>
            <a:avLst/>
            <a:gdLst>
              <a:gd name="connsiteX0" fmla="*/ 539168 w 5638799"/>
              <a:gd name="connsiteY0" fmla="*/ 0 h 3981450"/>
              <a:gd name="connsiteX1" fmla="*/ 5099631 w 5638799"/>
              <a:gd name="connsiteY1" fmla="*/ 0 h 3981450"/>
              <a:gd name="connsiteX2" fmla="*/ 5638799 w 5638799"/>
              <a:gd name="connsiteY2" fmla="*/ 539168 h 3981450"/>
              <a:gd name="connsiteX3" fmla="*/ 5638799 w 5638799"/>
              <a:gd name="connsiteY3" fmla="*/ 3442282 h 3981450"/>
              <a:gd name="connsiteX4" fmla="*/ 5099631 w 5638799"/>
              <a:gd name="connsiteY4" fmla="*/ 3981450 h 3981450"/>
              <a:gd name="connsiteX5" fmla="*/ 539168 w 5638799"/>
              <a:gd name="connsiteY5" fmla="*/ 3981450 h 3981450"/>
              <a:gd name="connsiteX6" fmla="*/ 0 w 5638799"/>
              <a:gd name="connsiteY6" fmla="*/ 3442282 h 3981450"/>
              <a:gd name="connsiteX7" fmla="*/ 0 w 5638799"/>
              <a:gd name="connsiteY7" fmla="*/ 539168 h 3981450"/>
              <a:gd name="connsiteX8" fmla="*/ 539168 w 5638799"/>
              <a:gd name="connsiteY8" fmla="*/ 0 h 3981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638799" h="3981450">
                <a:moveTo>
                  <a:pt x="539168" y="0"/>
                </a:moveTo>
                <a:lnTo>
                  <a:pt x="5099631" y="0"/>
                </a:lnTo>
                <a:cubicBezTo>
                  <a:pt x="5397405" y="0"/>
                  <a:pt x="5638799" y="241394"/>
                  <a:pt x="5638799" y="539168"/>
                </a:cubicBezTo>
                <a:lnTo>
                  <a:pt x="5638799" y="3442282"/>
                </a:lnTo>
                <a:cubicBezTo>
                  <a:pt x="5638799" y="3740056"/>
                  <a:pt x="5397405" y="3981450"/>
                  <a:pt x="5099631" y="3981450"/>
                </a:cubicBezTo>
                <a:lnTo>
                  <a:pt x="539168" y="3981450"/>
                </a:lnTo>
                <a:cubicBezTo>
                  <a:pt x="241394" y="3981450"/>
                  <a:pt x="0" y="3740056"/>
                  <a:pt x="0" y="3442282"/>
                </a:cubicBezTo>
                <a:lnTo>
                  <a:pt x="0" y="539168"/>
                </a:lnTo>
                <a:cubicBezTo>
                  <a:pt x="0" y="241394"/>
                  <a:pt x="241394" y="0"/>
                  <a:pt x="539168" y="0"/>
                </a:cubicBezTo>
                <a:close/>
              </a:path>
            </a:pathLst>
          </a:custGeom>
          <a:effectLst>
            <a:softEdge rad="12700"/>
          </a:effectLst>
        </p:spPr>
      </p:pic>
      <p:sp>
        <p:nvSpPr>
          <p:cNvPr id="22" name="PHẠM DUYÊN 5 - 9Slide.vn">
            <a:extLst>
              <a:ext uri="{FF2B5EF4-FFF2-40B4-BE49-F238E27FC236}">
                <a16:creationId xmlns:a16="http://schemas.microsoft.com/office/drawing/2014/main" id="{4F214D5F-EA40-5AAE-628C-054182691CED}"/>
              </a:ext>
            </a:extLst>
          </p:cNvPr>
          <p:cNvSpPr/>
          <p:nvPr/>
        </p:nvSpPr>
        <p:spPr>
          <a:xfrm>
            <a:off x="3361882" y="1734997"/>
            <a:ext cx="1760624" cy="636940"/>
          </a:xfrm>
          <a:custGeom>
            <a:avLst/>
            <a:gdLst>
              <a:gd name="connsiteX0" fmla="*/ 171735 w 1059742"/>
              <a:gd name="connsiteY0" fmla="*/ 0 h 383382"/>
              <a:gd name="connsiteX1" fmla="*/ 957149 w 1059742"/>
              <a:gd name="connsiteY1" fmla="*/ 0 h 383382"/>
              <a:gd name="connsiteX2" fmla="*/ 1059742 w 1059742"/>
              <a:gd name="connsiteY2" fmla="*/ 102593 h 383382"/>
              <a:gd name="connsiteX3" fmla="*/ 1059742 w 1059742"/>
              <a:gd name="connsiteY3" fmla="*/ 280789 h 383382"/>
              <a:gd name="connsiteX4" fmla="*/ 957149 w 1059742"/>
              <a:gd name="connsiteY4" fmla="*/ 383382 h 383382"/>
              <a:gd name="connsiteX5" fmla="*/ 171735 w 1059742"/>
              <a:gd name="connsiteY5" fmla="*/ 383382 h 383382"/>
              <a:gd name="connsiteX6" fmla="*/ 131801 w 1059742"/>
              <a:gd name="connsiteY6" fmla="*/ 375320 h 383382"/>
              <a:gd name="connsiteX7" fmla="*/ 119857 w 1059742"/>
              <a:gd name="connsiteY7" fmla="*/ 367267 h 383382"/>
              <a:gd name="connsiteX8" fmla="*/ 0 w 1059742"/>
              <a:gd name="connsiteY8" fmla="*/ 372173 h 383382"/>
              <a:gd name="connsiteX9" fmla="*/ 69142 w 1059742"/>
              <a:gd name="connsiteY9" fmla="*/ 253622 h 383382"/>
              <a:gd name="connsiteX10" fmla="*/ 69142 w 1059742"/>
              <a:gd name="connsiteY10" fmla="*/ 102593 h 383382"/>
              <a:gd name="connsiteX11" fmla="*/ 171735 w 1059742"/>
              <a:gd name="connsiteY11" fmla="*/ 0 h 3833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059742" h="383382">
                <a:moveTo>
                  <a:pt x="171735" y="0"/>
                </a:moveTo>
                <a:lnTo>
                  <a:pt x="957149" y="0"/>
                </a:lnTo>
                <a:cubicBezTo>
                  <a:pt x="1013810" y="0"/>
                  <a:pt x="1059742" y="45932"/>
                  <a:pt x="1059742" y="102593"/>
                </a:cubicBezTo>
                <a:lnTo>
                  <a:pt x="1059742" y="280789"/>
                </a:lnTo>
                <a:cubicBezTo>
                  <a:pt x="1059742" y="337450"/>
                  <a:pt x="1013810" y="383382"/>
                  <a:pt x="957149" y="383382"/>
                </a:cubicBezTo>
                <a:lnTo>
                  <a:pt x="171735" y="383382"/>
                </a:lnTo>
                <a:cubicBezTo>
                  <a:pt x="157570" y="383382"/>
                  <a:pt x="144075" y="380511"/>
                  <a:pt x="131801" y="375320"/>
                </a:cubicBezTo>
                <a:lnTo>
                  <a:pt x="119857" y="367267"/>
                </a:lnTo>
                <a:lnTo>
                  <a:pt x="0" y="372173"/>
                </a:lnTo>
                <a:lnTo>
                  <a:pt x="69142" y="253622"/>
                </a:lnTo>
                <a:lnTo>
                  <a:pt x="69142" y="102593"/>
                </a:lnTo>
                <a:cubicBezTo>
                  <a:pt x="69142" y="45932"/>
                  <a:pt x="115074" y="0"/>
                  <a:pt x="171735" y="0"/>
                </a:cubicBezTo>
                <a:close/>
              </a:path>
            </a:pathLst>
          </a:custGeom>
          <a:solidFill>
            <a:srgbClr val="FFFFFF"/>
          </a:solidFill>
          <a:ln w="28575">
            <a:solidFill>
              <a:srgbClr val="844A2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7" name="PHẠM DUYÊN 6 - 9Slide.vn">
            <a:extLst>
              <a:ext uri="{FF2B5EF4-FFF2-40B4-BE49-F238E27FC236}">
                <a16:creationId xmlns:a16="http://schemas.microsoft.com/office/drawing/2014/main" id="{8DE66269-A2A2-0347-471A-007874A0B61E}"/>
              </a:ext>
            </a:extLst>
          </p:cNvPr>
          <p:cNvSpPr txBox="1"/>
          <p:nvPr/>
        </p:nvSpPr>
        <p:spPr>
          <a:xfrm flipH="1">
            <a:off x="3260922" y="1823313"/>
            <a:ext cx="20753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spc="-4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Ái! Đau quá!</a:t>
            </a:r>
          </a:p>
        </p:txBody>
      </p:sp>
      <p:sp>
        <p:nvSpPr>
          <p:cNvPr id="28" name="PHẠM DUYÊN 7 - 9Slide.vn">
            <a:extLst>
              <a:ext uri="{FF2B5EF4-FFF2-40B4-BE49-F238E27FC236}">
                <a16:creationId xmlns:a16="http://schemas.microsoft.com/office/drawing/2014/main" id="{899191B3-711B-1B95-5DEB-E3D90B98BBAD}"/>
              </a:ext>
            </a:extLst>
          </p:cNvPr>
          <p:cNvSpPr/>
          <p:nvPr/>
        </p:nvSpPr>
        <p:spPr>
          <a:xfrm flipH="1">
            <a:off x="6266640" y="1527204"/>
            <a:ext cx="2617884" cy="1095572"/>
          </a:xfrm>
          <a:custGeom>
            <a:avLst/>
            <a:gdLst>
              <a:gd name="connsiteX0" fmla="*/ 171735 w 1059742"/>
              <a:gd name="connsiteY0" fmla="*/ 0 h 383382"/>
              <a:gd name="connsiteX1" fmla="*/ 957149 w 1059742"/>
              <a:gd name="connsiteY1" fmla="*/ 0 h 383382"/>
              <a:gd name="connsiteX2" fmla="*/ 1059742 w 1059742"/>
              <a:gd name="connsiteY2" fmla="*/ 102593 h 383382"/>
              <a:gd name="connsiteX3" fmla="*/ 1059742 w 1059742"/>
              <a:gd name="connsiteY3" fmla="*/ 280789 h 383382"/>
              <a:gd name="connsiteX4" fmla="*/ 957149 w 1059742"/>
              <a:gd name="connsiteY4" fmla="*/ 383382 h 383382"/>
              <a:gd name="connsiteX5" fmla="*/ 171735 w 1059742"/>
              <a:gd name="connsiteY5" fmla="*/ 383382 h 383382"/>
              <a:gd name="connsiteX6" fmla="*/ 131801 w 1059742"/>
              <a:gd name="connsiteY6" fmla="*/ 375320 h 383382"/>
              <a:gd name="connsiteX7" fmla="*/ 119857 w 1059742"/>
              <a:gd name="connsiteY7" fmla="*/ 367267 h 383382"/>
              <a:gd name="connsiteX8" fmla="*/ 0 w 1059742"/>
              <a:gd name="connsiteY8" fmla="*/ 372173 h 383382"/>
              <a:gd name="connsiteX9" fmla="*/ 69142 w 1059742"/>
              <a:gd name="connsiteY9" fmla="*/ 253622 h 383382"/>
              <a:gd name="connsiteX10" fmla="*/ 69142 w 1059742"/>
              <a:gd name="connsiteY10" fmla="*/ 102593 h 383382"/>
              <a:gd name="connsiteX11" fmla="*/ 171735 w 1059742"/>
              <a:gd name="connsiteY11" fmla="*/ 0 h 3833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059742" h="383382">
                <a:moveTo>
                  <a:pt x="171735" y="0"/>
                </a:moveTo>
                <a:lnTo>
                  <a:pt x="957149" y="0"/>
                </a:lnTo>
                <a:cubicBezTo>
                  <a:pt x="1013810" y="0"/>
                  <a:pt x="1059742" y="45932"/>
                  <a:pt x="1059742" y="102593"/>
                </a:cubicBezTo>
                <a:lnTo>
                  <a:pt x="1059742" y="280789"/>
                </a:lnTo>
                <a:cubicBezTo>
                  <a:pt x="1059742" y="337450"/>
                  <a:pt x="1013810" y="383382"/>
                  <a:pt x="957149" y="383382"/>
                </a:cubicBezTo>
                <a:lnTo>
                  <a:pt x="171735" y="383382"/>
                </a:lnTo>
                <a:cubicBezTo>
                  <a:pt x="157570" y="383382"/>
                  <a:pt x="144075" y="380511"/>
                  <a:pt x="131801" y="375320"/>
                </a:cubicBezTo>
                <a:lnTo>
                  <a:pt x="119857" y="367267"/>
                </a:lnTo>
                <a:lnTo>
                  <a:pt x="0" y="372173"/>
                </a:lnTo>
                <a:lnTo>
                  <a:pt x="69142" y="253622"/>
                </a:lnTo>
                <a:lnTo>
                  <a:pt x="69142" y="102593"/>
                </a:lnTo>
                <a:cubicBezTo>
                  <a:pt x="69142" y="45932"/>
                  <a:pt x="115074" y="0"/>
                  <a:pt x="171735" y="0"/>
                </a:cubicBezTo>
                <a:close/>
              </a:path>
            </a:pathLst>
          </a:custGeom>
          <a:solidFill>
            <a:srgbClr val="FFFFFF"/>
          </a:solidFill>
          <a:ln w="28575">
            <a:solidFill>
              <a:srgbClr val="844A2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9" name="PHẠM DUYÊN 8 - 9Slide.vn">
            <a:extLst>
              <a:ext uri="{FF2B5EF4-FFF2-40B4-BE49-F238E27FC236}">
                <a16:creationId xmlns:a16="http://schemas.microsoft.com/office/drawing/2014/main" id="{0F9AF21C-FC09-FCD0-C673-F9BB69AB93D6}"/>
              </a:ext>
            </a:extLst>
          </p:cNvPr>
          <p:cNvSpPr txBox="1"/>
          <p:nvPr/>
        </p:nvSpPr>
        <p:spPr>
          <a:xfrm flipH="1">
            <a:off x="6318378" y="1580716"/>
            <a:ext cx="230310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spc="-4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Bạn cẩn thận đấy! Cây này vừa có gai, vừa có độc.</a:t>
            </a:r>
          </a:p>
        </p:txBody>
      </p:sp>
    </p:spTree>
    <p:extLst>
      <p:ext uri="{BB962C8B-B14F-4D97-AF65-F5344CB8AC3E}">
        <p14:creationId xmlns:p14="http://schemas.microsoft.com/office/powerpoint/2010/main" val="13661922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2" grpId="0" animBg="1"/>
      <p:bldP spid="27" grpId="0"/>
      <p:bldP spid="28" grpId="0" animBg="1"/>
      <p:bldP spid="2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HẠM DUYÊN 1 - 9Slide.vn">
            <a:extLst>
              <a:ext uri="{FF2B5EF4-FFF2-40B4-BE49-F238E27FC236}">
                <a16:creationId xmlns:a16="http://schemas.microsoft.com/office/drawing/2014/main" id="{15EB80C7-34F9-9150-A82E-2BD6E7853E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3" t="1885" r="1733" b="1450"/>
          <a:stretch>
            <a:fillRect/>
          </a:stretch>
        </p:blipFill>
        <p:spPr>
          <a:xfrm>
            <a:off x="622041" y="523875"/>
            <a:ext cx="10947918" cy="5927726"/>
          </a:xfrm>
          <a:custGeom>
            <a:avLst/>
            <a:gdLst>
              <a:gd name="connsiteX0" fmla="*/ 416601 w 7429500"/>
              <a:gd name="connsiteY0" fmla="*/ 0 h 5927726"/>
              <a:gd name="connsiteX1" fmla="*/ 7012899 w 7429500"/>
              <a:gd name="connsiteY1" fmla="*/ 0 h 5927726"/>
              <a:gd name="connsiteX2" fmla="*/ 7429500 w 7429500"/>
              <a:gd name="connsiteY2" fmla="*/ 416601 h 5927726"/>
              <a:gd name="connsiteX3" fmla="*/ 7429500 w 7429500"/>
              <a:gd name="connsiteY3" fmla="*/ 5511125 h 5927726"/>
              <a:gd name="connsiteX4" fmla="*/ 7012899 w 7429500"/>
              <a:gd name="connsiteY4" fmla="*/ 5927726 h 5927726"/>
              <a:gd name="connsiteX5" fmla="*/ 416601 w 7429500"/>
              <a:gd name="connsiteY5" fmla="*/ 5927726 h 5927726"/>
              <a:gd name="connsiteX6" fmla="*/ 0 w 7429500"/>
              <a:gd name="connsiteY6" fmla="*/ 5511125 h 5927726"/>
              <a:gd name="connsiteX7" fmla="*/ 0 w 7429500"/>
              <a:gd name="connsiteY7" fmla="*/ 416601 h 5927726"/>
              <a:gd name="connsiteX8" fmla="*/ 416601 w 7429500"/>
              <a:gd name="connsiteY8" fmla="*/ 0 h 59277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29500" h="5927726">
                <a:moveTo>
                  <a:pt x="416601" y="0"/>
                </a:moveTo>
                <a:lnTo>
                  <a:pt x="7012899" y="0"/>
                </a:lnTo>
                <a:cubicBezTo>
                  <a:pt x="7242981" y="0"/>
                  <a:pt x="7429500" y="186519"/>
                  <a:pt x="7429500" y="416601"/>
                </a:cubicBezTo>
                <a:lnTo>
                  <a:pt x="7429500" y="5511125"/>
                </a:lnTo>
                <a:cubicBezTo>
                  <a:pt x="7429500" y="5741207"/>
                  <a:pt x="7242981" y="5927726"/>
                  <a:pt x="7012899" y="5927726"/>
                </a:cubicBezTo>
                <a:lnTo>
                  <a:pt x="416601" y="5927726"/>
                </a:lnTo>
                <a:cubicBezTo>
                  <a:pt x="186519" y="5927726"/>
                  <a:pt x="0" y="5741207"/>
                  <a:pt x="0" y="5511125"/>
                </a:cubicBezTo>
                <a:lnTo>
                  <a:pt x="0" y="416601"/>
                </a:lnTo>
                <a:cubicBezTo>
                  <a:pt x="0" y="186519"/>
                  <a:pt x="186519" y="0"/>
                  <a:pt x="416601" y="0"/>
                </a:cubicBezTo>
                <a:close/>
              </a:path>
            </a:pathLst>
          </a:custGeom>
          <a:effectLst>
            <a:softEdge rad="31750"/>
          </a:effectLst>
        </p:spPr>
      </p:pic>
      <p:sp>
        <p:nvSpPr>
          <p:cNvPr id="8" name="PHẠM DUYÊN 2 - 9Slide.vn">
            <a:extLst>
              <a:ext uri="{FF2B5EF4-FFF2-40B4-BE49-F238E27FC236}">
                <a16:creationId xmlns:a16="http://schemas.microsoft.com/office/drawing/2014/main" id="{204BFAC7-FAEE-3CB6-DEE0-BBBF6981376D}"/>
              </a:ext>
            </a:extLst>
          </p:cNvPr>
          <p:cNvSpPr txBox="1"/>
          <p:nvPr/>
        </p:nvSpPr>
        <p:spPr>
          <a:xfrm flipH="1">
            <a:off x="2962343" y="2532440"/>
            <a:ext cx="20753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spc="-4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Nhiều hoa thế!</a:t>
            </a:r>
          </a:p>
        </p:txBody>
      </p:sp>
      <p:sp>
        <p:nvSpPr>
          <p:cNvPr id="9" name="PHẠM DUYÊN 3 - 9Slide.vn">
            <a:extLst>
              <a:ext uri="{FF2B5EF4-FFF2-40B4-BE49-F238E27FC236}">
                <a16:creationId xmlns:a16="http://schemas.microsoft.com/office/drawing/2014/main" id="{92D6CA09-F78B-8249-8453-CEDC3EED444D}"/>
              </a:ext>
            </a:extLst>
          </p:cNvPr>
          <p:cNvSpPr txBox="1"/>
          <p:nvPr/>
        </p:nvSpPr>
        <p:spPr>
          <a:xfrm flipH="1">
            <a:off x="7915469" y="2074792"/>
            <a:ext cx="207534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spc="-4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Hoa thơm quá làm mình thấy khó thở.</a:t>
            </a:r>
          </a:p>
        </p:txBody>
      </p:sp>
    </p:spTree>
    <p:extLst>
      <p:ext uri="{BB962C8B-B14F-4D97-AF65-F5344CB8AC3E}">
        <p14:creationId xmlns:p14="http://schemas.microsoft.com/office/powerpoint/2010/main" val="2462932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HẠM DUYÊN 1 - 9Slide.vn">
            <a:extLst>
              <a:ext uri="{FF2B5EF4-FFF2-40B4-BE49-F238E27FC236}">
                <a16:creationId xmlns:a16="http://schemas.microsoft.com/office/drawing/2014/main" id="{C1039AFE-4C4A-0A4F-5E21-8E801CC6C935}"/>
              </a:ext>
            </a:extLst>
          </p:cNvPr>
          <p:cNvSpPr txBox="1"/>
          <p:nvPr/>
        </p:nvSpPr>
        <p:spPr>
          <a:xfrm>
            <a:off x="1221536" y="597314"/>
            <a:ext cx="10398964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just">
              <a:defRPr sz="3200" b="1" spc="-20">
                <a:solidFill>
                  <a:srgbClr val="8D4E45"/>
                </a:solidFill>
                <a:latin typeface="+mj-lt"/>
                <a:cs typeface="Lato" panose="020F0502020204030203" pitchFamily="34" charset="0"/>
              </a:defRPr>
            </a:lvl1pPr>
          </a:lstStyle>
          <a:p>
            <a:r>
              <a:rPr lang="en-US" sz="3300">
                <a:solidFill>
                  <a:srgbClr val="EE5D5F"/>
                </a:solidFill>
              </a:rPr>
              <a:t>Theo em cần chú ý những gì khi tiếp xúc với cây?</a:t>
            </a:r>
            <a:endParaRPr lang="en-US" sz="3300" dirty="0">
              <a:solidFill>
                <a:srgbClr val="EE5D5F"/>
              </a:solidFill>
            </a:endParaRPr>
          </a:p>
        </p:txBody>
      </p:sp>
      <p:pic>
        <p:nvPicPr>
          <p:cNvPr id="20" name="PHẠM DUYÊN 2 - 9Slide.vn">
            <a:extLst>
              <a:ext uri="{FF2B5EF4-FFF2-40B4-BE49-F238E27FC236}">
                <a16:creationId xmlns:a16="http://schemas.microsoft.com/office/drawing/2014/main" id="{E1E250F0-B414-CF53-5D7A-049E305FDBA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449" y="477064"/>
            <a:ext cx="626152" cy="899152"/>
          </a:xfrm>
          <a:prstGeom prst="rect">
            <a:avLst/>
          </a:prstGeom>
        </p:spPr>
      </p:pic>
      <p:pic>
        <p:nvPicPr>
          <p:cNvPr id="17" name="PHẠM DUYÊN 3 - 9Slide.vn">
            <a:extLst>
              <a:ext uri="{FF2B5EF4-FFF2-40B4-BE49-F238E27FC236}">
                <a16:creationId xmlns:a16="http://schemas.microsoft.com/office/drawing/2014/main" id="{231E5A4E-41E7-B6B1-2EE7-EAE8850A62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22" t="3095" r="5505" b="592"/>
          <a:stretch>
            <a:fillRect/>
          </a:stretch>
        </p:blipFill>
        <p:spPr>
          <a:xfrm>
            <a:off x="1066801" y="2171700"/>
            <a:ext cx="3657599" cy="4064000"/>
          </a:xfrm>
          <a:custGeom>
            <a:avLst/>
            <a:gdLst>
              <a:gd name="connsiteX0" fmla="*/ 609612 w 3657599"/>
              <a:gd name="connsiteY0" fmla="*/ 0 h 4064000"/>
              <a:gd name="connsiteX1" fmla="*/ 3047987 w 3657599"/>
              <a:gd name="connsiteY1" fmla="*/ 0 h 4064000"/>
              <a:gd name="connsiteX2" fmla="*/ 3657599 w 3657599"/>
              <a:gd name="connsiteY2" fmla="*/ 609612 h 4064000"/>
              <a:gd name="connsiteX3" fmla="*/ 3657599 w 3657599"/>
              <a:gd name="connsiteY3" fmla="*/ 3454388 h 4064000"/>
              <a:gd name="connsiteX4" fmla="*/ 3047987 w 3657599"/>
              <a:gd name="connsiteY4" fmla="*/ 4064000 h 4064000"/>
              <a:gd name="connsiteX5" fmla="*/ 609612 w 3657599"/>
              <a:gd name="connsiteY5" fmla="*/ 4064000 h 4064000"/>
              <a:gd name="connsiteX6" fmla="*/ 0 w 3657599"/>
              <a:gd name="connsiteY6" fmla="*/ 3454388 h 4064000"/>
              <a:gd name="connsiteX7" fmla="*/ 0 w 3657599"/>
              <a:gd name="connsiteY7" fmla="*/ 609612 h 4064000"/>
              <a:gd name="connsiteX8" fmla="*/ 609612 w 3657599"/>
              <a:gd name="connsiteY8" fmla="*/ 0 h 406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657599" h="4064000">
                <a:moveTo>
                  <a:pt x="609612" y="0"/>
                </a:moveTo>
                <a:lnTo>
                  <a:pt x="3047987" y="0"/>
                </a:lnTo>
                <a:cubicBezTo>
                  <a:pt x="3384666" y="0"/>
                  <a:pt x="3657599" y="272933"/>
                  <a:pt x="3657599" y="609612"/>
                </a:cubicBezTo>
                <a:lnTo>
                  <a:pt x="3657599" y="3454388"/>
                </a:lnTo>
                <a:cubicBezTo>
                  <a:pt x="3657599" y="3791067"/>
                  <a:pt x="3384666" y="4064000"/>
                  <a:pt x="3047987" y="4064000"/>
                </a:cubicBezTo>
                <a:lnTo>
                  <a:pt x="609612" y="4064000"/>
                </a:lnTo>
                <a:cubicBezTo>
                  <a:pt x="272933" y="4064000"/>
                  <a:pt x="0" y="3791067"/>
                  <a:pt x="0" y="3454388"/>
                </a:cubicBezTo>
                <a:lnTo>
                  <a:pt x="0" y="609612"/>
                </a:lnTo>
                <a:cubicBezTo>
                  <a:pt x="0" y="272933"/>
                  <a:pt x="272933" y="0"/>
                  <a:pt x="609612" y="0"/>
                </a:cubicBezTo>
                <a:close/>
              </a:path>
            </a:pathLst>
          </a:custGeom>
          <a:effectLst>
            <a:softEdge rad="12700"/>
          </a:effectLst>
        </p:spPr>
      </p:pic>
      <p:pic>
        <p:nvPicPr>
          <p:cNvPr id="21" name="PHẠM DUYÊN 4 - 9Slide.vn">
            <a:extLst>
              <a:ext uri="{FF2B5EF4-FFF2-40B4-BE49-F238E27FC236}">
                <a16:creationId xmlns:a16="http://schemas.microsoft.com/office/drawing/2014/main" id="{137801B0-AA9D-E8D2-5EB8-28EFD97CC9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0" t="3116" r="3750" b="1884"/>
          <a:stretch>
            <a:fillRect/>
          </a:stretch>
        </p:blipFill>
        <p:spPr>
          <a:xfrm>
            <a:off x="5638800" y="2171700"/>
            <a:ext cx="5638799" cy="3981450"/>
          </a:xfrm>
          <a:custGeom>
            <a:avLst/>
            <a:gdLst>
              <a:gd name="connsiteX0" fmla="*/ 539168 w 5638799"/>
              <a:gd name="connsiteY0" fmla="*/ 0 h 3981450"/>
              <a:gd name="connsiteX1" fmla="*/ 5099631 w 5638799"/>
              <a:gd name="connsiteY1" fmla="*/ 0 h 3981450"/>
              <a:gd name="connsiteX2" fmla="*/ 5638799 w 5638799"/>
              <a:gd name="connsiteY2" fmla="*/ 539168 h 3981450"/>
              <a:gd name="connsiteX3" fmla="*/ 5638799 w 5638799"/>
              <a:gd name="connsiteY3" fmla="*/ 3442282 h 3981450"/>
              <a:gd name="connsiteX4" fmla="*/ 5099631 w 5638799"/>
              <a:gd name="connsiteY4" fmla="*/ 3981450 h 3981450"/>
              <a:gd name="connsiteX5" fmla="*/ 539168 w 5638799"/>
              <a:gd name="connsiteY5" fmla="*/ 3981450 h 3981450"/>
              <a:gd name="connsiteX6" fmla="*/ 0 w 5638799"/>
              <a:gd name="connsiteY6" fmla="*/ 3442282 h 3981450"/>
              <a:gd name="connsiteX7" fmla="*/ 0 w 5638799"/>
              <a:gd name="connsiteY7" fmla="*/ 539168 h 3981450"/>
              <a:gd name="connsiteX8" fmla="*/ 539168 w 5638799"/>
              <a:gd name="connsiteY8" fmla="*/ 0 h 3981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638799" h="3981450">
                <a:moveTo>
                  <a:pt x="539168" y="0"/>
                </a:moveTo>
                <a:lnTo>
                  <a:pt x="5099631" y="0"/>
                </a:lnTo>
                <a:cubicBezTo>
                  <a:pt x="5397405" y="0"/>
                  <a:pt x="5638799" y="241394"/>
                  <a:pt x="5638799" y="539168"/>
                </a:cubicBezTo>
                <a:lnTo>
                  <a:pt x="5638799" y="3442282"/>
                </a:lnTo>
                <a:cubicBezTo>
                  <a:pt x="5638799" y="3740056"/>
                  <a:pt x="5397405" y="3981450"/>
                  <a:pt x="5099631" y="3981450"/>
                </a:cubicBezTo>
                <a:lnTo>
                  <a:pt x="539168" y="3981450"/>
                </a:lnTo>
                <a:cubicBezTo>
                  <a:pt x="241394" y="3981450"/>
                  <a:pt x="0" y="3740056"/>
                  <a:pt x="0" y="3442282"/>
                </a:cubicBezTo>
                <a:lnTo>
                  <a:pt x="0" y="539168"/>
                </a:lnTo>
                <a:cubicBezTo>
                  <a:pt x="0" y="241394"/>
                  <a:pt x="241394" y="0"/>
                  <a:pt x="539168" y="0"/>
                </a:cubicBezTo>
                <a:close/>
              </a:path>
            </a:pathLst>
          </a:custGeom>
          <a:effectLst>
            <a:softEdge rad="12700"/>
          </a:effectLst>
        </p:spPr>
      </p:pic>
      <p:sp>
        <p:nvSpPr>
          <p:cNvPr id="22" name="PHẠM DUYÊN 5 - 9Slide.vn">
            <a:extLst>
              <a:ext uri="{FF2B5EF4-FFF2-40B4-BE49-F238E27FC236}">
                <a16:creationId xmlns:a16="http://schemas.microsoft.com/office/drawing/2014/main" id="{4F214D5F-EA40-5AAE-628C-054182691CED}"/>
              </a:ext>
            </a:extLst>
          </p:cNvPr>
          <p:cNvSpPr/>
          <p:nvPr/>
        </p:nvSpPr>
        <p:spPr>
          <a:xfrm>
            <a:off x="3361882" y="1734997"/>
            <a:ext cx="1760624" cy="636940"/>
          </a:xfrm>
          <a:custGeom>
            <a:avLst/>
            <a:gdLst>
              <a:gd name="connsiteX0" fmla="*/ 171735 w 1059742"/>
              <a:gd name="connsiteY0" fmla="*/ 0 h 383382"/>
              <a:gd name="connsiteX1" fmla="*/ 957149 w 1059742"/>
              <a:gd name="connsiteY1" fmla="*/ 0 h 383382"/>
              <a:gd name="connsiteX2" fmla="*/ 1059742 w 1059742"/>
              <a:gd name="connsiteY2" fmla="*/ 102593 h 383382"/>
              <a:gd name="connsiteX3" fmla="*/ 1059742 w 1059742"/>
              <a:gd name="connsiteY3" fmla="*/ 280789 h 383382"/>
              <a:gd name="connsiteX4" fmla="*/ 957149 w 1059742"/>
              <a:gd name="connsiteY4" fmla="*/ 383382 h 383382"/>
              <a:gd name="connsiteX5" fmla="*/ 171735 w 1059742"/>
              <a:gd name="connsiteY5" fmla="*/ 383382 h 383382"/>
              <a:gd name="connsiteX6" fmla="*/ 131801 w 1059742"/>
              <a:gd name="connsiteY6" fmla="*/ 375320 h 383382"/>
              <a:gd name="connsiteX7" fmla="*/ 119857 w 1059742"/>
              <a:gd name="connsiteY7" fmla="*/ 367267 h 383382"/>
              <a:gd name="connsiteX8" fmla="*/ 0 w 1059742"/>
              <a:gd name="connsiteY8" fmla="*/ 372173 h 383382"/>
              <a:gd name="connsiteX9" fmla="*/ 69142 w 1059742"/>
              <a:gd name="connsiteY9" fmla="*/ 253622 h 383382"/>
              <a:gd name="connsiteX10" fmla="*/ 69142 w 1059742"/>
              <a:gd name="connsiteY10" fmla="*/ 102593 h 383382"/>
              <a:gd name="connsiteX11" fmla="*/ 171735 w 1059742"/>
              <a:gd name="connsiteY11" fmla="*/ 0 h 3833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059742" h="383382">
                <a:moveTo>
                  <a:pt x="171735" y="0"/>
                </a:moveTo>
                <a:lnTo>
                  <a:pt x="957149" y="0"/>
                </a:lnTo>
                <a:cubicBezTo>
                  <a:pt x="1013810" y="0"/>
                  <a:pt x="1059742" y="45932"/>
                  <a:pt x="1059742" y="102593"/>
                </a:cubicBezTo>
                <a:lnTo>
                  <a:pt x="1059742" y="280789"/>
                </a:lnTo>
                <a:cubicBezTo>
                  <a:pt x="1059742" y="337450"/>
                  <a:pt x="1013810" y="383382"/>
                  <a:pt x="957149" y="383382"/>
                </a:cubicBezTo>
                <a:lnTo>
                  <a:pt x="171735" y="383382"/>
                </a:lnTo>
                <a:cubicBezTo>
                  <a:pt x="157570" y="383382"/>
                  <a:pt x="144075" y="380511"/>
                  <a:pt x="131801" y="375320"/>
                </a:cubicBezTo>
                <a:lnTo>
                  <a:pt x="119857" y="367267"/>
                </a:lnTo>
                <a:lnTo>
                  <a:pt x="0" y="372173"/>
                </a:lnTo>
                <a:lnTo>
                  <a:pt x="69142" y="253622"/>
                </a:lnTo>
                <a:lnTo>
                  <a:pt x="69142" y="102593"/>
                </a:lnTo>
                <a:cubicBezTo>
                  <a:pt x="69142" y="45932"/>
                  <a:pt x="115074" y="0"/>
                  <a:pt x="171735" y="0"/>
                </a:cubicBezTo>
                <a:close/>
              </a:path>
            </a:pathLst>
          </a:custGeom>
          <a:solidFill>
            <a:srgbClr val="FFFFFF"/>
          </a:solidFill>
          <a:ln w="28575">
            <a:solidFill>
              <a:srgbClr val="844A2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7" name="PHẠM DUYÊN 6 - 9Slide.vn">
            <a:extLst>
              <a:ext uri="{FF2B5EF4-FFF2-40B4-BE49-F238E27FC236}">
                <a16:creationId xmlns:a16="http://schemas.microsoft.com/office/drawing/2014/main" id="{8DE66269-A2A2-0347-471A-007874A0B61E}"/>
              </a:ext>
            </a:extLst>
          </p:cNvPr>
          <p:cNvSpPr txBox="1"/>
          <p:nvPr/>
        </p:nvSpPr>
        <p:spPr>
          <a:xfrm flipH="1">
            <a:off x="3260922" y="1823313"/>
            <a:ext cx="20753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spc="-4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Ái! Đau quá!</a:t>
            </a:r>
          </a:p>
        </p:txBody>
      </p:sp>
      <p:sp>
        <p:nvSpPr>
          <p:cNvPr id="28" name="PHẠM DUYÊN 7 - 9Slide.vn">
            <a:extLst>
              <a:ext uri="{FF2B5EF4-FFF2-40B4-BE49-F238E27FC236}">
                <a16:creationId xmlns:a16="http://schemas.microsoft.com/office/drawing/2014/main" id="{899191B3-711B-1B95-5DEB-E3D90B98BBAD}"/>
              </a:ext>
            </a:extLst>
          </p:cNvPr>
          <p:cNvSpPr/>
          <p:nvPr/>
        </p:nvSpPr>
        <p:spPr>
          <a:xfrm flipH="1">
            <a:off x="6266640" y="1527204"/>
            <a:ext cx="2617884" cy="1095572"/>
          </a:xfrm>
          <a:custGeom>
            <a:avLst/>
            <a:gdLst>
              <a:gd name="connsiteX0" fmla="*/ 171735 w 1059742"/>
              <a:gd name="connsiteY0" fmla="*/ 0 h 383382"/>
              <a:gd name="connsiteX1" fmla="*/ 957149 w 1059742"/>
              <a:gd name="connsiteY1" fmla="*/ 0 h 383382"/>
              <a:gd name="connsiteX2" fmla="*/ 1059742 w 1059742"/>
              <a:gd name="connsiteY2" fmla="*/ 102593 h 383382"/>
              <a:gd name="connsiteX3" fmla="*/ 1059742 w 1059742"/>
              <a:gd name="connsiteY3" fmla="*/ 280789 h 383382"/>
              <a:gd name="connsiteX4" fmla="*/ 957149 w 1059742"/>
              <a:gd name="connsiteY4" fmla="*/ 383382 h 383382"/>
              <a:gd name="connsiteX5" fmla="*/ 171735 w 1059742"/>
              <a:gd name="connsiteY5" fmla="*/ 383382 h 383382"/>
              <a:gd name="connsiteX6" fmla="*/ 131801 w 1059742"/>
              <a:gd name="connsiteY6" fmla="*/ 375320 h 383382"/>
              <a:gd name="connsiteX7" fmla="*/ 119857 w 1059742"/>
              <a:gd name="connsiteY7" fmla="*/ 367267 h 383382"/>
              <a:gd name="connsiteX8" fmla="*/ 0 w 1059742"/>
              <a:gd name="connsiteY8" fmla="*/ 372173 h 383382"/>
              <a:gd name="connsiteX9" fmla="*/ 69142 w 1059742"/>
              <a:gd name="connsiteY9" fmla="*/ 253622 h 383382"/>
              <a:gd name="connsiteX10" fmla="*/ 69142 w 1059742"/>
              <a:gd name="connsiteY10" fmla="*/ 102593 h 383382"/>
              <a:gd name="connsiteX11" fmla="*/ 171735 w 1059742"/>
              <a:gd name="connsiteY11" fmla="*/ 0 h 3833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059742" h="383382">
                <a:moveTo>
                  <a:pt x="171735" y="0"/>
                </a:moveTo>
                <a:lnTo>
                  <a:pt x="957149" y="0"/>
                </a:lnTo>
                <a:cubicBezTo>
                  <a:pt x="1013810" y="0"/>
                  <a:pt x="1059742" y="45932"/>
                  <a:pt x="1059742" y="102593"/>
                </a:cubicBezTo>
                <a:lnTo>
                  <a:pt x="1059742" y="280789"/>
                </a:lnTo>
                <a:cubicBezTo>
                  <a:pt x="1059742" y="337450"/>
                  <a:pt x="1013810" y="383382"/>
                  <a:pt x="957149" y="383382"/>
                </a:cubicBezTo>
                <a:lnTo>
                  <a:pt x="171735" y="383382"/>
                </a:lnTo>
                <a:cubicBezTo>
                  <a:pt x="157570" y="383382"/>
                  <a:pt x="144075" y="380511"/>
                  <a:pt x="131801" y="375320"/>
                </a:cubicBezTo>
                <a:lnTo>
                  <a:pt x="119857" y="367267"/>
                </a:lnTo>
                <a:lnTo>
                  <a:pt x="0" y="372173"/>
                </a:lnTo>
                <a:lnTo>
                  <a:pt x="69142" y="253622"/>
                </a:lnTo>
                <a:lnTo>
                  <a:pt x="69142" y="102593"/>
                </a:lnTo>
                <a:cubicBezTo>
                  <a:pt x="69142" y="45932"/>
                  <a:pt x="115074" y="0"/>
                  <a:pt x="171735" y="0"/>
                </a:cubicBezTo>
                <a:close/>
              </a:path>
            </a:pathLst>
          </a:custGeom>
          <a:solidFill>
            <a:srgbClr val="FFFFFF"/>
          </a:solidFill>
          <a:ln w="28575">
            <a:solidFill>
              <a:srgbClr val="844A2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9" name="PHẠM DUYÊN 8 - 9Slide.vn">
            <a:extLst>
              <a:ext uri="{FF2B5EF4-FFF2-40B4-BE49-F238E27FC236}">
                <a16:creationId xmlns:a16="http://schemas.microsoft.com/office/drawing/2014/main" id="{0F9AF21C-FC09-FCD0-C673-F9BB69AB93D6}"/>
              </a:ext>
            </a:extLst>
          </p:cNvPr>
          <p:cNvSpPr txBox="1"/>
          <p:nvPr/>
        </p:nvSpPr>
        <p:spPr>
          <a:xfrm flipH="1">
            <a:off x="6318378" y="1580716"/>
            <a:ext cx="230310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spc="-4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Bạn cẩn thận đấy! Cây này vừa có gai, vừa có độc.</a:t>
            </a:r>
          </a:p>
        </p:txBody>
      </p:sp>
    </p:spTree>
    <p:extLst>
      <p:ext uri="{BB962C8B-B14F-4D97-AF65-F5344CB8AC3E}">
        <p14:creationId xmlns:p14="http://schemas.microsoft.com/office/powerpoint/2010/main" val="12760539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HẠM DUYÊN 1 - 9Slide.vn">
            <a:extLst>
              <a:ext uri="{FF2B5EF4-FFF2-40B4-BE49-F238E27FC236}">
                <a16:creationId xmlns:a16="http://schemas.microsoft.com/office/drawing/2014/main" id="{5EB3F227-CF1A-B15A-4709-53C729A9558E}"/>
              </a:ext>
            </a:extLst>
          </p:cNvPr>
          <p:cNvSpPr/>
          <p:nvPr/>
        </p:nvSpPr>
        <p:spPr>
          <a:xfrm>
            <a:off x="306355" y="3712210"/>
            <a:ext cx="11571514" cy="1012190"/>
          </a:xfrm>
          <a:prstGeom prst="rect">
            <a:avLst/>
          </a:prstGeom>
          <a:solidFill>
            <a:srgbClr val="82B56C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PHẠM DUYÊN 2 - 9Slide.vn">
            <a:extLst>
              <a:ext uri="{FF2B5EF4-FFF2-40B4-BE49-F238E27FC236}">
                <a16:creationId xmlns:a16="http://schemas.microsoft.com/office/drawing/2014/main" id="{875D4D03-3782-527B-AA27-B00C6994CE41}"/>
              </a:ext>
            </a:extLst>
          </p:cNvPr>
          <p:cNvSpPr txBox="1"/>
          <p:nvPr/>
        </p:nvSpPr>
        <p:spPr>
          <a:xfrm>
            <a:off x="1231900" y="5015572"/>
            <a:ext cx="233680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3000" b="1">
                <a:solidFill>
                  <a:srgbClr val="000000"/>
                </a:solidFill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</a:defRPr>
            </a:lvl1pPr>
          </a:lstStyle>
          <a:p>
            <a:pPr algn="ctr"/>
            <a:r>
              <a:rPr lang="en-US" altLang="zh-CN" sz="3200">
                <a:solidFill>
                  <a:srgbClr val="426A5D"/>
                </a:solidFill>
                <a:latin typeface="+mj-lt"/>
              </a:rPr>
              <a:t>cây vạn niên thanh</a:t>
            </a:r>
            <a:endParaRPr lang="zh-CN" altLang="en-US" sz="3200" dirty="0">
              <a:solidFill>
                <a:srgbClr val="426A5D"/>
              </a:solidFill>
              <a:latin typeface="+mj-lt"/>
            </a:endParaRPr>
          </a:p>
        </p:txBody>
      </p:sp>
      <p:sp>
        <p:nvSpPr>
          <p:cNvPr id="8" name="PHẠM DUYÊN 3 - 9Slide.vn">
            <a:extLst>
              <a:ext uri="{FF2B5EF4-FFF2-40B4-BE49-F238E27FC236}">
                <a16:creationId xmlns:a16="http://schemas.microsoft.com/office/drawing/2014/main" id="{F69C714D-C120-EC13-252B-A972E7DAE010}"/>
              </a:ext>
            </a:extLst>
          </p:cNvPr>
          <p:cNvSpPr txBox="1"/>
          <p:nvPr/>
        </p:nvSpPr>
        <p:spPr>
          <a:xfrm>
            <a:off x="5105400" y="5015572"/>
            <a:ext cx="190500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3000" b="1">
                <a:solidFill>
                  <a:srgbClr val="000000"/>
                </a:solidFill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</a:defRPr>
            </a:lvl1pPr>
          </a:lstStyle>
          <a:p>
            <a:pPr algn="ctr"/>
            <a:r>
              <a:rPr lang="en-US" altLang="zh-CN" sz="3200">
                <a:solidFill>
                  <a:srgbClr val="426A5D"/>
                </a:solidFill>
                <a:latin typeface="+mj-lt"/>
              </a:rPr>
              <a:t>cây trúc đào</a:t>
            </a:r>
            <a:endParaRPr lang="zh-CN" altLang="en-US" sz="3200" dirty="0">
              <a:solidFill>
                <a:srgbClr val="426A5D"/>
              </a:solidFill>
              <a:latin typeface="+mj-lt"/>
            </a:endParaRPr>
          </a:p>
        </p:txBody>
      </p:sp>
      <p:sp>
        <p:nvSpPr>
          <p:cNvPr id="9" name="PHẠM DUYÊN 4 - 9Slide.vn">
            <a:extLst>
              <a:ext uri="{FF2B5EF4-FFF2-40B4-BE49-F238E27FC236}">
                <a16:creationId xmlns:a16="http://schemas.microsoft.com/office/drawing/2014/main" id="{705A3902-0468-C248-EEFA-8C3285C46CC5}"/>
              </a:ext>
            </a:extLst>
          </p:cNvPr>
          <p:cNvSpPr txBox="1"/>
          <p:nvPr/>
        </p:nvSpPr>
        <p:spPr>
          <a:xfrm>
            <a:off x="8763000" y="5015572"/>
            <a:ext cx="190500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3000" b="1">
                <a:solidFill>
                  <a:srgbClr val="000000"/>
                </a:solidFill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</a:defRPr>
            </a:lvl1pPr>
          </a:lstStyle>
          <a:p>
            <a:pPr algn="ctr"/>
            <a:r>
              <a:rPr lang="en-US" altLang="zh-CN" sz="3200">
                <a:solidFill>
                  <a:srgbClr val="426A5D"/>
                </a:solidFill>
                <a:latin typeface="+mj-lt"/>
              </a:rPr>
              <a:t>cây lá ngón</a:t>
            </a:r>
            <a:endParaRPr lang="zh-CN" altLang="en-US" sz="3200" dirty="0">
              <a:solidFill>
                <a:srgbClr val="426A5D"/>
              </a:solidFill>
              <a:latin typeface="+mj-lt"/>
            </a:endParaRPr>
          </a:p>
        </p:txBody>
      </p:sp>
      <p:pic>
        <p:nvPicPr>
          <p:cNvPr id="11" name="PHẠM DUYÊN 5 - 9Slide.vn">
            <a:extLst>
              <a:ext uri="{FF2B5EF4-FFF2-40B4-BE49-F238E27FC236}">
                <a16:creationId xmlns:a16="http://schemas.microsoft.com/office/drawing/2014/main" id="{1821BA05-EB76-938B-FF20-5C7C78E8D60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09" r="10391"/>
          <a:stretch/>
        </p:blipFill>
        <p:spPr bwMode="auto">
          <a:xfrm>
            <a:off x="988911" y="1828800"/>
            <a:ext cx="2890800" cy="2856512"/>
          </a:xfrm>
          <a:prstGeom prst="roundRect">
            <a:avLst>
              <a:gd name="adj" fmla="val 31477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HẠM DUYÊN 6 - 9Slide.vn">
            <a:extLst>
              <a:ext uri="{FF2B5EF4-FFF2-40B4-BE49-F238E27FC236}">
                <a16:creationId xmlns:a16="http://schemas.microsoft.com/office/drawing/2014/main" id="{6037F302-991F-3F34-2025-6E87259A0AC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87"/>
          <a:stretch/>
        </p:blipFill>
        <p:spPr bwMode="auto">
          <a:xfrm>
            <a:off x="4647355" y="1828800"/>
            <a:ext cx="2890800" cy="2856512"/>
          </a:xfrm>
          <a:prstGeom prst="roundRect">
            <a:avLst>
              <a:gd name="adj" fmla="val 31477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HẠM DUYÊN 7 - 9Slide.vn">
            <a:extLst>
              <a:ext uri="{FF2B5EF4-FFF2-40B4-BE49-F238E27FC236}">
                <a16:creationId xmlns:a16="http://schemas.microsoft.com/office/drawing/2014/main" id="{4F6A9B6C-5DA1-CFEE-7962-CB42098011B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55" r="22899"/>
          <a:stretch/>
        </p:blipFill>
        <p:spPr bwMode="auto">
          <a:xfrm>
            <a:off x="8305800" y="1828800"/>
            <a:ext cx="2890800" cy="2856512"/>
          </a:xfrm>
          <a:prstGeom prst="roundRect">
            <a:avLst>
              <a:gd name="adj" fmla="val 31477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HẠM DUYÊN 8 - 9Slide.vn">
            <a:extLst>
              <a:ext uri="{FF2B5EF4-FFF2-40B4-BE49-F238E27FC236}">
                <a16:creationId xmlns:a16="http://schemas.microsoft.com/office/drawing/2014/main" id="{BFFE1CB4-C39B-1F3B-B3BF-304049543D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44700" y="281112"/>
            <a:ext cx="8102600" cy="1298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30545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HẠM DUYÊN 1 - 9Slide.vn">
            <a:extLst>
              <a:ext uri="{FF2B5EF4-FFF2-40B4-BE49-F238E27FC236}">
                <a16:creationId xmlns:a16="http://schemas.microsoft.com/office/drawing/2014/main" id="{BF9FFA8D-DF5F-3778-1734-3B7C19F9EE63}"/>
              </a:ext>
            </a:extLst>
          </p:cNvPr>
          <p:cNvSpPr txBox="1"/>
          <p:nvPr/>
        </p:nvSpPr>
        <p:spPr>
          <a:xfrm>
            <a:off x="914400" y="1676400"/>
            <a:ext cx="1066800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3200" b="1">
                <a:solidFill>
                  <a:srgbClr val="426A5D"/>
                </a:solidFill>
                <a:latin typeface="+mj-lt"/>
                <a:ea typeface="Lato Regular" panose="020F0502020204030203" pitchFamily="34" charset="0"/>
                <a:cs typeface="Lato Regular" panose="020F0502020204030203" pitchFamily="34" charset="0"/>
              </a:defRPr>
            </a:lvl1pPr>
          </a:lstStyle>
          <a:p>
            <a:pPr algn="just"/>
            <a:r>
              <a:rPr lang="en-US" sz="4400">
                <a:solidFill>
                  <a:schemeClr val="tx1">
                    <a:lumMod val="75000"/>
                    <a:lumOff val="25000"/>
                  </a:schemeClr>
                </a:solidFill>
              </a:rPr>
              <a:t>- Sau khi tiếp xúc với các cây phải rửa tay sạch sẽ.</a:t>
            </a:r>
          </a:p>
        </p:txBody>
      </p:sp>
      <p:sp>
        <p:nvSpPr>
          <p:cNvPr id="7" name="PHẠM DUYÊN 2 - 9Slide.vn">
            <a:extLst>
              <a:ext uri="{FF2B5EF4-FFF2-40B4-BE49-F238E27FC236}">
                <a16:creationId xmlns:a16="http://schemas.microsoft.com/office/drawing/2014/main" id="{3AD47BB9-BC79-6B00-28D0-D19734B2C15A}"/>
              </a:ext>
            </a:extLst>
          </p:cNvPr>
          <p:cNvSpPr txBox="1"/>
          <p:nvPr/>
        </p:nvSpPr>
        <p:spPr>
          <a:xfrm>
            <a:off x="914400" y="3354050"/>
            <a:ext cx="1066800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3200" b="1">
                <a:solidFill>
                  <a:srgbClr val="426A5D"/>
                </a:solidFill>
                <a:latin typeface="+mj-lt"/>
                <a:ea typeface="Lato Regular" panose="020F0502020204030203" pitchFamily="34" charset="0"/>
                <a:cs typeface="Lato Regular" panose="020F0502020204030203" pitchFamily="34" charset="0"/>
              </a:defRPr>
            </a:lvl1pPr>
          </a:lstStyle>
          <a:p>
            <a:pPr algn="l"/>
            <a:r>
              <a:rPr lang="en-US" sz="4400">
                <a:solidFill>
                  <a:schemeClr val="tx1">
                    <a:lumMod val="75000"/>
                    <a:lumOff val="25000"/>
                  </a:schemeClr>
                </a:solidFill>
              </a:rPr>
              <a:t>- Không nên tiếp xúc, ngửi, nếm thử các cây lạ.</a:t>
            </a:r>
          </a:p>
        </p:txBody>
      </p:sp>
      <p:pic>
        <p:nvPicPr>
          <p:cNvPr id="9" name="PHẠM DUYÊN 3 - 9Slide.vn">
            <a:extLst>
              <a:ext uri="{FF2B5EF4-FFF2-40B4-BE49-F238E27FC236}">
                <a16:creationId xmlns:a16="http://schemas.microsoft.com/office/drawing/2014/main" id="{0BB5FE37-878C-3C8D-EDE4-1201F5905E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547622">
            <a:off x="-116632" y="-54303"/>
            <a:ext cx="3276600" cy="249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17178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PHẠM DUYÊN - XANH LÁ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146356"/>
      </a:accent1>
      <a:accent2>
        <a:srgbClr val="229F94"/>
      </a:accent2>
      <a:accent3>
        <a:srgbClr val="6FB3A5"/>
      </a:accent3>
      <a:accent4>
        <a:srgbClr val="C1DEAE"/>
      </a:accent4>
      <a:accent5>
        <a:srgbClr val="FABB51"/>
      </a:accent5>
      <a:accent6>
        <a:srgbClr val="F05945"/>
      </a:accent6>
      <a:hlink>
        <a:srgbClr val="6C4706"/>
      </a:hlink>
      <a:folHlink>
        <a:srgbClr val="262626"/>
      </a:folHlink>
    </a:clrScheme>
    <a:fontScheme name="Custom 14">
      <a:majorFont>
        <a:latin typeface="iCiel Panton Black"/>
        <a:ea typeface=""/>
        <a:cs typeface=""/>
      </a:majorFont>
      <a:minorFont>
        <a:latin typeface="Arial-Rounde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2495</TotalTime>
  <Words>268</Words>
  <Application>Microsoft Office PowerPoint</Application>
  <PresentationFormat>Widescreen</PresentationFormat>
  <Paragraphs>29</Paragraphs>
  <Slides>18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6" baseType="lpstr">
      <vt:lpstr>#9Slide03 SFU Salzburg</vt:lpstr>
      <vt:lpstr>Arial-Rounded</vt:lpstr>
      <vt:lpstr>Arial</vt:lpstr>
      <vt:lpstr>Calibri</vt:lpstr>
      <vt:lpstr>#9Slide03 Sympathique Alt</vt:lpstr>
      <vt:lpstr>SVN-Pequena Neo Black</vt:lpstr>
      <vt:lpstr>iCiel Panton Black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subject>9Slide.vn</dc:subject>
  <dc:creator>PHAM DUYEN</dc:creator>
  <cp:keywords>PHẠM DUYÊN</cp:keywords>
  <dc:description>9Slide.vn</dc:description>
  <cp:lastModifiedBy>duyen pham</cp:lastModifiedBy>
  <cp:revision>587</cp:revision>
  <dcterms:created xsi:type="dcterms:W3CDTF">2023-05-18T08:55:55Z</dcterms:created>
  <dcterms:modified xsi:type="dcterms:W3CDTF">2023-11-21T08:37:14Z</dcterms:modified>
  <cp:category>9Slide.vn</cp:category>
</cp:coreProperties>
</file>