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563" r:id="rId4"/>
    <p:sldId id="272" r:id="rId5"/>
    <p:sldId id="561" r:id="rId6"/>
    <p:sldId id="546" r:id="rId7"/>
    <p:sldId id="547" r:id="rId8"/>
    <p:sldId id="544" r:id="rId9"/>
    <p:sldId id="552" r:id="rId10"/>
    <p:sldId id="548" r:id="rId11"/>
    <p:sldId id="549" r:id="rId12"/>
    <p:sldId id="562" r:id="rId13"/>
    <p:sldId id="550" r:id="rId14"/>
    <p:sldId id="553" r:id="rId15"/>
    <p:sldId id="564" r:id="rId16"/>
    <p:sldId id="545" r:id="rId17"/>
    <p:sldId id="5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14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8DBD-08AE-46CE-858E-31A503F45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F5E27-7E3A-4583-8893-EA1C29EE1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F5DF-CBE5-47E1-99D4-E760FC47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22/01/2024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6758D-5E36-4062-8AA7-9F0DC7BD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6D0C8-AF9C-4FB5-A77A-62E971A8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9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9965-B3B9-42C3-A651-28251C00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A4B00-4171-4A99-830D-34629F805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EAD14-839A-4810-AF60-C7BCFB5F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22/01/2024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29124-CF64-4A31-AF6B-E025A89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455AB-6A7D-4068-9164-61677EA0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98ADE-F242-4A63-9124-A18A1B5A9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4BA6D-2AE8-436D-9A47-E0179D45A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8A56A-BC2D-4C17-B73B-1AC72FC6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22/01/2024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F475-8CDB-4D42-AF57-59F51751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68420-9322-43DD-85CA-41DD757C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9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5794-CADB-98B7-F280-E61605A28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D698C-A1B9-74A5-F351-A5D6A856C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C5E25-DDEC-51E0-6F75-1CD76D1F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3CF4-4AA9-607C-79B9-E315F67C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7FAC1-BC86-D0F8-E06C-7BF272CF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59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3A4B-4F1B-4846-A022-587DE8B7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B27AA-A490-F918-243F-A3B4044B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D180-2426-7C83-CFDC-4606B86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A864F-8A1C-955E-512B-61EE8A8D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C72B-CD95-7237-07DE-E3DB0326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223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04C3-9BBC-39BF-9991-F68DD4C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97194-E996-5B10-AFF0-3B50E9108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A8D6E-C50E-CD04-754C-3621AB83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3D297-C29F-2DF4-5C88-5E6B917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974E-D615-29E9-89C2-FD7055AC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66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9945-C613-EE74-1E95-A1B87062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84065-8340-E30F-0E56-A8227EA41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FEAE9-FEA2-70D0-DCD0-2970F3FE8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F132B-48C7-82F9-83DE-81C9181F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7A6E-ACB2-D140-9A71-D8F14952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AE76C-EEB4-988F-BD1C-10B002CE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710C-8755-F4F3-2052-54192751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BD6F-CC07-D84D-0B2C-1A499DFD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5DD52-4EF8-CCE7-391E-D5790AC05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BDF55-394E-2C0C-FB56-088060AF6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06FF8-A2C4-56E9-9621-D3392658A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E0528-A1A9-03D9-C137-1F0391A9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FC97A-7FA7-126C-7B27-F57AD41A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0C615-F6BD-CE7E-F4D5-D11B913B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9747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E523-8DFD-BE73-F576-5345A3F0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F0D37-6BB6-917E-1583-5E2FF800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17970-94AD-EE99-BEF7-60C8FCE2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7B569-FF02-BDAB-F4F1-1C96E819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742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5DF74-C4DD-0AAE-85A9-A994A23D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CCDAB-34DB-B2F0-6C62-C864EC4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97093-6487-D630-9347-7BA2EDDB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82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DFF8-6530-268B-4714-6CA98FD0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6FCA-56AB-954A-73CA-DEC104FD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0F039-4573-9391-CCD1-DE28E54DA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B6BF8-B190-4FF1-5C36-9C5D9178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2EEA0-533F-D41C-6928-F8E78474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9D519-DD58-DD82-10A5-9BCA1C9E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57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9D8D-8938-4180-836F-C92C6F9F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38E3-4399-456B-B2C1-415F9225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FE76A-63F1-4F9C-8299-49C8A783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22/01/2024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0147A-8B0A-46A8-A7B5-134E0D38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29495-50BB-4D12-9662-A7E80C42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92B-E24A-0164-7B62-43DA94D9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833C6-9F63-4EED-2CDC-FD23C0431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57EB9-D872-15DC-2E54-31CA838D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FC5E4-C932-14F7-1AF9-0DF2F6BD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EB223-0F3D-3F55-7019-36A4874D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0EFAB-D0A7-48FB-204C-234CD102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3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4D28-6BB3-3249-1902-419E52C6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C0EB6-1C6E-E4D6-1E97-36088CE84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20E3-4AC4-E175-1BA3-89B08FA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DC6A-B52E-FFF7-2097-E881B12F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7DD12-6FB1-8FCD-D986-90B72248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00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132C12-7CF6-86FB-AFB7-5EBEF00A2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50C85-EEAB-C858-CE7F-C1DF8A8E0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409B-37E1-42DC-06E4-770F4237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C64CC-C45B-9E92-4F09-03F992A1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3A75D-2877-E4B2-B652-F4276CA3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85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A32F-3245-4ED8-B23E-5442EB4F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728AF-E86F-499F-B601-4E8DBBEF3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07F3C-399F-4021-B834-884258FA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22/01/2024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A3CE6-AFD3-47D6-962C-99FA1EC4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0486-F521-40B7-B998-E64907E2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0AAF-151C-450F-AD4D-4217EDE2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6D588-A338-4FC3-904C-1ECBB2257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D78E3-9ABE-466C-9E1C-358C4B6DC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6648A-E42B-47EC-9BB5-9F503E77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22/01/2024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33D6D-1086-436C-B280-86AA3F2E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78E65-BAAA-4108-9FC3-B70DDDE0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7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3785-EA05-423D-9806-9E7C6205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76F8-7E90-451F-B64F-34FE6402C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23B4F-A0ED-48CF-A66D-E825389A6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BD3F1-B19B-4664-A7D2-E14D9B63E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1D6D4-505D-4EC9-B39A-40F8593EF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45507-506C-4091-A711-2D81DD02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22/01/2024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B984D-5BE1-4849-82D3-89983954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6FEE9-D86C-49EA-A2B8-A7535898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3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ADF8-326F-4CB5-81E5-54468097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627F5-AC96-4F6C-B143-7378E42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22/01/2024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04D2D-096A-4983-82F3-94836595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0363D-3AB7-4DA3-8F4C-CF547565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9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0A1DB-2D9B-4F12-A417-B6376D13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22/01/2024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3976E-2C02-4A20-AC09-AEC471A3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E5178-76BD-45CF-B474-95B5224A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6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81AB-F1B6-4DD2-92F9-011B77F1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DD817-859F-41A3-AC56-B9095BA8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5C0D1-D803-4B70-A73D-3E3D090BB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1C690-9C38-44AF-895E-C7A50E51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22/01/2024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9018E-F5B7-4387-9B12-4DFC923F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E1DBA-EFA1-4A93-8743-ACB64E99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9916-65BF-468B-BE05-468B22DE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1D5FF-9450-435C-A6F0-581ABE96D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21FC1-0314-43A0-8C70-3FE2C35F9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EB3D8-E73C-4081-9095-F79921C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FBDD4-A1AE-4F21-80B7-C68CF942AB32}" type="datetimeFigureOut">
              <a:rPr lang="en-US" smtClean="0"/>
              <a:t>22/01/2024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84AAC-DA13-4090-9180-1BFCEAEE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1F5CD-663B-4031-8A72-489B9101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DEA07-B33A-4A06-AAAB-50FED41B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8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63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29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microsoft.com/office/2007/relationships/hdphoto" Target="../media/hdphoto5.wdp"/><Relationship Id="rId7" Type="http://schemas.microsoft.com/office/2007/relationships/hdphoto" Target="../media/hdphoto2.wdp"/><Relationship Id="rId12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microsoft.com/office/2007/relationships/hdphoto" Target="../media/hdphoto5.wdp"/><Relationship Id="rId7" Type="http://schemas.microsoft.com/office/2007/relationships/hdphoto" Target="../media/hdphoto2.wdp"/><Relationship Id="rId12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microsoft.com/office/2007/relationships/hdphoto" Target="../media/hdphoto5.wdp"/><Relationship Id="rId7" Type="http://schemas.microsoft.com/office/2007/relationships/hdphoto" Target="../media/hdphoto2.wdp"/><Relationship Id="rId12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microsoft.com/office/2007/relationships/hdphoto" Target="../media/hdphoto5.wdp"/><Relationship Id="rId7" Type="http://schemas.microsoft.com/office/2007/relationships/hdphoto" Target="../media/hdphoto2.wdp"/><Relationship Id="rId12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998AD3-044E-4DD4-9BE5-E08A09572066}"/>
              </a:ext>
            </a:extLst>
          </p:cNvPr>
          <p:cNvSpPr/>
          <p:nvPr/>
        </p:nvSpPr>
        <p:spPr>
          <a:xfrm>
            <a:off x="2215299" y="1055802"/>
            <a:ext cx="8719794" cy="4854804"/>
          </a:xfrm>
          <a:prstGeom prst="roundRect">
            <a:avLst/>
          </a:prstGeom>
          <a:solidFill>
            <a:schemeClr val="bg1"/>
          </a:solidFill>
          <a:ln w="57150" cmpd="thinThick">
            <a:solidFill>
              <a:srgbClr val="00A7F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200+ hình nền PowerPoint cute siêu dễ thương đầy phong cách, ấn tượng -  Thegioididong.com">
            <a:extLst>
              <a:ext uri="{FF2B5EF4-FFF2-40B4-BE49-F238E27FC236}">
                <a16:creationId xmlns:a16="http://schemas.microsoft.com/office/drawing/2014/main" id="{B6E45FFF-C362-4D6E-B38A-B57E4602D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667" l="10000" r="97000">
                        <a14:foregroundMark x1="50125" y1="93167" x2="61000" y2="92333"/>
                        <a14:foregroundMark x1="61000" y1="92333" x2="88375" y2="76000"/>
                        <a14:foregroundMark x1="88375" y1="76000" x2="93250" y2="70000"/>
                        <a14:foregroundMark x1="93250" y1="70000" x2="93375" y2="69833"/>
                        <a14:foregroundMark x1="47625" y1="93833" x2="53875" y2="94833"/>
                        <a14:foregroundMark x1="62500" y1="41167" x2="74250" y2="58167"/>
                        <a14:foregroundMark x1="74250" y1="58167" x2="79750" y2="74833"/>
                        <a14:foregroundMark x1="57875" y1="46333" x2="64125" y2="62167"/>
                        <a14:foregroundMark x1="64125" y1="62167" x2="70125" y2="71833"/>
                        <a14:foregroundMark x1="71750" y1="69500" x2="72750" y2="78333"/>
                        <a14:foregroundMark x1="66500" y1="76833" x2="66500" y2="84167"/>
                        <a14:foregroundMark x1="71375" y1="75333" x2="69875" y2="80833"/>
                        <a14:foregroundMark x1="77500" y1="76000" x2="78000" y2="78000"/>
                        <a14:foregroundMark x1="96375" y1="72000" x2="97000" y2="70333"/>
                        <a14:foregroundMark x1="56250" y1="53833" x2="55000" y2="57167"/>
                        <a14:foregroundMark x1="53500" y1="59167" x2="56500" y2="65333"/>
                        <a14:foregroundMark x1="58125" y1="69167" x2="60125" y2="69500"/>
                        <a14:foregroundMark x1="76625" y1="52833" x2="76875" y2="5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8" t="24206"/>
          <a:stretch/>
        </p:blipFill>
        <p:spPr bwMode="auto">
          <a:xfrm rot="673550">
            <a:off x="155851" y="2934058"/>
            <a:ext cx="3875677" cy="39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0FDA76-B7E3-4891-B05D-9F4F3CE4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07">
            <a:off x="9878775" y="518117"/>
            <a:ext cx="1116906" cy="10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57653C09-DED5-4830-99A7-BBBDEBE3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93" y="3936027"/>
            <a:ext cx="1988053" cy="19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E5909-B059-CD55-3FAC-926531038DDA}"/>
              </a:ext>
            </a:extLst>
          </p:cNvPr>
          <p:cNvSpPr txBox="1"/>
          <p:nvPr/>
        </p:nvSpPr>
        <p:spPr>
          <a:xfrm>
            <a:off x="5052168" y="0"/>
            <a:ext cx="481426" cy="38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4606-1DA7-5DCB-65C3-7E4113992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0405" y="1345031"/>
            <a:ext cx="5395428" cy="1518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4D160A-E4F6-1F42-153C-9FC738E1B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0962" y="2153782"/>
            <a:ext cx="760846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86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40" y="3907856"/>
            <a:ext cx="5773542" cy="3244731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821" y="43940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11252342" y="2119745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6481">
            <a:off x="443481" y="5169933"/>
            <a:ext cx="1202116" cy="12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63" y="133601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2054484" y="1752599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A7F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708458" y="2785879"/>
              <a:ext cx="56544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thể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xúc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94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069" y="3769575"/>
            <a:ext cx="5658458" cy="3180054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31" y="152708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609332" y="1849232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5776" flipH="1">
            <a:off x="10262852" y="5314986"/>
            <a:ext cx="1131379" cy="11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" y="250714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3654240" y="1774560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EC5D3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543620" y="2851867"/>
              <a:ext cx="58769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dùng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đặt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3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069" y="3769575"/>
            <a:ext cx="5658458" cy="3180054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31" y="152708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609332" y="1849232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5776" flipH="1">
            <a:off x="10262852" y="5314986"/>
            <a:ext cx="1131379" cy="11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" y="250714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3654240" y="1774560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937058" y="2747092"/>
              <a:ext cx="4974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Chính</a:t>
              </a: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tả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917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A7BDFD-6019-4AE3-992E-5475364E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69F862-19C8-4941-B7AD-80E6FAE8B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1" y="-1"/>
            <a:ext cx="5966509" cy="4391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53471D-D89A-405C-A87E-7A0FD6FD9417}"/>
              </a:ext>
            </a:extLst>
          </p:cNvPr>
          <p:cNvSpPr/>
          <p:nvPr/>
        </p:nvSpPr>
        <p:spPr>
          <a:xfrm>
            <a:off x="514254" y="1717798"/>
            <a:ext cx="535858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b.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Sửa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lỗi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đoạn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văn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(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nếu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30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998AD3-044E-4DD4-9BE5-E08A09572066}"/>
              </a:ext>
            </a:extLst>
          </p:cNvPr>
          <p:cNvSpPr/>
          <p:nvPr/>
        </p:nvSpPr>
        <p:spPr>
          <a:xfrm>
            <a:off x="2215299" y="1055802"/>
            <a:ext cx="8719794" cy="4854804"/>
          </a:xfrm>
          <a:prstGeom prst="roundRect">
            <a:avLst/>
          </a:prstGeom>
          <a:solidFill>
            <a:schemeClr val="bg1"/>
          </a:solidFill>
          <a:ln w="57150" cmpd="thinThick">
            <a:solidFill>
              <a:srgbClr val="00A7F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200+ hình nền PowerPoint cute siêu dễ thương đầy phong cách, ấn tượng -  Thegioididong.com">
            <a:extLst>
              <a:ext uri="{FF2B5EF4-FFF2-40B4-BE49-F238E27FC236}">
                <a16:creationId xmlns:a16="http://schemas.microsoft.com/office/drawing/2014/main" id="{B6E45FFF-C362-4D6E-B38A-B57E4602D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667" l="10000" r="97000">
                        <a14:foregroundMark x1="50125" y1="93167" x2="61000" y2="92333"/>
                        <a14:foregroundMark x1="61000" y1="92333" x2="88375" y2="76000"/>
                        <a14:foregroundMark x1="88375" y1="76000" x2="93250" y2="70000"/>
                        <a14:foregroundMark x1="93250" y1="70000" x2="93375" y2="69833"/>
                        <a14:foregroundMark x1="47625" y1="93833" x2="53875" y2="94833"/>
                        <a14:foregroundMark x1="62500" y1="41167" x2="74250" y2="58167"/>
                        <a14:foregroundMark x1="74250" y1="58167" x2="79750" y2="74833"/>
                        <a14:foregroundMark x1="57875" y1="46333" x2="64125" y2="62167"/>
                        <a14:foregroundMark x1="64125" y1="62167" x2="70125" y2="71833"/>
                        <a14:foregroundMark x1="71750" y1="69500" x2="72750" y2="78333"/>
                        <a14:foregroundMark x1="66500" y1="76833" x2="66500" y2="84167"/>
                        <a14:foregroundMark x1="71375" y1="75333" x2="69875" y2="80833"/>
                        <a14:foregroundMark x1="77500" y1="76000" x2="78000" y2="78000"/>
                        <a14:foregroundMark x1="96375" y1="72000" x2="97000" y2="70333"/>
                        <a14:foregroundMark x1="56250" y1="53833" x2="55000" y2="57167"/>
                        <a14:foregroundMark x1="53500" y1="59167" x2="56500" y2="65333"/>
                        <a14:foregroundMark x1="58125" y1="69167" x2="60125" y2="69500"/>
                        <a14:foregroundMark x1="76625" y1="52833" x2="76875" y2="5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8" t="24206"/>
          <a:stretch/>
        </p:blipFill>
        <p:spPr bwMode="auto">
          <a:xfrm rot="673550">
            <a:off x="155851" y="2934058"/>
            <a:ext cx="3875677" cy="39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0FDA76-B7E3-4891-B05D-9F4F3CE4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07">
            <a:off x="9878775" y="518117"/>
            <a:ext cx="1116906" cy="10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57653C09-DED5-4830-99A7-BBBDEBE3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93" y="3936027"/>
            <a:ext cx="1988053" cy="19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5D3663-E7B6-4958-ACC5-5E0D63F18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6907" y="2018426"/>
            <a:ext cx="1040067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37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B77D27-7005-43F5-87CE-A93DB0A19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" y="-16042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BC356-6042-4C45-A661-D8203EC273ED}"/>
              </a:ext>
            </a:extLst>
          </p:cNvPr>
          <p:cNvSpPr/>
          <p:nvPr/>
        </p:nvSpPr>
        <p:spPr>
          <a:xfrm>
            <a:off x="208961" y="217714"/>
            <a:ext cx="11774077" cy="6390523"/>
          </a:xfrm>
          <a:prstGeom prst="roundRect">
            <a:avLst/>
          </a:prstGeom>
          <a:solidFill>
            <a:srgbClr val="FFFFFF">
              <a:alpha val="92157"/>
            </a:srgbClr>
          </a:solidFill>
          <a:ln w="28575">
            <a:solidFill>
              <a:srgbClr val="00A7F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</a:t>
            </a:r>
          </a:p>
        </p:txBody>
      </p:sp>
      <p:pic>
        <p:nvPicPr>
          <p:cNvPr id="6146" name="Picture 2" descr="Chữ gi - Olm">
            <a:extLst>
              <a:ext uri="{FF2B5EF4-FFF2-40B4-BE49-F238E27FC236}">
                <a16:creationId xmlns:a16="http://schemas.microsoft.com/office/drawing/2014/main" id="{92C97CE3-9197-4015-B0AD-D0E9987F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60971" y="494731"/>
            <a:ext cx="2946627" cy="63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1EE6B-C41C-4B55-BEC5-B3B368E91A65}"/>
              </a:ext>
            </a:extLst>
          </p:cNvPr>
          <p:cNvSpPr txBox="1"/>
          <p:nvPr/>
        </p:nvSpPr>
        <p:spPr>
          <a:xfrm>
            <a:off x="850788" y="273504"/>
            <a:ext cx="8075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 làm một tấm thiệp, viết lời nhắn yêu thương tặng mẹ nhân ngày 8 tháng 3.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6 cách làm thiệp 8/3 đơn giản, độc đáo tặng mẹ, người yêu">
            <a:extLst>
              <a:ext uri="{FF2B5EF4-FFF2-40B4-BE49-F238E27FC236}">
                <a16:creationId xmlns:a16="http://schemas.microsoft.com/office/drawing/2014/main" id="{714EDC15-007A-9E04-88C9-CAB8953C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01490"/>
            <a:ext cx="6838950" cy="38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op 26 tập phim hoạt hình Doremon dài hay nhất cho bé">
            <a:extLst>
              <a:ext uri="{FF2B5EF4-FFF2-40B4-BE49-F238E27FC236}">
                <a16:creationId xmlns:a16="http://schemas.microsoft.com/office/drawing/2014/main" id="{A88F1941-1DEE-485D-9A7C-59E447F94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b="2115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D170AF-2913-BFCF-7FF1-0F28466C2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75" y="706331"/>
            <a:ext cx="851685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2EFD-5150-4719-8405-DACBAEFC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B0E8E-FF3D-4086-AD84-8C853D663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hế giới Doraemon ngoài đời thực ở Đà Lạt">
            <a:extLst>
              <a:ext uri="{FF2B5EF4-FFF2-40B4-BE49-F238E27FC236}">
                <a16:creationId xmlns:a16="http://schemas.microsoft.com/office/drawing/2014/main" id="{B2976982-807C-4919-81B1-A4E37B59D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/>
          <a:stretch/>
        </p:blipFill>
        <p:spPr bwMode="auto">
          <a:xfrm>
            <a:off x="0" y="0"/>
            <a:ext cx="12192000" cy="69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pinimg.com/564x/3e/26/c8/3e26c89b1e913b309af4a6522ebad73d.jpg">
            <a:extLst>
              <a:ext uri="{FF2B5EF4-FFF2-40B4-BE49-F238E27FC236}">
                <a16:creationId xmlns:a16="http://schemas.microsoft.com/office/drawing/2014/main" id="{8A4CA633-A946-4347-8539-E9436191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0" b="95251" l="3908" r="96980">
                        <a14:foregroundMark x1="49911" y1="44591" x2="50266" y2="50264"/>
                        <a14:foregroundMark x1="89520" y1="44195" x2="92185" y2="46042"/>
                        <a14:foregroundMark x1="51510" y1="20317" x2="57194" y2="51055"/>
                        <a14:foregroundMark x1="63943" y1="26253" x2="68206" y2="45910"/>
                        <a14:foregroundMark x1="68206" y1="45910" x2="68028" y2="49077"/>
                        <a14:foregroundMark x1="28774" y1="32982" x2="29840" y2="41953"/>
                        <a14:foregroundMark x1="29840" y1="41953" x2="36945" y2="46570"/>
                        <a14:foregroundMark x1="36945" y1="46570" x2="51155" y2="49077"/>
                        <a14:foregroundMark x1="51155" y1="49077" x2="60746" y2="48681"/>
                        <a14:foregroundMark x1="60746" y1="48681" x2="66252" y2="41293"/>
                        <a14:foregroundMark x1="66252" y1="41293" x2="67318" y2="33113"/>
                        <a14:foregroundMark x1="67318" y1="33113" x2="61101" y2="24934"/>
                        <a14:foregroundMark x1="61101" y1="24934" x2="51155" y2="22559"/>
                        <a14:foregroundMark x1="51155" y1="22559" x2="43339" y2="28100"/>
                        <a14:foregroundMark x1="43339" y1="28100" x2="42096" y2="35224"/>
                        <a14:foregroundMark x1="42096" y1="35224" x2="43517" y2="35620"/>
                        <a14:foregroundMark x1="20249" y1="38391" x2="22025" y2="46834"/>
                        <a14:foregroundMark x1="22025" y1="46834" x2="27531" y2="53034"/>
                        <a14:foregroundMark x1="27531" y1="53034" x2="56483" y2="56201"/>
                        <a14:foregroundMark x1="56483" y1="56201" x2="72469" y2="48153"/>
                        <a14:foregroundMark x1="72469" y1="48153" x2="76554" y2="41425"/>
                        <a14:foregroundMark x1="76554" y1="41425" x2="76377" y2="32982"/>
                        <a14:foregroundMark x1="76377" y1="32982" x2="68739" y2="25594"/>
                        <a14:foregroundMark x1="68739" y1="25594" x2="41741" y2="20317"/>
                        <a14:foregroundMark x1="22380" y1="32058" x2="23979" y2="24011"/>
                        <a14:foregroundMark x1="23979" y1="24011" x2="28952" y2="17810"/>
                        <a14:foregroundMark x1="28952" y1="17810" x2="39076" y2="16755"/>
                        <a14:foregroundMark x1="39076" y1="16755" x2="61989" y2="19921"/>
                        <a14:foregroundMark x1="61989" y1="19921" x2="62877" y2="20185"/>
                        <a14:foregroundMark x1="69272" y1="7256" x2="74423" y2="11873"/>
                        <a14:foregroundMark x1="27176" y1="3430" x2="30551" y2="6464"/>
                        <a14:foregroundMark x1="33570" y1="28628" x2="35524" y2="34960"/>
                        <a14:foregroundMark x1="61989" y1="32190" x2="64476" y2="35224"/>
                        <a14:foregroundMark x1="39787" y1="34037" x2="38899" y2="36807"/>
                        <a14:foregroundMark x1="9414" y1="66095" x2="11545" y2="68734"/>
                        <a14:foregroundMark x1="41918" y1="65435" x2="41918" y2="65435"/>
                        <a14:foregroundMark x1="4085" y1="67546" x2="4796" y2="69129"/>
                        <a14:foregroundMark x1="34991" y1="93272" x2="49201" y2="92876"/>
                        <a14:foregroundMark x1="49201" y1="92876" x2="65009" y2="93008"/>
                        <a14:foregroundMark x1="28774" y1="92744" x2="38188" y2="95251"/>
                        <a14:foregroundMark x1="38188" y1="95251" x2="44405" y2="95251"/>
                        <a14:foregroundMark x1="50089" y1="36675" x2="51332" y2="40106"/>
                        <a14:foregroundMark x1="41385" y1="67942" x2="46892" y2="73615"/>
                        <a14:foregroundMark x1="46892" y1="73615" x2="60391" y2="72164"/>
                        <a14:foregroundMark x1="60391" y1="72164" x2="63588" y2="66095"/>
                        <a14:foregroundMark x1="90586" y1="46042" x2="91829" y2="49868"/>
                        <a14:foregroundMark x1="39076" y1="65435" x2="38721" y2="72823"/>
                        <a14:foregroundMark x1="38721" y1="72823" x2="49556" y2="76913"/>
                        <a14:foregroundMark x1="49556" y1="76913" x2="55773" y2="76385"/>
                        <a14:foregroundMark x1="96270" y1="45910" x2="96980" y2="47361"/>
                        <a14:foregroundMark x1="59503" y1="64248" x2="62345" y2="72164"/>
                        <a14:foregroundMark x1="62345" y1="72164" x2="60924" y2="77573"/>
                        <a14:foregroundMark x1="67496" y1="72296" x2="62877" y2="79551"/>
                        <a14:foregroundMark x1="62877" y1="79551" x2="39254" y2="81266"/>
                        <a14:foregroundMark x1="39254" y1="81266" x2="33570" y2="74538"/>
                        <a14:foregroundMark x1="35524" y1="73351" x2="42274" y2="79420"/>
                        <a14:foregroundMark x1="27531" y1="3430" x2="25400" y2="3298"/>
                        <a14:foregroundMark x1="28242" y1="3166" x2="24334" y2="2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88" y="2865748"/>
            <a:ext cx="2965541" cy="39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6D0A990-0D7C-4BE8-9D73-E2F8C09C6237}"/>
              </a:ext>
            </a:extLst>
          </p:cNvPr>
          <p:cNvSpPr/>
          <p:nvPr/>
        </p:nvSpPr>
        <p:spPr>
          <a:xfrm>
            <a:off x="3464350" y="365125"/>
            <a:ext cx="8043637" cy="2859785"/>
          </a:xfrm>
          <a:prstGeom prst="wedgeEllipseCallout">
            <a:avLst>
              <a:gd name="adj1" fmla="val -46576"/>
              <a:gd name="adj2" fmla="val 50351"/>
            </a:avLst>
          </a:prstGeom>
          <a:solidFill>
            <a:schemeClr val="bg1"/>
          </a:solidFill>
          <a:ln w="28575">
            <a:solidFill>
              <a:srgbClr val="05A0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0B5F05-14BF-4934-886F-B830548EB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905" y="553095"/>
            <a:ext cx="9962148" cy="2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DCD2843-CEE1-3289-5BE3-C1AE5986CE5B}"/>
              </a:ext>
            </a:extLst>
          </p:cNvPr>
          <p:cNvSpPr/>
          <p:nvPr/>
        </p:nvSpPr>
        <p:spPr>
          <a:xfrm>
            <a:off x="6656255" y="1144866"/>
            <a:ext cx="5080024" cy="1445401"/>
          </a:xfrm>
          <a:prstGeom prst="wedgeRoundRectCallout">
            <a:avLst>
              <a:gd name="adj1" fmla="val -17999"/>
              <a:gd name="adj2" fmla="val 64356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 err="1">
                <a:solidFill>
                  <a:prstClr val="black"/>
                </a:solidFill>
              </a:rPr>
              <a:t>Bố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cục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của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một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đoạn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văn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gồm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mấy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phần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C16659-D743-ADC6-B059-BD7F582702DD}"/>
              </a:ext>
            </a:extLst>
          </p:cNvPr>
          <p:cNvGrpSpPr/>
          <p:nvPr/>
        </p:nvGrpSpPr>
        <p:grpSpPr>
          <a:xfrm>
            <a:off x="161925" y="1504950"/>
            <a:ext cx="6524625" cy="3856201"/>
            <a:chOff x="161925" y="1504950"/>
            <a:chExt cx="6524625" cy="3856201"/>
          </a:xfrm>
        </p:grpSpPr>
        <p:pic>
          <p:nvPicPr>
            <p:cNvPr id="8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C8FF3538-5C5A-4929-3EE3-9E2990DCD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" y="1504950"/>
              <a:ext cx="6524625" cy="38562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85FBCB-003D-E753-3F06-9FD3DD0F0E46}"/>
                </a:ext>
              </a:extLst>
            </p:cNvPr>
            <p:cNvSpPr txBox="1"/>
            <p:nvPr/>
          </p:nvSpPr>
          <p:spPr>
            <a:xfrm>
              <a:off x="847725" y="2208558"/>
              <a:ext cx="5029200" cy="2708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Bố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cục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văn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gồm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3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mở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triển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khai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thúc</a:t>
              </a:r>
              <a:r>
                <a:rPr kumimoji="0" lang="en-US" sz="44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6E6E1E1-3479-550F-B2CD-0829ACA2A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089" y="3154292"/>
            <a:ext cx="2273838" cy="31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99C8-9718-0512-01B3-AA00D8D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0B9-3B88-B811-CF64-6031C372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BA6D-54B6-131E-CFE4-D7D2EE4C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DCD2843-CEE1-3289-5BE3-C1AE5986CE5B}"/>
              </a:ext>
            </a:extLst>
          </p:cNvPr>
          <p:cNvSpPr/>
          <p:nvPr/>
        </p:nvSpPr>
        <p:spPr>
          <a:xfrm>
            <a:off x="6656255" y="1144866"/>
            <a:ext cx="5080024" cy="1445401"/>
          </a:xfrm>
          <a:prstGeom prst="wedgeRoundRectCallout">
            <a:avLst>
              <a:gd name="adj1" fmla="val -17999"/>
              <a:gd name="adj2" fmla="val 64356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/>
              </a:rPr>
              <a:t>Để viết được một đoạn văn chúng ta cần làm gì?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C8FF3538-5C5A-4929-3EE3-9E2990DCD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504950"/>
            <a:ext cx="6524625" cy="3856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5FBCB-003D-E753-3F06-9FD3DD0F0E46}"/>
              </a:ext>
            </a:extLst>
          </p:cNvPr>
          <p:cNvSpPr txBox="1"/>
          <p:nvPr/>
        </p:nvSpPr>
        <p:spPr>
          <a:xfrm>
            <a:off x="847725" y="2456208"/>
            <a:ext cx="5029200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văn</a:t>
            </a:r>
            <a:endParaRPr kumimoji="0" lang="en-US" sz="60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6E1E1-3479-550F-B2CD-0829ACA2A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089" y="3154292"/>
            <a:ext cx="2273838" cy="31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2EFD-5150-4719-8405-DACBAEFC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B0E8E-FF3D-4086-AD84-8C853D663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hế giới Doraemon ngoài đời thực ở Đà Lạt">
            <a:extLst>
              <a:ext uri="{FF2B5EF4-FFF2-40B4-BE49-F238E27FC236}">
                <a16:creationId xmlns:a16="http://schemas.microsoft.com/office/drawing/2014/main" id="{B2976982-807C-4919-81B1-A4E37B59D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/>
          <a:stretch/>
        </p:blipFill>
        <p:spPr bwMode="auto">
          <a:xfrm>
            <a:off x="0" y="0"/>
            <a:ext cx="12192000" cy="69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pinimg.com/564x/3e/26/c8/3e26c89b1e913b309af4a6522ebad73d.jpg">
            <a:extLst>
              <a:ext uri="{FF2B5EF4-FFF2-40B4-BE49-F238E27FC236}">
                <a16:creationId xmlns:a16="http://schemas.microsoft.com/office/drawing/2014/main" id="{8A4CA633-A946-4347-8539-E9436191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0" b="95251" l="3908" r="96980">
                        <a14:foregroundMark x1="49911" y1="44591" x2="50266" y2="50264"/>
                        <a14:foregroundMark x1="89520" y1="44195" x2="92185" y2="46042"/>
                        <a14:foregroundMark x1="51510" y1="20317" x2="57194" y2="51055"/>
                        <a14:foregroundMark x1="63943" y1="26253" x2="68206" y2="45910"/>
                        <a14:foregroundMark x1="68206" y1="45910" x2="68028" y2="49077"/>
                        <a14:foregroundMark x1="28774" y1="32982" x2="29840" y2="41953"/>
                        <a14:foregroundMark x1="29840" y1="41953" x2="36945" y2="46570"/>
                        <a14:foregroundMark x1="36945" y1="46570" x2="51155" y2="49077"/>
                        <a14:foregroundMark x1="51155" y1="49077" x2="60746" y2="48681"/>
                        <a14:foregroundMark x1="60746" y1="48681" x2="66252" y2="41293"/>
                        <a14:foregroundMark x1="66252" y1="41293" x2="67318" y2="33113"/>
                        <a14:foregroundMark x1="67318" y1="33113" x2="61101" y2="24934"/>
                        <a14:foregroundMark x1="61101" y1="24934" x2="51155" y2="22559"/>
                        <a14:foregroundMark x1="51155" y1="22559" x2="43339" y2="28100"/>
                        <a14:foregroundMark x1="43339" y1="28100" x2="42096" y2="35224"/>
                        <a14:foregroundMark x1="42096" y1="35224" x2="43517" y2="35620"/>
                        <a14:foregroundMark x1="20249" y1="38391" x2="22025" y2="46834"/>
                        <a14:foregroundMark x1="22025" y1="46834" x2="27531" y2="53034"/>
                        <a14:foregroundMark x1="27531" y1="53034" x2="56483" y2="56201"/>
                        <a14:foregroundMark x1="56483" y1="56201" x2="72469" y2="48153"/>
                        <a14:foregroundMark x1="72469" y1="48153" x2="76554" y2="41425"/>
                        <a14:foregroundMark x1="76554" y1="41425" x2="76377" y2="32982"/>
                        <a14:foregroundMark x1="76377" y1="32982" x2="68739" y2="25594"/>
                        <a14:foregroundMark x1="68739" y1="25594" x2="41741" y2="20317"/>
                        <a14:foregroundMark x1="22380" y1="32058" x2="23979" y2="24011"/>
                        <a14:foregroundMark x1="23979" y1="24011" x2="28952" y2="17810"/>
                        <a14:foregroundMark x1="28952" y1="17810" x2="39076" y2="16755"/>
                        <a14:foregroundMark x1="39076" y1="16755" x2="61989" y2="19921"/>
                        <a14:foregroundMark x1="61989" y1="19921" x2="62877" y2="20185"/>
                        <a14:foregroundMark x1="69272" y1="7256" x2="74423" y2="11873"/>
                        <a14:foregroundMark x1="27176" y1="3430" x2="30551" y2="6464"/>
                        <a14:foregroundMark x1="33570" y1="28628" x2="35524" y2="34960"/>
                        <a14:foregroundMark x1="61989" y1="32190" x2="64476" y2="35224"/>
                        <a14:foregroundMark x1="39787" y1="34037" x2="38899" y2="36807"/>
                        <a14:foregroundMark x1="9414" y1="66095" x2="11545" y2="68734"/>
                        <a14:foregroundMark x1="41918" y1="65435" x2="41918" y2="65435"/>
                        <a14:foregroundMark x1="4085" y1="67546" x2="4796" y2="69129"/>
                        <a14:foregroundMark x1="34991" y1="93272" x2="49201" y2="92876"/>
                        <a14:foregroundMark x1="49201" y1="92876" x2="65009" y2="93008"/>
                        <a14:foregroundMark x1="28774" y1="92744" x2="38188" y2="95251"/>
                        <a14:foregroundMark x1="38188" y1="95251" x2="44405" y2="95251"/>
                        <a14:foregroundMark x1="50089" y1="36675" x2="51332" y2="40106"/>
                        <a14:foregroundMark x1="41385" y1="67942" x2="46892" y2="73615"/>
                        <a14:foregroundMark x1="46892" y1="73615" x2="60391" y2="72164"/>
                        <a14:foregroundMark x1="60391" y1="72164" x2="63588" y2="66095"/>
                        <a14:foregroundMark x1="90586" y1="46042" x2="91829" y2="49868"/>
                        <a14:foregroundMark x1="39076" y1="65435" x2="38721" y2="72823"/>
                        <a14:foregroundMark x1="38721" y1="72823" x2="49556" y2="76913"/>
                        <a14:foregroundMark x1="49556" y1="76913" x2="55773" y2="76385"/>
                        <a14:foregroundMark x1="96270" y1="45910" x2="96980" y2="47361"/>
                        <a14:foregroundMark x1="59503" y1="64248" x2="62345" y2="72164"/>
                        <a14:foregroundMark x1="62345" y1="72164" x2="60924" y2="77573"/>
                        <a14:foregroundMark x1="67496" y1="72296" x2="62877" y2="79551"/>
                        <a14:foregroundMark x1="62877" y1="79551" x2="39254" y2="81266"/>
                        <a14:foregroundMark x1="39254" y1="81266" x2="33570" y2="74538"/>
                        <a14:foregroundMark x1="35524" y1="73351" x2="42274" y2="79420"/>
                        <a14:foregroundMark x1="27531" y1="3430" x2="25400" y2="3298"/>
                        <a14:foregroundMark x1="28242" y1="3166" x2="24334" y2="2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88" y="2865748"/>
            <a:ext cx="2965541" cy="39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6D0A990-0D7C-4BE8-9D73-E2F8C09C6237}"/>
              </a:ext>
            </a:extLst>
          </p:cNvPr>
          <p:cNvSpPr/>
          <p:nvPr/>
        </p:nvSpPr>
        <p:spPr>
          <a:xfrm>
            <a:off x="3464350" y="365125"/>
            <a:ext cx="8043637" cy="2859785"/>
          </a:xfrm>
          <a:prstGeom prst="wedgeEllipseCallout">
            <a:avLst>
              <a:gd name="adj1" fmla="val -46576"/>
              <a:gd name="adj2" fmla="val 50351"/>
            </a:avLst>
          </a:prstGeom>
          <a:solidFill>
            <a:schemeClr val="bg1"/>
          </a:solidFill>
          <a:ln w="28575">
            <a:solidFill>
              <a:srgbClr val="05A0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1A452-BD2D-4E86-8A38-1969601767A6}"/>
              </a:ext>
            </a:extLst>
          </p:cNvPr>
          <p:cNvSpPr/>
          <p:nvPr/>
        </p:nvSpPr>
        <p:spPr>
          <a:xfrm>
            <a:off x="4027718" y="1010187"/>
            <a:ext cx="6916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>
                  <a:solidFill>
                    <a:srgbClr val="0070C0"/>
                  </a:solidFill>
                </a:ln>
                <a:solidFill>
                  <a:srgbClr val="E51FE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LUYỆN TẬP</a:t>
            </a:r>
            <a:endParaRPr kumimoji="0" lang="en-US" sz="4800" b="1" i="0" u="none" strike="noStrike" kern="1200" cap="none" spc="0" normalizeH="0" baseline="0" noProof="0" dirty="0">
              <a:ln w="0">
                <a:solidFill>
                  <a:srgbClr val="0070C0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2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40" y="3907856"/>
            <a:ext cx="5773542" cy="3244731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821" y="43940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11252342" y="2119745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6481">
            <a:off x="443481" y="5169933"/>
            <a:ext cx="1202116" cy="12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63" y="133601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1600201" y="895349"/>
            <a:ext cx="8924924" cy="3345083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300379" y="1957204"/>
              <a:ext cx="5859411" cy="352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Calibri" panose="020F0502020204030204"/>
                </a:rPr>
                <a:t>Đề</a:t>
              </a:r>
              <a:r>
                <a:rPr lang="en-US" sz="48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Calibri" panose="020F0502020204030204"/>
                </a:rPr>
                <a:t>bài</a:t>
              </a:r>
              <a:r>
                <a:rPr lang="en-US" sz="4800" b="1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Viết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đoạn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văn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nêu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tình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cảm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cảm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xúc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của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em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về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một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nhân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vật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trong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chuyện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hoặc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bài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thơ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đã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đọc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đã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nghe</a:t>
              </a:r>
              <a:r>
                <a:rPr lang="en-US" sz="4800">
                  <a:solidFill>
                    <a:prstClr val="black"/>
                  </a:solidFill>
                  <a:latin typeface="Calibri" panose="020F0502020204030204"/>
                </a:rPr>
                <a:t>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915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B77D27-7005-43F5-87CE-A93DB0A19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BC356-6042-4C45-A661-D8203EC273ED}"/>
              </a:ext>
            </a:extLst>
          </p:cNvPr>
          <p:cNvSpPr/>
          <p:nvPr/>
        </p:nvSpPr>
        <p:spPr>
          <a:xfrm>
            <a:off x="208961" y="178421"/>
            <a:ext cx="11774077" cy="6501155"/>
          </a:xfrm>
          <a:prstGeom prst="roundRect">
            <a:avLst/>
          </a:prstGeom>
          <a:solidFill>
            <a:srgbClr val="FFFFFF">
              <a:alpha val="92157"/>
            </a:srgbClr>
          </a:solidFill>
          <a:ln w="28575">
            <a:solidFill>
              <a:srgbClr val="00A7F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F7D29-7945-4740-AE7A-D25180BABB70}"/>
              </a:ext>
            </a:extLst>
          </p:cNvPr>
          <p:cNvSpPr txBox="1"/>
          <p:nvPr/>
        </p:nvSpPr>
        <p:spPr>
          <a:xfrm>
            <a:off x="6413930" y="811627"/>
            <a:ext cx="5399314" cy="556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A7FA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CÁ NHÂN VIẾT BÀI VÀO VỞ BÀI TẬP</a:t>
            </a:r>
          </a:p>
        </p:txBody>
      </p:sp>
      <p:pic>
        <p:nvPicPr>
          <p:cNvPr id="5122" name="Picture 2" descr="Hình ảnh Bài Tập Về Nhà Ngày Lễ Viết Bài Tập Về Nhà Bài Tập Về Nhà Cậu Bé  PNG , Viết Clipart, Học Hỏi, Sinh Viên PNG miễn phí tải tập">
            <a:extLst>
              <a:ext uri="{FF2B5EF4-FFF2-40B4-BE49-F238E27FC236}">
                <a16:creationId xmlns:a16="http://schemas.microsoft.com/office/drawing/2014/main" id="{E6210313-4F67-4145-BA66-E371C241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0" y="378603"/>
            <a:ext cx="5995623" cy="59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27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mega.com.vn/media/news/1406_hinh-nen-doraemon-4k56.jpg">
            <a:extLst>
              <a:ext uri="{FF2B5EF4-FFF2-40B4-BE49-F238E27FC236}">
                <a16:creationId xmlns:a16="http://schemas.microsoft.com/office/drawing/2014/main" id="{2478AEB0-BAC5-41C7-B159-69DD2D2E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1E77768D-DDA0-9210-7B27-9BEA03D1CA16}"/>
              </a:ext>
            </a:extLst>
          </p:cNvPr>
          <p:cNvSpPr/>
          <p:nvPr/>
        </p:nvSpPr>
        <p:spPr>
          <a:xfrm>
            <a:off x="223520" y="370113"/>
            <a:ext cx="11744960" cy="6150429"/>
          </a:xfrm>
          <a:custGeom>
            <a:avLst/>
            <a:gdLst>
              <a:gd name="connsiteX0" fmla="*/ 0 w 11744960"/>
              <a:gd name="connsiteY0" fmla="*/ 1240665 h 6150429"/>
              <a:gd name="connsiteX1" fmla="*/ 1240665 w 11744960"/>
              <a:gd name="connsiteY1" fmla="*/ 0 h 6150429"/>
              <a:gd name="connsiteX2" fmla="*/ 1717080 w 11744960"/>
              <a:gd name="connsiteY2" fmla="*/ 0 h 6150429"/>
              <a:gd name="connsiteX3" fmla="*/ 2193496 w 11744960"/>
              <a:gd name="connsiteY3" fmla="*/ 0 h 6150429"/>
              <a:gd name="connsiteX4" fmla="*/ 2577274 w 11744960"/>
              <a:gd name="connsiteY4" fmla="*/ 0 h 6150429"/>
              <a:gd name="connsiteX5" fmla="*/ 3424235 w 11744960"/>
              <a:gd name="connsiteY5" fmla="*/ 0 h 6150429"/>
              <a:gd name="connsiteX6" fmla="*/ 4085923 w 11744960"/>
              <a:gd name="connsiteY6" fmla="*/ 0 h 6150429"/>
              <a:gd name="connsiteX7" fmla="*/ 4654974 w 11744960"/>
              <a:gd name="connsiteY7" fmla="*/ 0 h 6150429"/>
              <a:gd name="connsiteX8" fmla="*/ 5409299 w 11744960"/>
              <a:gd name="connsiteY8" fmla="*/ 0 h 6150429"/>
              <a:gd name="connsiteX9" fmla="*/ 6070986 w 11744960"/>
              <a:gd name="connsiteY9" fmla="*/ 0 h 6150429"/>
              <a:gd name="connsiteX10" fmla="*/ 6640038 w 11744960"/>
              <a:gd name="connsiteY10" fmla="*/ 0 h 6150429"/>
              <a:gd name="connsiteX11" fmla="*/ 7023817 w 11744960"/>
              <a:gd name="connsiteY11" fmla="*/ 0 h 6150429"/>
              <a:gd name="connsiteX12" fmla="*/ 7592868 w 11744960"/>
              <a:gd name="connsiteY12" fmla="*/ 0 h 6150429"/>
              <a:gd name="connsiteX13" fmla="*/ 8161920 w 11744960"/>
              <a:gd name="connsiteY13" fmla="*/ 0 h 6150429"/>
              <a:gd name="connsiteX14" fmla="*/ 8545699 w 11744960"/>
              <a:gd name="connsiteY14" fmla="*/ 0 h 6150429"/>
              <a:gd name="connsiteX15" fmla="*/ 9022114 w 11744960"/>
              <a:gd name="connsiteY15" fmla="*/ 0 h 6150429"/>
              <a:gd name="connsiteX16" fmla="*/ 9405893 w 11744960"/>
              <a:gd name="connsiteY16" fmla="*/ 0 h 6150429"/>
              <a:gd name="connsiteX17" fmla="*/ 10504295 w 11744960"/>
              <a:gd name="connsiteY17" fmla="*/ 0 h 6150429"/>
              <a:gd name="connsiteX18" fmla="*/ 11744960 w 11744960"/>
              <a:gd name="connsiteY18" fmla="*/ 1240665 h 6150429"/>
              <a:gd name="connsiteX19" fmla="*/ 11744960 w 11744960"/>
              <a:gd name="connsiteY19" fmla="*/ 1925563 h 6150429"/>
              <a:gd name="connsiteX20" fmla="*/ 11744960 w 11744960"/>
              <a:gd name="connsiteY20" fmla="*/ 2427007 h 6150429"/>
              <a:gd name="connsiteX21" fmla="*/ 11744960 w 11744960"/>
              <a:gd name="connsiteY21" fmla="*/ 3075215 h 6150429"/>
              <a:gd name="connsiteX22" fmla="*/ 11744960 w 11744960"/>
              <a:gd name="connsiteY22" fmla="*/ 3686731 h 6150429"/>
              <a:gd name="connsiteX23" fmla="*/ 11744960 w 11744960"/>
              <a:gd name="connsiteY23" fmla="*/ 4334938 h 6150429"/>
              <a:gd name="connsiteX24" fmla="*/ 11744960 w 11744960"/>
              <a:gd name="connsiteY24" fmla="*/ 4909764 h 6150429"/>
              <a:gd name="connsiteX25" fmla="*/ 10504295 w 11744960"/>
              <a:gd name="connsiteY25" fmla="*/ 6150429 h 6150429"/>
              <a:gd name="connsiteX26" fmla="*/ 10027880 w 11744960"/>
              <a:gd name="connsiteY26" fmla="*/ 6150429 h 6150429"/>
              <a:gd name="connsiteX27" fmla="*/ 9458828 w 11744960"/>
              <a:gd name="connsiteY27" fmla="*/ 6150429 h 6150429"/>
              <a:gd name="connsiteX28" fmla="*/ 8889777 w 11744960"/>
              <a:gd name="connsiteY28" fmla="*/ 6150429 h 6150429"/>
              <a:gd name="connsiteX29" fmla="*/ 8228089 w 11744960"/>
              <a:gd name="connsiteY29" fmla="*/ 6150429 h 6150429"/>
              <a:gd name="connsiteX30" fmla="*/ 7381128 w 11744960"/>
              <a:gd name="connsiteY30" fmla="*/ 6150429 h 6150429"/>
              <a:gd name="connsiteX31" fmla="*/ 6812077 w 11744960"/>
              <a:gd name="connsiteY31" fmla="*/ 6150429 h 6150429"/>
              <a:gd name="connsiteX32" fmla="*/ 6150389 w 11744960"/>
              <a:gd name="connsiteY32" fmla="*/ 6150429 h 6150429"/>
              <a:gd name="connsiteX33" fmla="*/ 5581337 w 11744960"/>
              <a:gd name="connsiteY33" fmla="*/ 6150429 h 6150429"/>
              <a:gd name="connsiteX34" fmla="*/ 4919649 w 11744960"/>
              <a:gd name="connsiteY34" fmla="*/ 6150429 h 6150429"/>
              <a:gd name="connsiteX35" fmla="*/ 4165325 w 11744960"/>
              <a:gd name="connsiteY35" fmla="*/ 6150429 h 6150429"/>
              <a:gd name="connsiteX36" fmla="*/ 3596274 w 11744960"/>
              <a:gd name="connsiteY36" fmla="*/ 6150429 h 6150429"/>
              <a:gd name="connsiteX37" fmla="*/ 2749313 w 11744960"/>
              <a:gd name="connsiteY37" fmla="*/ 6150429 h 6150429"/>
              <a:gd name="connsiteX38" fmla="*/ 2087625 w 11744960"/>
              <a:gd name="connsiteY38" fmla="*/ 6150429 h 6150429"/>
              <a:gd name="connsiteX39" fmla="*/ 1240665 w 11744960"/>
              <a:gd name="connsiteY39" fmla="*/ 6150429 h 6150429"/>
              <a:gd name="connsiteX40" fmla="*/ 0 w 11744960"/>
              <a:gd name="connsiteY40" fmla="*/ 4909764 h 6150429"/>
              <a:gd name="connsiteX41" fmla="*/ 0 w 11744960"/>
              <a:gd name="connsiteY41" fmla="*/ 4224866 h 6150429"/>
              <a:gd name="connsiteX42" fmla="*/ 0 w 11744960"/>
              <a:gd name="connsiteY42" fmla="*/ 3650040 h 6150429"/>
              <a:gd name="connsiteX43" fmla="*/ 0 w 11744960"/>
              <a:gd name="connsiteY43" fmla="*/ 3001833 h 6150429"/>
              <a:gd name="connsiteX44" fmla="*/ 0 w 11744960"/>
              <a:gd name="connsiteY44" fmla="*/ 2353625 h 6150429"/>
              <a:gd name="connsiteX45" fmla="*/ 0 w 11744960"/>
              <a:gd name="connsiteY45" fmla="*/ 1240665 h 615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744960" h="6150429" fill="none" extrusionOk="0">
                <a:moveTo>
                  <a:pt x="0" y="1240665"/>
                </a:moveTo>
                <a:cubicBezTo>
                  <a:pt x="-98249" y="524344"/>
                  <a:pt x="545973" y="-19045"/>
                  <a:pt x="1240665" y="0"/>
                </a:cubicBezTo>
                <a:cubicBezTo>
                  <a:pt x="1457014" y="14500"/>
                  <a:pt x="1550049" y="18901"/>
                  <a:pt x="1717080" y="0"/>
                </a:cubicBezTo>
                <a:cubicBezTo>
                  <a:pt x="1884111" y="-18901"/>
                  <a:pt x="2087275" y="4508"/>
                  <a:pt x="2193496" y="0"/>
                </a:cubicBezTo>
                <a:cubicBezTo>
                  <a:pt x="2299717" y="-4508"/>
                  <a:pt x="2485388" y="-9950"/>
                  <a:pt x="2577274" y="0"/>
                </a:cubicBezTo>
                <a:cubicBezTo>
                  <a:pt x="2669160" y="9950"/>
                  <a:pt x="3200019" y="-16998"/>
                  <a:pt x="3424235" y="0"/>
                </a:cubicBezTo>
                <a:cubicBezTo>
                  <a:pt x="3648451" y="16998"/>
                  <a:pt x="3850177" y="27885"/>
                  <a:pt x="4085923" y="0"/>
                </a:cubicBezTo>
                <a:cubicBezTo>
                  <a:pt x="4321669" y="-27885"/>
                  <a:pt x="4468444" y="-1164"/>
                  <a:pt x="4654974" y="0"/>
                </a:cubicBezTo>
                <a:cubicBezTo>
                  <a:pt x="4841504" y="1164"/>
                  <a:pt x="5123063" y="6203"/>
                  <a:pt x="5409299" y="0"/>
                </a:cubicBezTo>
                <a:cubicBezTo>
                  <a:pt x="5695535" y="-6203"/>
                  <a:pt x="5819273" y="22598"/>
                  <a:pt x="6070986" y="0"/>
                </a:cubicBezTo>
                <a:cubicBezTo>
                  <a:pt x="6322699" y="-22598"/>
                  <a:pt x="6473371" y="-28246"/>
                  <a:pt x="6640038" y="0"/>
                </a:cubicBezTo>
                <a:cubicBezTo>
                  <a:pt x="6806705" y="28246"/>
                  <a:pt x="6940864" y="13218"/>
                  <a:pt x="7023817" y="0"/>
                </a:cubicBezTo>
                <a:cubicBezTo>
                  <a:pt x="7106770" y="-13218"/>
                  <a:pt x="7407386" y="16151"/>
                  <a:pt x="7592868" y="0"/>
                </a:cubicBezTo>
                <a:cubicBezTo>
                  <a:pt x="7778350" y="-16151"/>
                  <a:pt x="7885119" y="-1392"/>
                  <a:pt x="8161920" y="0"/>
                </a:cubicBezTo>
                <a:cubicBezTo>
                  <a:pt x="8438721" y="1392"/>
                  <a:pt x="8418834" y="12643"/>
                  <a:pt x="8545699" y="0"/>
                </a:cubicBezTo>
                <a:cubicBezTo>
                  <a:pt x="8672564" y="-12643"/>
                  <a:pt x="8797057" y="-2382"/>
                  <a:pt x="9022114" y="0"/>
                </a:cubicBezTo>
                <a:cubicBezTo>
                  <a:pt x="9247172" y="2382"/>
                  <a:pt x="9237011" y="2010"/>
                  <a:pt x="9405893" y="0"/>
                </a:cubicBezTo>
                <a:cubicBezTo>
                  <a:pt x="9574775" y="-2010"/>
                  <a:pt x="10260596" y="-28026"/>
                  <a:pt x="10504295" y="0"/>
                </a:cubicBezTo>
                <a:cubicBezTo>
                  <a:pt x="11266072" y="130364"/>
                  <a:pt x="11649980" y="605824"/>
                  <a:pt x="11744960" y="1240665"/>
                </a:cubicBezTo>
                <a:cubicBezTo>
                  <a:pt x="11768527" y="1557328"/>
                  <a:pt x="11772915" y="1727924"/>
                  <a:pt x="11744960" y="1925563"/>
                </a:cubicBezTo>
                <a:cubicBezTo>
                  <a:pt x="11717005" y="2123202"/>
                  <a:pt x="11765875" y="2190018"/>
                  <a:pt x="11744960" y="2427007"/>
                </a:cubicBezTo>
                <a:cubicBezTo>
                  <a:pt x="11724045" y="2663996"/>
                  <a:pt x="11747544" y="2752711"/>
                  <a:pt x="11744960" y="3075215"/>
                </a:cubicBezTo>
                <a:cubicBezTo>
                  <a:pt x="11742376" y="3397719"/>
                  <a:pt x="11773470" y="3409152"/>
                  <a:pt x="11744960" y="3686731"/>
                </a:cubicBezTo>
                <a:cubicBezTo>
                  <a:pt x="11716450" y="3964310"/>
                  <a:pt x="11742157" y="4042157"/>
                  <a:pt x="11744960" y="4334938"/>
                </a:cubicBezTo>
                <a:cubicBezTo>
                  <a:pt x="11747763" y="4627719"/>
                  <a:pt x="11719551" y="4780613"/>
                  <a:pt x="11744960" y="4909764"/>
                </a:cubicBezTo>
                <a:cubicBezTo>
                  <a:pt x="11763804" y="5729170"/>
                  <a:pt x="11032217" y="6125317"/>
                  <a:pt x="10504295" y="6150429"/>
                </a:cubicBezTo>
                <a:cubicBezTo>
                  <a:pt x="10389729" y="6146832"/>
                  <a:pt x="10179039" y="6138671"/>
                  <a:pt x="10027880" y="6150429"/>
                </a:cubicBezTo>
                <a:cubicBezTo>
                  <a:pt x="9876722" y="6162187"/>
                  <a:pt x="9624085" y="6177575"/>
                  <a:pt x="9458828" y="6150429"/>
                </a:cubicBezTo>
                <a:cubicBezTo>
                  <a:pt x="9293571" y="6123283"/>
                  <a:pt x="9157486" y="6151306"/>
                  <a:pt x="8889777" y="6150429"/>
                </a:cubicBezTo>
                <a:cubicBezTo>
                  <a:pt x="8622068" y="6149552"/>
                  <a:pt x="8382624" y="6146097"/>
                  <a:pt x="8228089" y="6150429"/>
                </a:cubicBezTo>
                <a:cubicBezTo>
                  <a:pt x="8073554" y="6154761"/>
                  <a:pt x="7781872" y="6138908"/>
                  <a:pt x="7381128" y="6150429"/>
                </a:cubicBezTo>
                <a:cubicBezTo>
                  <a:pt x="6980384" y="6161950"/>
                  <a:pt x="7038994" y="6136840"/>
                  <a:pt x="6812077" y="6150429"/>
                </a:cubicBezTo>
                <a:cubicBezTo>
                  <a:pt x="6585160" y="6164018"/>
                  <a:pt x="6412542" y="6127827"/>
                  <a:pt x="6150389" y="6150429"/>
                </a:cubicBezTo>
                <a:cubicBezTo>
                  <a:pt x="5888236" y="6173031"/>
                  <a:pt x="5760396" y="6150066"/>
                  <a:pt x="5581337" y="6150429"/>
                </a:cubicBezTo>
                <a:cubicBezTo>
                  <a:pt x="5402278" y="6150792"/>
                  <a:pt x="5155503" y="6133071"/>
                  <a:pt x="4919649" y="6150429"/>
                </a:cubicBezTo>
                <a:cubicBezTo>
                  <a:pt x="4683795" y="6167787"/>
                  <a:pt x="4349910" y="6183357"/>
                  <a:pt x="4165325" y="6150429"/>
                </a:cubicBezTo>
                <a:cubicBezTo>
                  <a:pt x="3980740" y="6117501"/>
                  <a:pt x="3799525" y="6129159"/>
                  <a:pt x="3596274" y="6150429"/>
                </a:cubicBezTo>
                <a:cubicBezTo>
                  <a:pt x="3393023" y="6171699"/>
                  <a:pt x="2935135" y="6189357"/>
                  <a:pt x="2749313" y="6150429"/>
                </a:cubicBezTo>
                <a:cubicBezTo>
                  <a:pt x="2563491" y="6111501"/>
                  <a:pt x="2388957" y="6174723"/>
                  <a:pt x="2087625" y="6150429"/>
                </a:cubicBezTo>
                <a:cubicBezTo>
                  <a:pt x="1786293" y="6126135"/>
                  <a:pt x="1452278" y="6165153"/>
                  <a:pt x="1240665" y="6150429"/>
                </a:cubicBezTo>
                <a:cubicBezTo>
                  <a:pt x="438806" y="6229020"/>
                  <a:pt x="15133" y="5646724"/>
                  <a:pt x="0" y="4909764"/>
                </a:cubicBezTo>
                <a:cubicBezTo>
                  <a:pt x="23344" y="4657303"/>
                  <a:pt x="26484" y="4408824"/>
                  <a:pt x="0" y="4224866"/>
                </a:cubicBezTo>
                <a:cubicBezTo>
                  <a:pt x="-26484" y="4040908"/>
                  <a:pt x="12883" y="3905766"/>
                  <a:pt x="0" y="3650040"/>
                </a:cubicBezTo>
                <a:cubicBezTo>
                  <a:pt x="-12883" y="3394314"/>
                  <a:pt x="19868" y="3161641"/>
                  <a:pt x="0" y="3001833"/>
                </a:cubicBezTo>
                <a:cubicBezTo>
                  <a:pt x="-19868" y="2842025"/>
                  <a:pt x="-27482" y="2577879"/>
                  <a:pt x="0" y="2353625"/>
                </a:cubicBezTo>
                <a:cubicBezTo>
                  <a:pt x="27482" y="2129371"/>
                  <a:pt x="13378" y="1704552"/>
                  <a:pt x="0" y="1240665"/>
                </a:cubicBezTo>
                <a:close/>
              </a:path>
              <a:path w="11744960" h="6150429" stroke="0" extrusionOk="0">
                <a:moveTo>
                  <a:pt x="0" y="1240665"/>
                </a:moveTo>
                <a:cubicBezTo>
                  <a:pt x="4576" y="695397"/>
                  <a:pt x="602285" y="83662"/>
                  <a:pt x="1240665" y="0"/>
                </a:cubicBezTo>
                <a:cubicBezTo>
                  <a:pt x="1562041" y="-28589"/>
                  <a:pt x="1650704" y="20090"/>
                  <a:pt x="1994989" y="0"/>
                </a:cubicBezTo>
                <a:cubicBezTo>
                  <a:pt x="2339274" y="-20090"/>
                  <a:pt x="2333544" y="-21171"/>
                  <a:pt x="2471404" y="0"/>
                </a:cubicBezTo>
                <a:cubicBezTo>
                  <a:pt x="2609265" y="21171"/>
                  <a:pt x="2753820" y="-16231"/>
                  <a:pt x="2947820" y="0"/>
                </a:cubicBezTo>
                <a:cubicBezTo>
                  <a:pt x="3141820" y="16231"/>
                  <a:pt x="3334392" y="6668"/>
                  <a:pt x="3702144" y="0"/>
                </a:cubicBezTo>
                <a:cubicBezTo>
                  <a:pt x="4069896" y="-6668"/>
                  <a:pt x="4144128" y="-23747"/>
                  <a:pt x="4271195" y="0"/>
                </a:cubicBezTo>
                <a:cubicBezTo>
                  <a:pt x="4398262" y="23747"/>
                  <a:pt x="4794597" y="33540"/>
                  <a:pt x="5118156" y="0"/>
                </a:cubicBezTo>
                <a:cubicBezTo>
                  <a:pt x="5441715" y="-33540"/>
                  <a:pt x="5779278" y="-25259"/>
                  <a:pt x="5965116" y="0"/>
                </a:cubicBezTo>
                <a:cubicBezTo>
                  <a:pt x="6150954" y="25259"/>
                  <a:pt x="6392110" y="5872"/>
                  <a:pt x="6719440" y="0"/>
                </a:cubicBezTo>
                <a:cubicBezTo>
                  <a:pt x="7046770" y="-5872"/>
                  <a:pt x="7011237" y="-18708"/>
                  <a:pt x="7195856" y="0"/>
                </a:cubicBezTo>
                <a:cubicBezTo>
                  <a:pt x="7380475" y="18708"/>
                  <a:pt x="7411265" y="6977"/>
                  <a:pt x="7579635" y="0"/>
                </a:cubicBezTo>
                <a:cubicBezTo>
                  <a:pt x="7748005" y="-6977"/>
                  <a:pt x="8050009" y="40203"/>
                  <a:pt x="8426595" y="0"/>
                </a:cubicBezTo>
                <a:cubicBezTo>
                  <a:pt x="8803181" y="-40203"/>
                  <a:pt x="8783352" y="23335"/>
                  <a:pt x="9088283" y="0"/>
                </a:cubicBezTo>
                <a:cubicBezTo>
                  <a:pt x="9393214" y="-23335"/>
                  <a:pt x="9426758" y="-17847"/>
                  <a:pt x="9749971" y="0"/>
                </a:cubicBezTo>
                <a:cubicBezTo>
                  <a:pt x="10073184" y="17847"/>
                  <a:pt x="10225838" y="-1987"/>
                  <a:pt x="10504295" y="0"/>
                </a:cubicBezTo>
                <a:cubicBezTo>
                  <a:pt x="11332617" y="-41816"/>
                  <a:pt x="11751367" y="663973"/>
                  <a:pt x="11744960" y="1240665"/>
                </a:cubicBezTo>
                <a:cubicBezTo>
                  <a:pt x="11736082" y="1485918"/>
                  <a:pt x="11776819" y="1716871"/>
                  <a:pt x="11744960" y="1925563"/>
                </a:cubicBezTo>
                <a:cubicBezTo>
                  <a:pt x="11713101" y="2134255"/>
                  <a:pt x="11725019" y="2341684"/>
                  <a:pt x="11744960" y="2500389"/>
                </a:cubicBezTo>
                <a:cubicBezTo>
                  <a:pt x="11764901" y="2659094"/>
                  <a:pt x="11743903" y="2852303"/>
                  <a:pt x="11744960" y="3185287"/>
                </a:cubicBezTo>
                <a:cubicBezTo>
                  <a:pt x="11746017" y="3518271"/>
                  <a:pt x="11719587" y="3664226"/>
                  <a:pt x="11744960" y="3833495"/>
                </a:cubicBezTo>
                <a:cubicBezTo>
                  <a:pt x="11770333" y="4002764"/>
                  <a:pt x="11731088" y="4667748"/>
                  <a:pt x="11744960" y="4909764"/>
                </a:cubicBezTo>
                <a:cubicBezTo>
                  <a:pt x="11723684" y="5554841"/>
                  <a:pt x="11230130" y="6263610"/>
                  <a:pt x="10504295" y="6150429"/>
                </a:cubicBezTo>
                <a:cubicBezTo>
                  <a:pt x="10224039" y="6121578"/>
                  <a:pt x="10074791" y="6129385"/>
                  <a:pt x="9842607" y="6150429"/>
                </a:cubicBezTo>
                <a:cubicBezTo>
                  <a:pt x="9610423" y="6171473"/>
                  <a:pt x="9495949" y="6166063"/>
                  <a:pt x="9273556" y="6150429"/>
                </a:cubicBezTo>
                <a:cubicBezTo>
                  <a:pt x="9051163" y="6134795"/>
                  <a:pt x="8610533" y="6108363"/>
                  <a:pt x="8426595" y="6150429"/>
                </a:cubicBezTo>
                <a:cubicBezTo>
                  <a:pt x="8242657" y="6192495"/>
                  <a:pt x="7763564" y="6125325"/>
                  <a:pt x="7579635" y="6150429"/>
                </a:cubicBezTo>
                <a:cubicBezTo>
                  <a:pt x="7395706" y="6175533"/>
                  <a:pt x="7220863" y="6130071"/>
                  <a:pt x="7010583" y="6150429"/>
                </a:cubicBezTo>
                <a:cubicBezTo>
                  <a:pt x="6800303" y="6170787"/>
                  <a:pt x="6705998" y="6158553"/>
                  <a:pt x="6626804" y="6150429"/>
                </a:cubicBezTo>
                <a:cubicBezTo>
                  <a:pt x="6547610" y="6142305"/>
                  <a:pt x="6344613" y="6155790"/>
                  <a:pt x="6150389" y="6150429"/>
                </a:cubicBezTo>
                <a:cubicBezTo>
                  <a:pt x="5956166" y="6145068"/>
                  <a:pt x="5832571" y="6161682"/>
                  <a:pt x="5673974" y="6150429"/>
                </a:cubicBezTo>
                <a:cubicBezTo>
                  <a:pt x="5515378" y="6139176"/>
                  <a:pt x="5281194" y="6170656"/>
                  <a:pt x="4919649" y="6150429"/>
                </a:cubicBezTo>
                <a:cubicBezTo>
                  <a:pt x="4558105" y="6130202"/>
                  <a:pt x="4617292" y="6138031"/>
                  <a:pt x="4535871" y="6150429"/>
                </a:cubicBezTo>
                <a:cubicBezTo>
                  <a:pt x="4454450" y="6162827"/>
                  <a:pt x="4280522" y="6154962"/>
                  <a:pt x="4059455" y="6150429"/>
                </a:cubicBezTo>
                <a:cubicBezTo>
                  <a:pt x="3838388" y="6145896"/>
                  <a:pt x="3626307" y="6111299"/>
                  <a:pt x="3212495" y="6150429"/>
                </a:cubicBezTo>
                <a:cubicBezTo>
                  <a:pt x="2798683" y="6189559"/>
                  <a:pt x="2911566" y="6148865"/>
                  <a:pt x="2828716" y="6150429"/>
                </a:cubicBezTo>
                <a:cubicBezTo>
                  <a:pt x="2745866" y="6151993"/>
                  <a:pt x="2563675" y="6158174"/>
                  <a:pt x="2444937" y="6150429"/>
                </a:cubicBezTo>
                <a:cubicBezTo>
                  <a:pt x="2326199" y="6142684"/>
                  <a:pt x="2157120" y="6154915"/>
                  <a:pt x="2061158" y="6150429"/>
                </a:cubicBezTo>
                <a:cubicBezTo>
                  <a:pt x="1965196" y="6145943"/>
                  <a:pt x="1633088" y="6117097"/>
                  <a:pt x="1240665" y="6150429"/>
                </a:cubicBezTo>
                <a:cubicBezTo>
                  <a:pt x="609859" y="6117341"/>
                  <a:pt x="59308" y="5617312"/>
                  <a:pt x="0" y="4909764"/>
                </a:cubicBezTo>
                <a:cubicBezTo>
                  <a:pt x="-22740" y="4749529"/>
                  <a:pt x="-14735" y="4498260"/>
                  <a:pt x="0" y="4298248"/>
                </a:cubicBezTo>
                <a:cubicBezTo>
                  <a:pt x="14735" y="4098236"/>
                  <a:pt x="7250" y="3819873"/>
                  <a:pt x="0" y="3686731"/>
                </a:cubicBezTo>
                <a:cubicBezTo>
                  <a:pt x="-7250" y="3553589"/>
                  <a:pt x="21182" y="3347657"/>
                  <a:pt x="0" y="3075215"/>
                </a:cubicBezTo>
                <a:cubicBezTo>
                  <a:pt x="-21182" y="2802773"/>
                  <a:pt x="15628" y="2588612"/>
                  <a:pt x="0" y="2427007"/>
                </a:cubicBezTo>
                <a:cubicBezTo>
                  <a:pt x="-15628" y="2265402"/>
                  <a:pt x="-11267" y="2059999"/>
                  <a:pt x="0" y="1815491"/>
                </a:cubicBezTo>
                <a:cubicBezTo>
                  <a:pt x="11267" y="1570983"/>
                  <a:pt x="-11360" y="1437912"/>
                  <a:pt x="0" y="124066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201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774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DDE73AFA-125B-4DA3-AA61-0858E98A2CC6}"/>
              </a:ext>
            </a:extLst>
          </p:cNvPr>
          <p:cNvSpPr txBox="1"/>
          <p:nvPr/>
        </p:nvSpPr>
        <p:spPr>
          <a:xfrm>
            <a:off x="2286000" y="1734203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lại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bài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văn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em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soát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prstClr val="black"/>
                </a:solidFill>
                <a:latin typeface="Calibri" panose="020F0502020204030204"/>
              </a:rPr>
              <a:t>lỗi</a:t>
            </a:r>
            <a:r>
              <a:rPr lang="en-US" sz="4800" noProof="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176" name="Picture 8" descr="Doraemon Drawing by Saiful Saefullah - Pixels">
            <a:extLst>
              <a:ext uri="{FF2B5EF4-FFF2-40B4-BE49-F238E27FC236}">
                <a16:creationId xmlns:a16="http://schemas.microsoft.com/office/drawing/2014/main" id="{8A4677BD-D4BD-418C-91E9-BB50265D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0111" y1="20222" x2="71778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29" y="635355"/>
            <a:ext cx="7031887" cy="70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Danh sách bảo bối trong Doraemon | Wikia Doraemon tiếng Việt | Fandom">
            <a:extLst>
              <a:ext uri="{FF2B5EF4-FFF2-40B4-BE49-F238E27FC236}">
                <a16:creationId xmlns:a16="http://schemas.microsoft.com/office/drawing/2014/main" id="{FDF0EEAD-B2A7-47D4-A947-89F7DB51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00" b="96000" l="1538" r="94462">
                        <a14:foregroundMark x1="41231" y1="8500" x2="45846" y2="7000"/>
                        <a14:foregroundMark x1="37077" y1="79000" x2="65385" y2="87750"/>
                        <a14:foregroundMark x1="34615" y1="78250" x2="73692" y2="96000"/>
                        <a14:foregroundMark x1="73692" y1="96000" x2="64923" y2="87000"/>
                        <a14:foregroundMark x1="64923" y1="87000" x2="46462" y2="84250"/>
                        <a14:foregroundMark x1="46462" y1="84250" x2="46462" y2="84250"/>
                        <a14:foregroundMark x1="6615" y1="77750" x2="10769" y2="79750"/>
                        <a14:foregroundMark x1="90308" y1="92250" x2="94615" y2="91750"/>
                        <a14:foregroundMark x1="1538" y1="77750" x2="5846" y2="7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1" y="1813337"/>
            <a:ext cx="1728444" cy="10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13A364-A490-40D2-819A-AC3A79537069}"/>
              </a:ext>
            </a:extLst>
          </p:cNvPr>
          <p:cNvSpPr txBox="1"/>
          <p:nvPr/>
        </p:nvSpPr>
        <p:spPr>
          <a:xfrm>
            <a:off x="1306286" y="488968"/>
            <a:ext cx="9799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Đọc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soát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và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chỉnh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400" dirty="0" err="1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sửa</a:t>
            </a:r>
            <a:r>
              <a:rPr lang="en-US" sz="5400" dirty="0">
                <a:solidFill>
                  <a:srgbClr val="E51FEC"/>
                </a:solidFill>
                <a:ea typeface="LNTH-LuoLuoNotangYuanTi 1" pitchFamily="2" charset="-128"/>
                <a:cs typeface="LNTH-LuoLuoNotangYuanTi 1" pitchFamily="2" charset="-128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51FE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73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5264F1-7B2A-4EB7-A188-CF8596B86FEB}"/>
              </a:ext>
            </a:extLst>
          </p:cNvPr>
          <p:cNvSpPr/>
          <p:nvPr/>
        </p:nvSpPr>
        <p:spPr>
          <a:xfrm>
            <a:off x="-75414" y="0"/>
            <a:ext cx="12267414" cy="6858000"/>
          </a:xfrm>
          <a:prstGeom prst="rect">
            <a:avLst/>
          </a:prstGeom>
          <a:solidFill>
            <a:srgbClr val="FCC5A0"/>
          </a:solidFill>
          <a:ln>
            <a:solidFill>
              <a:srgbClr val="FCC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5E4F2-8031-4456-AD20-79FF3BDDAB89}"/>
              </a:ext>
            </a:extLst>
          </p:cNvPr>
          <p:cNvSpPr/>
          <p:nvPr/>
        </p:nvSpPr>
        <p:spPr>
          <a:xfrm>
            <a:off x="848412" y="443060"/>
            <a:ext cx="10237510" cy="5825765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5A0E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48651-D683-4398-936B-3E4D020F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6" b="92705" l="10000" r="90500">
                        <a14:foregroundMark x1="45500" y1="90925" x2="50700" y2="92705"/>
                        <a14:foregroundMark x1="50700" y1="92705" x2="50800" y2="92349"/>
                        <a14:foregroundMark x1="76900" y1="41815" x2="77100" y2="45730"/>
                        <a14:foregroundMark x1="90400" y1="80783" x2="90500" y2="82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3069" y="3769575"/>
            <a:ext cx="5658458" cy="3180054"/>
          </a:xfrm>
          <a:prstGeom prst="rect">
            <a:avLst/>
          </a:prstGeom>
        </p:spPr>
      </p:pic>
      <p:pic>
        <p:nvPicPr>
          <p:cNvPr id="2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id="{99705CE4-1087-46AB-A2D8-AA44398A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6" b="97646" l="9990" r="89976">
                        <a14:foregroundMark x1="44010" y1="5390" x2="44525" y2="11648"/>
                        <a14:foregroundMark x1="49777" y1="89529" x2="50807" y2="91202"/>
                        <a14:foregroundMark x1="51871" y1="96778" x2="52111" y2="97646"/>
                        <a14:foregroundMark x1="49571" y1="64002" x2="49777" y2="66109"/>
                        <a14:foregroundMark x1="42293" y1="8055" x2="42774" y2="11090"/>
                        <a14:foregroundMark x1="48026" y1="10967" x2="48163" y2="11648"/>
                        <a14:foregroundMark x1="45760" y1="10719" x2="45623" y2="15985"/>
                        <a14:foregroundMark x1="40508" y1="21871" x2="40268" y2="22677"/>
                        <a14:foregroundMark x1="39513" y1="25651" x2="39581" y2="28563"/>
                        <a14:foregroundMark x1="39444" y1="25341" x2="40062" y2="22986"/>
                        <a14:foregroundMark x1="39513" y1="29368" x2="40817" y2="36493"/>
                        <a14:foregroundMark x1="40817" y1="36493" x2="40783" y2="43556"/>
                        <a14:foregroundMark x1="40783" y1="43556" x2="40748" y2="4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31" y="152708"/>
            <a:ext cx="4034454" cy="22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640FC40-71B9-4239-8927-8A74407F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891">
            <a:off x="609332" y="1849232"/>
            <a:ext cx="858596" cy="7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C932BCE-3F86-48B0-A90F-6F16EC19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5776" flipH="1">
            <a:off x="10262852" y="5314986"/>
            <a:ext cx="1131379" cy="11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F7A505-FADC-4CE8-90C4-587F3A7C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" y="250714"/>
            <a:ext cx="836332" cy="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19B7B1-0E63-4E9E-A8BD-58EABBB2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6" y="5741830"/>
            <a:ext cx="1263464" cy="1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4D061-5259-43C7-975A-518C17773BBE}"/>
              </a:ext>
            </a:extLst>
          </p:cNvPr>
          <p:cNvGrpSpPr/>
          <p:nvPr/>
        </p:nvGrpSpPr>
        <p:grpSpPr>
          <a:xfrm>
            <a:off x="3654240" y="1774560"/>
            <a:ext cx="6513328" cy="3871097"/>
            <a:chOff x="2054484" y="1752599"/>
            <a:chExt cx="6513328" cy="3871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7EC466E-182C-4F5E-8001-DED22192DE0A}"/>
                </a:ext>
              </a:extLst>
            </p:cNvPr>
            <p:cNvSpPr/>
            <p:nvPr/>
          </p:nvSpPr>
          <p:spPr>
            <a:xfrm>
              <a:off x="2054484" y="1752599"/>
              <a:ext cx="6513328" cy="38710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EC5D3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85C32-11A3-4B3E-B80B-B6FC77EDC489}"/>
                </a:ext>
              </a:extLst>
            </p:cNvPr>
            <p:cNvSpPr txBox="1"/>
            <p:nvPr/>
          </p:nvSpPr>
          <p:spPr>
            <a:xfrm>
              <a:off x="2543620" y="2851867"/>
              <a:ext cx="58769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Bố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cục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đoạn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54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157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13</cp:revision>
  <dcterms:created xsi:type="dcterms:W3CDTF">2023-11-30T11:59:56Z</dcterms:created>
  <dcterms:modified xsi:type="dcterms:W3CDTF">2024-01-22T05:42:00Z</dcterms:modified>
</cp:coreProperties>
</file>