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310" r:id="rId3"/>
    <p:sldId id="311" r:id="rId4"/>
    <p:sldId id="286" r:id="rId5"/>
    <p:sldId id="260" r:id="rId6"/>
    <p:sldId id="287" r:id="rId7"/>
    <p:sldId id="288" r:id="rId8"/>
    <p:sldId id="312" r:id="rId9"/>
    <p:sldId id="292" r:id="rId10"/>
    <p:sldId id="313" r:id="rId11"/>
    <p:sldId id="299" r:id="rId12"/>
    <p:sldId id="302" r:id="rId13"/>
    <p:sldId id="303" r:id="rId14"/>
    <p:sldId id="304" r:id="rId15"/>
    <p:sldId id="3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D75C-2365-468A-B039-536A86D77A68}" type="datetimeFigureOut">
              <a:rPr lang="en-US" smtClean="0"/>
              <a:t>22/01/2024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B31F8-6C1D-4D5C-8E46-691CAD66E6AE}" type="slidenum">
              <a:rPr lang="en-US" smtClean="0"/>
              <a:t>‹#›</a:t>
            </a:fld>
            <a:endParaRPr lang="en-US"/>
          </a:p>
        </p:txBody>
      </p:sp>
    </p:spTree>
    <p:extLst>
      <p:ext uri="{BB962C8B-B14F-4D97-AF65-F5344CB8AC3E}">
        <p14:creationId xmlns:p14="http://schemas.microsoft.com/office/powerpoint/2010/main" val="208646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2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8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5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6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10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b63c71e562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b63c71e562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6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0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58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2E9DD"/>
        </a:solid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BFC6A7D-3AB6-9CDC-0111-AFCF26FA6785}"/>
              </a:ext>
            </a:extLst>
          </p:cNvPr>
          <p:cNvGrpSpPr/>
          <p:nvPr userDrawn="1"/>
        </p:nvGrpSpPr>
        <p:grpSpPr>
          <a:xfrm>
            <a:off x="628650" y="639345"/>
            <a:ext cx="10934700" cy="5655509"/>
            <a:chOff x="628650" y="639345"/>
            <a:chExt cx="10934700" cy="5655509"/>
          </a:xfrm>
        </p:grpSpPr>
        <p:pic>
          <p:nvPicPr>
            <p:cNvPr id="10" name="图片 9">
              <a:extLst>
                <a:ext uri="{FF2B5EF4-FFF2-40B4-BE49-F238E27FC236}">
                  <a16:creationId xmlns:a16="http://schemas.microsoft.com/office/drawing/2014/main" id="{681F03D8-756E-9A9F-7D53-4845D1DF53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11" name="图片 10">
              <a:extLst>
                <a:ext uri="{FF2B5EF4-FFF2-40B4-BE49-F238E27FC236}">
                  <a16:creationId xmlns:a16="http://schemas.microsoft.com/office/drawing/2014/main" id="{18F8E954-C1FF-8A60-6D28-0C3870214F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24" name="图片 23">
            <a:extLst>
              <a:ext uri="{FF2B5EF4-FFF2-40B4-BE49-F238E27FC236}">
                <a16:creationId xmlns:a16="http://schemas.microsoft.com/office/drawing/2014/main" id="{3686C52A-C77E-E9F5-522A-4F067E782E0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050"/>
          <a:stretch/>
        </p:blipFill>
        <p:spPr>
          <a:xfrm>
            <a:off x="0" y="1700714"/>
            <a:ext cx="5029200" cy="5157286"/>
          </a:xfrm>
          <a:prstGeom prst="rect">
            <a:avLst/>
          </a:prstGeom>
        </p:spPr>
      </p:pic>
      <p:pic>
        <p:nvPicPr>
          <p:cNvPr id="14" name="图片 13">
            <a:extLst>
              <a:ext uri="{FF2B5EF4-FFF2-40B4-BE49-F238E27FC236}">
                <a16:creationId xmlns:a16="http://schemas.microsoft.com/office/drawing/2014/main" id="{00E5FE93-0C13-EA4D-4954-6738635110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pic>
        <p:nvPicPr>
          <p:cNvPr id="16" name="图片 15">
            <a:extLst>
              <a:ext uri="{FF2B5EF4-FFF2-40B4-BE49-F238E27FC236}">
                <a16:creationId xmlns:a16="http://schemas.microsoft.com/office/drawing/2014/main" id="{51340B2D-102A-1B01-040B-851F0AB6DB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69091"/>
            <a:ext cx="3200400" cy="1201168"/>
          </a:xfrm>
          <a:prstGeom prst="rect">
            <a:avLst/>
          </a:prstGeom>
        </p:spPr>
      </p:pic>
      <p:pic>
        <p:nvPicPr>
          <p:cNvPr id="34" name="图片 33">
            <a:extLst>
              <a:ext uri="{FF2B5EF4-FFF2-40B4-BE49-F238E27FC236}">
                <a16:creationId xmlns:a16="http://schemas.microsoft.com/office/drawing/2014/main" id="{B4A3AEB8-A3F5-9DE8-55A5-9D952114EA2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210800" y="182145"/>
            <a:ext cx="1905000" cy="1905000"/>
          </a:xfrm>
          <a:prstGeom prst="rect">
            <a:avLst/>
          </a:prstGeom>
        </p:spPr>
      </p:pic>
    </p:spTree>
    <p:extLst>
      <p:ext uri="{BB962C8B-B14F-4D97-AF65-F5344CB8AC3E}">
        <p14:creationId xmlns:p14="http://schemas.microsoft.com/office/powerpoint/2010/main" val="277047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2E9DD"/>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249EE47-F80A-B2EF-821E-087C987D2039}"/>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41BD02B6-9F68-2E78-2D79-81E806A50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70B07818-33FA-8C5D-7140-94ACB28F0C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0" name="图片 9">
            <a:extLst>
              <a:ext uri="{FF2B5EF4-FFF2-40B4-BE49-F238E27FC236}">
                <a16:creationId xmlns:a16="http://schemas.microsoft.com/office/drawing/2014/main" id="{B9A81714-B28D-375D-16E9-5BE7A7251E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pic>
        <p:nvPicPr>
          <p:cNvPr id="11" name="图片 10">
            <a:extLst>
              <a:ext uri="{FF2B5EF4-FFF2-40B4-BE49-F238E27FC236}">
                <a16:creationId xmlns:a16="http://schemas.microsoft.com/office/drawing/2014/main" id="{C282FEAA-B0E8-4E32-3669-8FCDEDCE41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pic>
        <p:nvPicPr>
          <p:cNvPr id="12" name="图片 11">
            <a:extLst>
              <a:ext uri="{FF2B5EF4-FFF2-40B4-BE49-F238E27FC236}">
                <a16:creationId xmlns:a16="http://schemas.microsoft.com/office/drawing/2014/main" id="{24E122FB-49CA-E46A-0063-A85DD4983FA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286146" y="-166886"/>
            <a:ext cx="1905000" cy="1905000"/>
          </a:xfrm>
          <a:prstGeom prst="rect">
            <a:avLst/>
          </a:prstGeom>
        </p:spPr>
      </p:pic>
    </p:spTree>
    <p:extLst>
      <p:ext uri="{BB962C8B-B14F-4D97-AF65-F5344CB8AC3E}">
        <p14:creationId xmlns:p14="http://schemas.microsoft.com/office/powerpoint/2010/main" val="540668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2E9DD"/>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38B98AE-E978-09D8-BFD6-BA0EF5EC3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grpSp>
        <p:nvGrpSpPr>
          <p:cNvPr id="7" name="组合 6">
            <a:extLst>
              <a:ext uri="{FF2B5EF4-FFF2-40B4-BE49-F238E27FC236}">
                <a16:creationId xmlns:a16="http://schemas.microsoft.com/office/drawing/2014/main" id="{23FA06AA-1999-9CE2-50D1-074E51FB8A16}"/>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3E6C3AFA-88EC-2A26-768D-A634F9C008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CBC46533-9A33-9029-9FDC-DC205F22EC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1" name="图片 10">
            <a:extLst>
              <a:ext uri="{FF2B5EF4-FFF2-40B4-BE49-F238E27FC236}">
                <a16:creationId xmlns:a16="http://schemas.microsoft.com/office/drawing/2014/main" id="{6A88412D-0510-D44A-3B16-A2671B194C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spTree>
    <p:extLst>
      <p:ext uri="{BB962C8B-B14F-4D97-AF65-F5344CB8AC3E}">
        <p14:creationId xmlns:p14="http://schemas.microsoft.com/office/powerpoint/2010/main" val="1731054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3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898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355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29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167653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412063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353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775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1334334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533554" y="321920"/>
            <a:ext cx="1562445"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6406322">
            <a:off x="1536683" y="4499611"/>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1026" name="Picture 2" descr="HÃ¬nh áº£nh ChÄm SÃ³c Tráº» Em PNG , Clipart Tráº» Em, NgÃ y Tráº» Em Tháº¿ Giá»i, ChÄm  SÃ³c Tráº» Em PNG Khuyáº¿t Táº­t PNG miá»n phÃ­ táº£i táº­p tin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19"/>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0576" y="3389362"/>
            <a:ext cx="3984563" cy="3984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5CB0B5-3602-FC73-4BDB-9FBB5E0D277E}"/>
              </a:ext>
            </a:extLst>
          </p:cNvPr>
          <p:cNvPicPr>
            <a:picLocks noChangeAspect="1"/>
          </p:cNvPicPr>
          <p:nvPr/>
        </p:nvPicPr>
        <p:blipFill>
          <a:blip r:embed="rId7"/>
          <a:stretch>
            <a:fillRect/>
          </a:stretch>
        </p:blipFill>
        <p:spPr>
          <a:xfrm>
            <a:off x="-1022881" y="903288"/>
            <a:ext cx="6389162" cy="1450974"/>
          </a:xfrm>
          <a:prstGeom prst="rect">
            <a:avLst/>
          </a:prstGeom>
        </p:spPr>
      </p:pic>
      <p:pic>
        <p:nvPicPr>
          <p:cNvPr id="3" name="Picture 2">
            <a:extLst>
              <a:ext uri="{FF2B5EF4-FFF2-40B4-BE49-F238E27FC236}">
                <a16:creationId xmlns:a16="http://schemas.microsoft.com/office/drawing/2014/main" id="{2C223DE4-4806-1A50-0D04-22740D062637}"/>
              </a:ext>
            </a:extLst>
          </p:cNvPr>
          <p:cNvPicPr>
            <a:picLocks noChangeAspect="1"/>
          </p:cNvPicPr>
          <p:nvPr/>
        </p:nvPicPr>
        <p:blipFill>
          <a:blip r:embed="rId8"/>
          <a:stretch>
            <a:fillRect/>
          </a:stretch>
        </p:blipFill>
        <p:spPr>
          <a:xfrm>
            <a:off x="865998" y="1818782"/>
            <a:ext cx="9126503" cy="2572735"/>
          </a:xfrm>
          <a:prstGeom prst="rect">
            <a:avLst/>
          </a:prstGeom>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3046988"/>
          </a:xfrm>
          <a:prstGeom prst="rect">
            <a:avLst/>
          </a:prstGeom>
          <a:noFill/>
        </p:spPr>
        <p:txBody>
          <a:bodyPr wrap="square" rtlCol="0">
            <a:spAutoFit/>
            <a:scene3d>
              <a:camera prst="orthographicFront"/>
              <a:lightRig rig="soft" dir="t">
                <a:rot lat="0" lon="0" rev="15600000"/>
              </a:lightRig>
            </a:scene3d>
            <a:sp3d prstMaterial="softEdge"/>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3. </a:t>
            </a:r>
            <a:r>
              <a:rPr kumimoji="0" lang="en-US" altLang="zh-CN" sz="9600" b="1" i="0" u="none" strike="noStrike" kern="1200" cap="none" spc="0" normalizeH="0" baseline="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Chỉnh</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sửa</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bài</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viết</a:t>
            </a:r>
            <a:endParaRPr kumimoji="0" lang="zh-CN" altLang="en-US"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9157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621474" y="1301698"/>
            <a:ext cx="6844281" cy="2584502"/>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83961" y="546432"/>
              <a:ext cx="8783774" cy="8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lang="en-US" altLang="en-US" sz="4000" b="1" dirty="0">
                  <a:solidFill>
                    <a:srgbClr val="FC7898">
                      <a:lumMod val="75000"/>
                    </a:srgbClr>
                  </a:solidFill>
                  <a:latin typeface="Cambria" panose="02040503050406030204" pitchFamily="18" charset="0"/>
                  <a:ea typeface="Cambria" panose="02040503050406030204" pitchFamily="18" charset="0"/>
                </a:rPr>
                <a:t>S</a:t>
              </a:r>
              <a:r>
                <a:rPr kumimoji="0" lang="vi-VN" altLang="en-US" sz="40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ửa lỗi, viết lại những câu văn mà các em muốn chỉnh sửa cho hay hơn.</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spTree>
    <p:extLst>
      <p:ext uri="{BB962C8B-B14F-4D97-AF65-F5344CB8AC3E}">
        <p14:creationId xmlns:p14="http://schemas.microsoft.com/office/powerpoint/2010/main" val="4929767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27103" y="1489471"/>
            <a:ext cx="7226759"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4. </a:t>
            </a:r>
            <a:r>
              <a:rPr kumimoji="0" lang="vi-VN"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Trưng bày và bình chọn bài viết yêu thích</a:t>
            </a:r>
            <a:endParaRPr kumimoji="0" lang="zh-CN" altLang="en-US"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44801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45787A-E574-462D-ABD1-A9A44F5B40BF}"/>
              </a:ext>
            </a:extLst>
          </p:cNvPr>
          <p:cNvGrpSpPr/>
          <p:nvPr/>
        </p:nvGrpSpPr>
        <p:grpSpPr>
          <a:xfrm rot="20998296">
            <a:off x="116684" y="357685"/>
            <a:ext cx="3262204" cy="3410575"/>
            <a:chOff x="-342594" y="2557391"/>
            <a:chExt cx="3262204" cy="3410575"/>
          </a:xfrm>
        </p:grpSpPr>
        <p:grpSp>
          <p:nvGrpSpPr>
            <p:cNvPr id="40" name="Group 39">
              <a:extLst>
                <a:ext uri="{FF2B5EF4-FFF2-40B4-BE49-F238E27FC236}">
                  <a16:creationId xmlns:a16="http://schemas.microsoft.com/office/drawing/2014/main" id="{C322D33A-732B-4BB0-97E3-8A209EB68373}"/>
                </a:ext>
              </a:extLst>
            </p:cNvPr>
            <p:cNvGrpSpPr/>
            <p:nvPr/>
          </p:nvGrpSpPr>
          <p:grpSpPr>
            <a:xfrm>
              <a:off x="-342594" y="2557391"/>
              <a:ext cx="3262204" cy="3410575"/>
              <a:chOff x="1055165" y="3183319"/>
              <a:chExt cx="2828934" cy="2953007"/>
            </a:xfrm>
          </p:grpSpPr>
          <p:pic>
            <p:nvPicPr>
              <p:cNvPr id="41" name="图片 7">
                <a:extLst>
                  <a:ext uri="{FF2B5EF4-FFF2-40B4-BE49-F238E27FC236}">
                    <a16:creationId xmlns:a16="http://schemas.microsoft.com/office/drawing/2014/main" id="{62FDE0FB-FD4B-4403-A52C-EC2090E03F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图片 12">
                <a:extLst>
                  <a:ext uri="{FF2B5EF4-FFF2-40B4-BE49-F238E27FC236}">
                    <a16:creationId xmlns:a16="http://schemas.microsoft.com/office/drawing/2014/main" id="{80DCCD0B-69C6-4435-9738-8D3CCAD67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5165" y="3183319"/>
                <a:ext cx="927249" cy="927249"/>
              </a:xfrm>
              <a:prstGeom prst="rect">
                <a:avLst/>
              </a:prstGeom>
            </p:spPr>
          </p:pic>
        </p:grpSp>
        <p:sp>
          <p:nvSpPr>
            <p:cNvPr id="3" name="Rectangle 2">
              <a:extLst>
                <a:ext uri="{FF2B5EF4-FFF2-40B4-BE49-F238E27FC236}">
                  <a16:creationId xmlns:a16="http://schemas.microsoft.com/office/drawing/2014/main" id="{82B68A89-A8A3-4F38-B43C-ADFAA5887C09}"/>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2" name="TextBox 1">
              <a:extLst>
                <a:ext uri="{FF2B5EF4-FFF2-40B4-BE49-F238E27FC236}">
                  <a16:creationId xmlns:a16="http://schemas.microsoft.com/office/drawing/2014/main" id="{DF81FE5D-D898-4B40-BEC7-1F053873973F}"/>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1</a:t>
              </a:r>
            </a:p>
          </p:txBody>
        </p:sp>
      </p:grpSp>
      <p:sp>
        <p:nvSpPr>
          <p:cNvPr id="50" name="Arrow: Right 32">
            <a:extLst>
              <a:ext uri="{FF2B5EF4-FFF2-40B4-BE49-F238E27FC236}">
                <a16:creationId xmlns:a16="http://schemas.microsoft.com/office/drawing/2014/main" id="{5D33071B-4C56-4D44-82B7-E8F0F87AA501}"/>
              </a:ext>
            </a:extLst>
          </p:cNvPr>
          <p:cNvSpPr/>
          <p:nvPr/>
        </p:nvSpPr>
        <p:spPr>
          <a:xfrm rot="3050383">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AE9B5BDC-36DB-4D10-867B-B02EC6AFF94E}"/>
              </a:ext>
            </a:extLst>
          </p:cNvPr>
          <p:cNvGrpSpPr/>
          <p:nvPr/>
        </p:nvGrpSpPr>
        <p:grpSpPr>
          <a:xfrm>
            <a:off x="4808651" y="36322"/>
            <a:ext cx="3253659" cy="3323221"/>
            <a:chOff x="371557" y="2644744"/>
            <a:chExt cx="3253659" cy="3323221"/>
          </a:xfrm>
        </p:grpSpPr>
        <p:grpSp>
          <p:nvGrpSpPr>
            <p:cNvPr id="29" name="Group 28">
              <a:extLst>
                <a:ext uri="{FF2B5EF4-FFF2-40B4-BE49-F238E27FC236}">
                  <a16:creationId xmlns:a16="http://schemas.microsoft.com/office/drawing/2014/main" id="{5A38CA74-A782-4EE4-943D-ED71E6F4712F}"/>
                </a:ext>
              </a:extLst>
            </p:cNvPr>
            <p:cNvGrpSpPr/>
            <p:nvPr/>
          </p:nvGrpSpPr>
          <p:grpSpPr>
            <a:xfrm>
              <a:off x="371557" y="2644744"/>
              <a:ext cx="3253659" cy="3323221"/>
              <a:chOff x="1674466" y="3258953"/>
              <a:chExt cx="2821524" cy="2877373"/>
            </a:xfrm>
          </p:grpSpPr>
          <p:pic>
            <p:nvPicPr>
              <p:cNvPr id="55" name="图片 7">
                <a:extLst>
                  <a:ext uri="{FF2B5EF4-FFF2-40B4-BE49-F238E27FC236}">
                    <a16:creationId xmlns:a16="http://schemas.microsoft.com/office/drawing/2014/main" id="{9B198216-716C-4CE6-947A-E39E20BBC9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6" name="图片 12">
                <a:extLst>
                  <a:ext uri="{FF2B5EF4-FFF2-40B4-BE49-F238E27FC236}">
                    <a16:creationId xmlns:a16="http://schemas.microsoft.com/office/drawing/2014/main" id="{DF5D83A3-DFA9-4185-97D5-135F86103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972" y="3258953"/>
                <a:ext cx="932018" cy="932018"/>
              </a:xfrm>
              <a:prstGeom prst="rect">
                <a:avLst/>
              </a:prstGeom>
            </p:spPr>
          </p:pic>
        </p:grpSp>
        <p:sp>
          <p:nvSpPr>
            <p:cNvPr id="53" name="Rectangle 52">
              <a:extLst>
                <a:ext uri="{FF2B5EF4-FFF2-40B4-BE49-F238E27FC236}">
                  <a16:creationId xmlns:a16="http://schemas.microsoft.com/office/drawing/2014/main" id="{F7F3B1DA-74C1-4C0F-B3D6-CB00D66F2B45}"/>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168F4A92-9EAA-49F6-8E19-D7581C8361ED}"/>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2</a:t>
              </a:r>
            </a:p>
          </p:txBody>
        </p:sp>
      </p:grpSp>
      <p:sp>
        <p:nvSpPr>
          <p:cNvPr id="51" name="Arrow: Right 33">
            <a:extLst>
              <a:ext uri="{FF2B5EF4-FFF2-40B4-BE49-F238E27FC236}">
                <a16:creationId xmlns:a16="http://schemas.microsoft.com/office/drawing/2014/main" id="{ABFB06C2-614A-40FE-BC81-1AC2671A00CB}"/>
              </a:ext>
            </a:extLst>
          </p:cNvPr>
          <p:cNvSpPr/>
          <p:nvPr/>
        </p:nvSpPr>
        <p:spPr>
          <a:xfrm rot="5400000">
            <a:off x="5648055" y="36955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C2AE3D30-41BB-4703-84BD-593943E75F9F}"/>
              </a:ext>
            </a:extLst>
          </p:cNvPr>
          <p:cNvGrpSpPr/>
          <p:nvPr/>
        </p:nvGrpSpPr>
        <p:grpSpPr>
          <a:xfrm rot="1244366">
            <a:off x="8522324" y="328970"/>
            <a:ext cx="3270616" cy="3468615"/>
            <a:chOff x="371557" y="2499349"/>
            <a:chExt cx="3270616" cy="3468615"/>
          </a:xfrm>
        </p:grpSpPr>
        <p:grpSp>
          <p:nvGrpSpPr>
            <p:cNvPr id="58" name="Group 57">
              <a:extLst>
                <a:ext uri="{FF2B5EF4-FFF2-40B4-BE49-F238E27FC236}">
                  <a16:creationId xmlns:a16="http://schemas.microsoft.com/office/drawing/2014/main" id="{E30877E8-77C6-4DF2-A6EE-DA1D08C67AF3}"/>
                </a:ext>
              </a:extLst>
            </p:cNvPr>
            <p:cNvGrpSpPr/>
            <p:nvPr/>
          </p:nvGrpSpPr>
          <p:grpSpPr>
            <a:xfrm>
              <a:off x="371557" y="2499349"/>
              <a:ext cx="3270616" cy="3468615"/>
              <a:chOff x="1674466" y="3133065"/>
              <a:chExt cx="2836229" cy="3003261"/>
            </a:xfrm>
          </p:grpSpPr>
          <p:pic>
            <p:nvPicPr>
              <p:cNvPr id="61" name="图片 7">
                <a:extLst>
                  <a:ext uri="{FF2B5EF4-FFF2-40B4-BE49-F238E27FC236}">
                    <a16:creationId xmlns:a16="http://schemas.microsoft.com/office/drawing/2014/main" id="{4868F831-BCC0-41DD-8451-AB2D2C52A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图片 12">
                <a:extLst>
                  <a:ext uri="{FF2B5EF4-FFF2-40B4-BE49-F238E27FC236}">
                    <a16:creationId xmlns:a16="http://schemas.microsoft.com/office/drawing/2014/main" id="{238F1624-004B-4325-9BFB-3A8D7F47F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677" y="3133065"/>
                <a:ext cx="932018" cy="932018"/>
              </a:xfrm>
              <a:prstGeom prst="rect">
                <a:avLst/>
              </a:prstGeom>
            </p:spPr>
          </p:pic>
        </p:grpSp>
        <p:sp>
          <p:nvSpPr>
            <p:cNvPr id="59" name="Rectangle 58">
              <a:extLst>
                <a:ext uri="{FF2B5EF4-FFF2-40B4-BE49-F238E27FC236}">
                  <a16:creationId xmlns:a16="http://schemas.microsoft.com/office/drawing/2014/main" id="{C515180A-3CAC-4D56-910E-334E53455060}"/>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CF74D95C-EF41-40FF-B851-FF4941E2CDB0}"/>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3</a:t>
              </a:r>
            </a:p>
          </p:txBody>
        </p:sp>
      </p:grpSp>
      <p:sp>
        <p:nvSpPr>
          <p:cNvPr id="52" name="Arrow: Right 34">
            <a:extLst>
              <a:ext uri="{FF2B5EF4-FFF2-40B4-BE49-F238E27FC236}">
                <a16:creationId xmlns:a16="http://schemas.microsoft.com/office/drawing/2014/main" id="{DA13BAE0-6DE3-4688-A903-97B92FFB78E4}"/>
              </a:ext>
            </a:extLst>
          </p:cNvPr>
          <p:cNvSpPr/>
          <p:nvPr/>
        </p:nvSpPr>
        <p:spPr>
          <a:xfrm rot="7428539">
            <a:off x="8023555" y="387737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矩形: 圆角 1">
            <a:extLst>
              <a:ext uri="{FF2B5EF4-FFF2-40B4-BE49-F238E27FC236}">
                <a16:creationId xmlns:a16="http://schemas.microsoft.com/office/drawing/2014/main" id="{D25C45D3-4D5C-4F05-8167-769903634B3A}"/>
              </a:ext>
            </a:extLst>
          </p:cNvPr>
          <p:cNvSpPr/>
          <p:nvPr/>
        </p:nvSpPr>
        <p:spPr>
          <a:xfrm>
            <a:off x="2477805" y="4411560"/>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rgbClr val="FC7898">
                  <a:lumMod val="75000"/>
                </a:srgbClr>
              </a:solidFill>
              <a:effectLst>
                <a:outerShdw blurRad="12700" dist="38100" dir="2700000" algn="tl" rotWithShape="0">
                  <a:srgbClr val="4BACC6">
                    <a:lumMod val="60000"/>
                    <a:lumOff val="40000"/>
                  </a:srgbClr>
                </a:outerShdw>
              </a:effectLst>
              <a:uLnTx/>
              <a:uFillTx/>
              <a:latin typeface="Arial"/>
              <a:ea typeface="+mn-ea"/>
              <a:cs typeface="+mn-cs"/>
            </a:endParaRPr>
          </a:p>
        </p:txBody>
      </p:sp>
      <p:pic>
        <p:nvPicPr>
          <p:cNvPr id="7" name="Picture 6">
            <a:extLst>
              <a:ext uri="{FF2B5EF4-FFF2-40B4-BE49-F238E27FC236}">
                <a16:creationId xmlns:a16="http://schemas.microsoft.com/office/drawing/2014/main" id="{F229D12E-64A8-6289-53E2-2EA331140448}"/>
              </a:ext>
            </a:extLst>
          </p:cNvPr>
          <p:cNvPicPr>
            <a:picLocks noChangeAspect="1"/>
          </p:cNvPicPr>
          <p:nvPr/>
        </p:nvPicPr>
        <p:blipFill>
          <a:blip r:embed="rId4"/>
          <a:stretch>
            <a:fillRect/>
          </a:stretch>
        </p:blipFill>
        <p:spPr>
          <a:xfrm>
            <a:off x="3165471" y="4707552"/>
            <a:ext cx="5956308" cy="1938696"/>
          </a:xfrm>
          <a:prstGeom prst="rect">
            <a:avLst/>
          </a:prstGeom>
        </p:spPr>
      </p:pic>
    </p:spTree>
    <p:extLst>
      <p:ext uri="{BB962C8B-B14F-4D97-AF65-F5344CB8AC3E}">
        <p14:creationId xmlns:p14="http://schemas.microsoft.com/office/powerpoint/2010/main" val="7306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1" name="TextBox 10">
            <a:extLst>
              <a:ext uri="{FF2B5EF4-FFF2-40B4-BE49-F238E27FC236}">
                <a16:creationId xmlns:a16="http://schemas.microsoft.com/office/drawing/2014/main" id="{7263FCAE-510F-4201-ABE8-4FEB6D617A44}"/>
              </a:ext>
            </a:extLst>
          </p:cNvPr>
          <p:cNvSpPr txBox="1"/>
          <p:nvPr/>
        </p:nvSpPr>
        <p:spPr>
          <a:xfrm>
            <a:off x="237459" y="448561"/>
            <a:ext cx="794451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Trình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bày</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kết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quả</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trước</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lớp</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và</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nêu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lí</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do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yêu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thích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bài</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viết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của</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bạn</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990595" y="885329"/>
            <a:ext cx="6998780" cy="6013639"/>
          </a:xfrm>
          <a:prstGeom prst="rect">
            <a:avLst/>
          </a:prstGeom>
        </p:spPr>
      </p:pic>
    </p:spTree>
    <p:extLst>
      <p:ext uri="{BB962C8B-B14F-4D97-AF65-F5344CB8AC3E}">
        <p14:creationId xmlns:p14="http://schemas.microsoft.com/office/powerpoint/2010/main" val="28011236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40"/>
          <p:cNvGrpSpPr/>
          <p:nvPr/>
        </p:nvGrpSpPr>
        <p:grpSpPr>
          <a:xfrm>
            <a:off x="2659873" y="555934"/>
            <a:ext cx="1532403" cy="770015"/>
            <a:chOff x="1994846" y="416950"/>
            <a:chExt cx="1149302" cy="577511"/>
          </a:xfrm>
        </p:grpSpPr>
        <p:sp>
          <p:nvSpPr>
            <p:cNvPr id="965" name="Google Shape;965;p40"/>
            <p:cNvSpPr/>
            <p:nvPr/>
          </p:nvSpPr>
          <p:spPr>
            <a:xfrm>
              <a:off x="1994846" y="416950"/>
              <a:ext cx="1149302" cy="577511"/>
            </a:xfrm>
            <a:custGeom>
              <a:avLst/>
              <a:gdLst/>
              <a:ahLst/>
              <a:cxnLst/>
              <a:rect l="l" t="t" r="r" b="b"/>
              <a:pathLst>
                <a:path w="7435" h="3736" extrusionOk="0">
                  <a:moveTo>
                    <a:pt x="3812" y="1"/>
                  </a:moveTo>
                  <a:cubicBezTo>
                    <a:pt x="2391" y="1"/>
                    <a:pt x="1000" y="20"/>
                    <a:pt x="613" y="29"/>
                  </a:cubicBezTo>
                  <a:cubicBezTo>
                    <a:pt x="236" y="38"/>
                    <a:pt x="1007" y="607"/>
                    <a:pt x="1040" y="728"/>
                  </a:cubicBezTo>
                  <a:cubicBezTo>
                    <a:pt x="1074" y="851"/>
                    <a:pt x="1" y="1178"/>
                    <a:pt x="38" y="1313"/>
                  </a:cubicBezTo>
                  <a:cubicBezTo>
                    <a:pt x="76" y="1449"/>
                    <a:pt x="916" y="1757"/>
                    <a:pt x="939" y="1838"/>
                  </a:cubicBezTo>
                  <a:cubicBezTo>
                    <a:pt x="960" y="1920"/>
                    <a:pt x="18" y="2312"/>
                    <a:pt x="66" y="2488"/>
                  </a:cubicBezTo>
                  <a:cubicBezTo>
                    <a:pt x="115" y="2665"/>
                    <a:pt x="878" y="2834"/>
                    <a:pt x="900" y="2915"/>
                  </a:cubicBezTo>
                  <a:cubicBezTo>
                    <a:pt x="923" y="2997"/>
                    <a:pt x="172"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8" y="2788"/>
                  </a:cubicBezTo>
                  <a:cubicBezTo>
                    <a:pt x="6584" y="2788"/>
                    <a:pt x="6581" y="2789"/>
                    <a:pt x="6578" y="2789"/>
                  </a:cubicBezTo>
                  <a:cubicBezTo>
                    <a:pt x="6573" y="2791"/>
                    <a:pt x="6568" y="2792"/>
                    <a:pt x="6565" y="2792"/>
                  </a:cubicBezTo>
                  <a:cubicBezTo>
                    <a:pt x="6486" y="2792"/>
                    <a:pt x="7005" y="2379"/>
                    <a:pt x="7074" y="2256"/>
                  </a:cubicBezTo>
                  <a:cubicBezTo>
                    <a:pt x="7147" y="2127"/>
                    <a:pt x="6619" y="1908"/>
                    <a:pt x="6596" y="1827"/>
                  </a:cubicBezTo>
                  <a:cubicBezTo>
                    <a:pt x="6573" y="1745"/>
                    <a:pt x="7214" y="1341"/>
                    <a:pt x="7180" y="1219"/>
                  </a:cubicBezTo>
                  <a:cubicBezTo>
                    <a:pt x="7147" y="1098"/>
                    <a:pt x="6791" y="816"/>
                    <a:pt x="6769"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0"/>
            <p:cNvSpPr/>
            <p:nvPr/>
          </p:nvSpPr>
          <p:spPr>
            <a:xfrm>
              <a:off x="2477293" y="488676"/>
              <a:ext cx="294629" cy="54412"/>
            </a:xfrm>
            <a:custGeom>
              <a:avLst/>
              <a:gdLst/>
              <a:ahLst/>
              <a:cxnLst/>
              <a:rect l="l" t="t" r="r" b="b"/>
              <a:pathLst>
                <a:path w="1906" h="352" extrusionOk="0">
                  <a:moveTo>
                    <a:pt x="1251" y="0"/>
                  </a:moveTo>
                  <a:cubicBezTo>
                    <a:pt x="899" y="0"/>
                    <a:pt x="547" y="14"/>
                    <a:pt x="196" y="41"/>
                  </a:cubicBezTo>
                  <a:cubicBezTo>
                    <a:pt x="1" y="56"/>
                    <a:pt x="24" y="352"/>
                    <a:pt x="212" y="352"/>
                  </a:cubicBezTo>
                  <a:cubicBezTo>
                    <a:pt x="217" y="352"/>
                    <a:pt x="222" y="352"/>
                    <a:pt x="227" y="351"/>
                  </a:cubicBezTo>
                  <a:cubicBezTo>
                    <a:pt x="582" y="324"/>
                    <a:pt x="937" y="311"/>
                    <a:pt x="1292" y="311"/>
                  </a:cubicBezTo>
                  <a:cubicBezTo>
                    <a:pt x="1430" y="311"/>
                    <a:pt x="1568" y="313"/>
                    <a:pt x="1706" y="317"/>
                  </a:cubicBezTo>
                  <a:cubicBezTo>
                    <a:pt x="1708" y="317"/>
                    <a:pt x="1710" y="317"/>
                    <a:pt x="1712" y="317"/>
                  </a:cubicBezTo>
                  <a:cubicBezTo>
                    <a:pt x="1905" y="317"/>
                    <a:pt x="1872" y="13"/>
                    <a:pt x="1676" y="7"/>
                  </a:cubicBezTo>
                  <a:cubicBezTo>
                    <a:pt x="1534" y="2"/>
                    <a:pt x="1392" y="0"/>
                    <a:pt x="1251"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0"/>
            <p:cNvSpPr/>
            <p:nvPr/>
          </p:nvSpPr>
          <p:spPr>
            <a:xfrm>
              <a:off x="2799594" y="491149"/>
              <a:ext cx="127992" cy="50239"/>
            </a:xfrm>
            <a:custGeom>
              <a:avLst/>
              <a:gdLst/>
              <a:ahLst/>
              <a:cxnLst/>
              <a:rect l="l" t="t" r="r" b="b"/>
              <a:pathLst>
                <a:path w="828" h="325" extrusionOk="0">
                  <a:moveTo>
                    <a:pt x="495" y="1"/>
                  </a:moveTo>
                  <a:cubicBezTo>
                    <a:pt x="395" y="1"/>
                    <a:pt x="295" y="4"/>
                    <a:pt x="195" y="13"/>
                  </a:cubicBezTo>
                  <a:cubicBezTo>
                    <a:pt x="1" y="29"/>
                    <a:pt x="24" y="324"/>
                    <a:pt x="210" y="324"/>
                  </a:cubicBezTo>
                  <a:cubicBezTo>
                    <a:pt x="215" y="324"/>
                    <a:pt x="220" y="324"/>
                    <a:pt x="225" y="324"/>
                  </a:cubicBezTo>
                  <a:cubicBezTo>
                    <a:pt x="324" y="315"/>
                    <a:pt x="424" y="309"/>
                    <a:pt x="524" y="309"/>
                  </a:cubicBezTo>
                  <a:cubicBezTo>
                    <a:pt x="561" y="309"/>
                    <a:pt x="597" y="310"/>
                    <a:pt x="634" y="312"/>
                  </a:cubicBezTo>
                  <a:cubicBezTo>
                    <a:pt x="638" y="312"/>
                    <a:pt x="641" y="312"/>
                    <a:pt x="645" y="312"/>
                  </a:cubicBezTo>
                  <a:cubicBezTo>
                    <a:pt x="725" y="312"/>
                    <a:pt x="799" y="272"/>
                    <a:pt x="815"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5" name="Google Shape;985;p40"/>
          <p:cNvGrpSpPr/>
          <p:nvPr/>
        </p:nvGrpSpPr>
        <p:grpSpPr>
          <a:xfrm>
            <a:off x="6191502" y="555934"/>
            <a:ext cx="1040471" cy="1085567"/>
            <a:chOff x="4643626" y="416950"/>
            <a:chExt cx="780353" cy="814175"/>
          </a:xfrm>
        </p:grpSpPr>
        <p:pic>
          <p:nvPicPr>
            <p:cNvPr id="986" name="Google Shape;986;p40"/>
            <p:cNvPicPr preferRelativeResize="0"/>
            <p:nvPr/>
          </p:nvPicPr>
          <p:blipFill>
            <a:blip r:embed="rId3">
              <a:alphaModFix/>
            </a:blip>
            <a:stretch>
              <a:fillRect/>
            </a:stretch>
          </p:blipFill>
          <p:spPr>
            <a:xfrm flipH="1">
              <a:off x="4643626" y="416950"/>
              <a:ext cx="620999" cy="626150"/>
            </a:xfrm>
            <a:prstGeom prst="rect">
              <a:avLst/>
            </a:prstGeom>
            <a:noFill/>
            <a:ln>
              <a:noFill/>
            </a:ln>
          </p:spPr>
        </p:pic>
        <p:pic>
          <p:nvPicPr>
            <p:cNvPr id="987" name="Google Shape;987;p40"/>
            <p:cNvPicPr preferRelativeResize="0"/>
            <p:nvPr/>
          </p:nvPicPr>
          <p:blipFill>
            <a:blip r:embed="rId3">
              <a:alphaModFix/>
            </a:blip>
            <a:stretch>
              <a:fillRect/>
            </a:stretch>
          </p:blipFill>
          <p:spPr>
            <a:xfrm flipH="1">
              <a:off x="5129421" y="934125"/>
              <a:ext cx="294557" cy="297000"/>
            </a:xfrm>
            <a:prstGeom prst="rect">
              <a:avLst/>
            </a:prstGeom>
            <a:noFill/>
            <a:ln>
              <a:noFill/>
            </a:ln>
          </p:spPr>
        </p:pic>
      </p:grpSp>
      <p:pic>
        <p:nvPicPr>
          <p:cNvPr id="988" name="Google Shape;988;p40"/>
          <p:cNvPicPr preferRelativeResize="0"/>
          <p:nvPr/>
        </p:nvPicPr>
        <p:blipFill>
          <a:blip r:embed="rId4">
            <a:alphaModFix/>
          </a:blip>
          <a:stretch>
            <a:fillRect/>
          </a:stretch>
        </p:blipFill>
        <p:spPr>
          <a:xfrm flipH="1">
            <a:off x="7332185" y="4090248"/>
            <a:ext cx="2549532" cy="507600"/>
          </a:xfrm>
          <a:prstGeom prst="rect">
            <a:avLst/>
          </a:prstGeom>
          <a:noFill/>
          <a:ln>
            <a:noFill/>
          </a:ln>
        </p:spPr>
      </p:pic>
      <p:grpSp>
        <p:nvGrpSpPr>
          <p:cNvPr id="989" name="Google Shape;989;p40"/>
          <p:cNvGrpSpPr/>
          <p:nvPr/>
        </p:nvGrpSpPr>
        <p:grpSpPr>
          <a:xfrm>
            <a:off x="7578476" y="1443500"/>
            <a:ext cx="2081789" cy="2405625"/>
            <a:chOff x="5764475" y="2830625"/>
            <a:chExt cx="331925" cy="383550"/>
          </a:xfrm>
        </p:grpSpPr>
        <p:sp>
          <p:nvSpPr>
            <p:cNvPr id="990" name="Google Shape;990;p40"/>
            <p:cNvSpPr/>
            <p:nvPr/>
          </p:nvSpPr>
          <p:spPr>
            <a:xfrm>
              <a:off x="5782475" y="2847375"/>
              <a:ext cx="313925" cy="366800"/>
            </a:xfrm>
            <a:custGeom>
              <a:avLst/>
              <a:gdLst/>
              <a:ahLst/>
              <a:cxnLst/>
              <a:rect l="l" t="t" r="r" b="b"/>
              <a:pathLst>
                <a:path w="12557" h="14672" extrusionOk="0">
                  <a:moveTo>
                    <a:pt x="2954" y="0"/>
                  </a:moveTo>
                  <a:cubicBezTo>
                    <a:pt x="2809" y="0"/>
                    <a:pt x="2713" y="17"/>
                    <a:pt x="2674" y="53"/>
                  </a:cubicBezTo>
                  <a:cubicBezTo>
                    <a:pt x="2217" y="483"/>
                    <a:pt x="24" y="11691"/>
                    <a:pt x="10" y="12134"/>
                  </a:cubicBezTo>
                  <a:cubicBezTo>
                    <a:pt x="1" y="12441"/>
                    <a:pt x="7173" y="14671"/>
                    <a:pt x="8524" y="14671"/>
                  </a:cubicBezTo>
                  <a:cubicBezTo>
                    <a:pt x="8597" y="14671"/>
                    <a:pt x="8653" y="14665"/>
                    <a:pt x="8690" y="14651"/>
                  </a:cubicBezTo>
                  <a:cubicBezTo>
                    <a:pt x="9412" y="14386"/>
                    <a:pt x="12557" y="2673"/>
                    <a:pt x="12217" y="2312"/>
                  </a:cubicBezTo>
                  <a:cubicBezTo>
                    <a:pt x="11906" y="1981"/>
                    <a:pt x="4540" y="0"/>
                    <a:pt x="29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0"/>
            <p:cNvSpPr/>
            <p:nvPr/>
          </p:nvSpPr>
          <p:spPr>
            <a:xfrm>
              <a:off x="5764475" y="2830625"/>
              <a:ext cx="318925" cy="372150"/>
            </a:xfrm>
            <a:custGeom>
              <a:avLst/>
              <a:gdLst/>
              <a:ahLst/>
              <a:cxnLst/>
              <a:rect l="l" t="t" r="r" b="b"/>
              <a:pathLst>
                <a:path w="12757" h="14886" extrusionOk="0">
                  <a:moveTo>
                    <a:pt x="3371" y="1"/>
                  </a:moveTo>
                  <a:cubicBezTo>
                    <a:pt x="3244" y="1"/>
                    <a:pt x="3160" y="16"/>
                    <a:pt x="3125" y="49"/>
                  </a:cubicBezTo>
                  <a:cubicBezTo>
                    <a:pt x="2664" y="482"/>
                    <a:pt x="1" y="12200"/>
                    <a:pt x="416" y="12642"/>
                  </a:cubicBezTo>
                  <a:cubicBezTo>
                    <a:pt x="831" y="13084"/>
                    <a:pt x="8612" y="14869"/>
                    <a:pt x="9122" y="14885"/>
                  </a:cubicBezTo>
                  <a:cubicBezTo>
                    <a:pt x="9122" y="14885"/>
                    <a:pt x="9122" y="14885"/>
                    <a:pt x="9123" y="14885"/>
                  </a:cubicBezTo>
                  <a:cubicBezTo>
                    <a:pt x="9635" y="14885"/>
                    <a:pt x="12756" y="2950"/>
                    <a:pt x="12312" y="2478"/>
                  </a:cubicBezTo>
                  <a:cubicBezTo>
                    <a:pt x="11903" y="2042"/>
                    <a:pt x="4834" y="1"/>
                    <a:pt x="337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0"/>
            <p:cNvSpPr/>
            <p:nvPr/>
          </p:nvSpPr>
          <p:spPr>
            <a:xfrm>
              <a:off x="5764475" y="2830625"/>
              <a:ext cx="210475" cy="369050"/>
            </a:xfrm>
            <a:custGeom>
              <a:avLst/>
              <a:gdLst/>
              <a:ahLst/>
              <a:cxnLst/>
              <a:rect l="l" t="t" r="r" b="b"/>
              <a:pathLst>
                <a:path w="8419" h="14762" extrusionOk="0">
                  <a:moveTo>
                    <a:pt x="3372" y="0"/>
                  </a:moveTo>
                  <a:cubicBezTo>
                    <a:pt x="3245" y="0"/>
                    <a:pt x="3160" y="16"/>
                    <a:pt x="3125" y="49"/>
                  </a:cubicBezTo>
                  <a:cubicBezTo>
                    <a:pt x="2664" y="482"/>
                    <a:pt x="1" y="12200"/>
                    <a:pt x="416" y="12642"/>
                  </a:cubicBezTo>
                  <a:cubicBezTo>
                    <a:pt x="767" y="13016"/>
                    <a:pt x="6384" y="14349"/>
                    <a:pt x="8419" y="14762"/>
                  </a:cubicBezTo>
                  <a:cubicBezTo>
                    <a:pt x="6786" y="13038"/>
                    <a:pt x="5584" y="10906"/>
                    <a:pt x="4872" y="8648"/>
                  </a:cubicBezTo>
                  <a:cubicBezTo>
                    <a:pt x="4001" y="5890"/>
                    <a:pt x="3937" y="2964"/>
                    <a:pt x="4290" y="112"/>
                  </a:cubicBezTo>
                  <a:cubicBezTo>
                    <a:pt x="3896" y="41"/>
                    <a:pt x="3578" y="0"/>
                    <a:pt x="3372"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0"/>
            <p:cNvSpPr/>
            <p:nvPr/>
          </p:nvSpPr>
          <p:spPr>
            <a:xfrm>
              <a:off x="5819925" y="2856600"/>
              <a:ext cx="27625" cy="20700"/>
            </a:xfrm>
            <a:custGeom>
              <a:avLst/>
              <a:gdLst/>
              <a:ahLst/>
              <a:cxnLst/>
              <a:rect l="l" t="t" r="r" b="b"/>
              <a:pathLst>
                <a:path w="1105" h="828" extrusionOk="0">
                  <a:moveTo>
                    <a:pt x="379" y="0"/>
                  </a:moveTo>
                  <a:cubicBezTo>
                    <a:pt x="147" y="0"/>
                    <a:pt x="0" y="265"/>
                    <a:pt x="89" y="490"/>
                  </a:cubicBezTo>
                  <a:cubicBezTo>
                    <a:pt x="187" y="740"/>
                    <a:pt x="455" y="828"/>
                    <a:pt x="712" y="828"/>
                  </a:cubicBezTo>
                  <a:cubicBezTo>
                    <a:pt x="809" y="828"/>
                    <a:pt x="906" y="815"/>
                    <a:pt x="991" y="794"/>
                  </a:cubicBezTo>
                  <a:cubicBezTo>
                    <a:pt x="1105" y="767"/>
                    <a:pt x="1068" y="600"/>
                    <a:pt x="964" y="600"/>
                  </a:cubicBezTo>
                  <a:cubicBezTo>
                    <a:pt x="956" y="600"/>
                    <a:pt x="947" y="601"/>
                    <a:pt x="938" y="604"/>
                  </a:cubicBezTo>
                  <a:cubicBezTo>
                    <a:pt x="864" y="622"/>
                    <a:pt x="784" y="634"/>
                    <a:pt x="704" y="634"/>
                  </a:cubicBezTo>
                  <a:cubicBezTo>
                    <a:pt x="595" y="634"/>
                    <a:pt x="487" y="612"/>
                    <a:pt x="396" y="555"/>
                  </a:cubicBezTo>
                  <a:cubicBezTo>
                    <a:pt x="325" y="512"/>
                    <a:pt x="261" y="441"/>
                    <a:pt x="259" y="354"/>
                  </a:cubicBezTo>
                  <a:cubicBezTo>
                    <a:pt x="256" y="270"/>
                    <a:pt x="309" y="201"/>
                    <a:pt x="386" y="201"/>
                  </a:cubicBezTo>
                  <a:cubicBezTo>
                    <a:pt x="402" y="201"/>
                    <a:pt x="418" y="204"/>
                    <a:pt x="435" y="210"/>
                  </a:cubicBezTo>
                  <a:cubicBezTo>
                    <a:pt x="447" y="214"/>
                    <a:pt x="458" y="216"/>
                    <a:pt x="468" y="216"/>
                  </a:cubicBezTo>
                  <a:cubicBezTo>
                    <a:pt x="565" y="216"/>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0"/>
            <p:cNvSpPr/>
            <p:nvPr/>
          </p:nvSpPr>
          <p:spPr>
            <a:xfrm>
              <a:off x="5809400" y="2901150"/>
              <a:ext cx="27650" cy="20725"/>
            </a:xfrm>
            <a:custGeom>
              <a:avLst/>
              <a:gdLst/>
              <a:ahLst/>
              <a:cxnLst/>
              <a:rect l="l" t="t" r="r" b="b"/>
              <a:pathLst>
                <a:path w="1106" h="829" extrusionOk="0">
                  <a:moveTo>
                    <a:pt x="379" y="1"/>
                  </a:moveTo>
                  <a:cubicBezTo>
                    <a:pt x="148" y="1"/>
                    <a:pt x="1" y="266"/>
                    <a:pt x="88" y="491"/>
                  </a:cubicBezTo>
                  <a:cubicBezTo>
                    <a:pt x="187" y="741"/>
                    <a:pt x="454" y="828"/>
                    <a:pt x="711" y="828"/>
                  </a:cubicBezTo>
                  <a:cubicBezTo>
                    <a:pt x="809" y="828"/>
                    <a:pt x="905" y="815"/>
                    <a:pt x="990" y="795"/>
                  </a:cubicBezTo>
                  <a:cubicBezTo>
                    <a:pt x="1105" y="767"/>
                    <a:pt x="1069" y="601"/>
                    <a:pt x="964" y="601"/>
                  </a:cubicBezTo>
                  <a:cubicBezTo>
                    <a:pt x="956" y="601"/>
                    <a:pt x="947" y="602"/>
                    <a:pt x="938" y="604"/>
                  </a:cubicBezTo>
                  <a:cubicBezTo>
                    <a:pt x="864" y="623"/>
                    <a:pt x="784" y="634"/>
                    <a:pt x="704" y="634"/>
                  </a:cubicBezTo>
                  <a:cubicBezTo>
                    <a:pt x="595" y="634"/>
                    <a:pt x="487" y="613"/>
                    <a:pt x="395" y="556"/>
                  </a:cubicBezTo>
                  <a:cubicBezTo>
                    <a:pt x="325" y="512"/>
                    <a:pt x="261" y="441"/>
                    <a:pt x="259" y="354"/>
                  </a:cubicBezTo>
                  <a:cubicBezTo>
                    <a:pt x="256" y="270"/>
                    <a:pt x="309" y="202"/>
                    <a:pt x="386" y="202"/>
                  </a:cubicBezTo>
                  <a:cubicBezTo>
                    <a:pt x="401" y="202"/>
                    <a:pt x="417" y="204"/>
                    <a:pt x="435" y="210"/>
                  </a:cubicBezTo>
                  <a:cubicBezTo>
                    <a:pt x="446" y="214"/>
                    <a:pt x="457" y="216"/>
                    <a:pt x="468" y="216"/>
                  </a:cubicBezTo>
                  <a:cubicBezTo>
                    <a:pt x="564" y="216"/>
                    <a:pt x="596" y="56"/>
                    <a:pt x="488"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0"/>
            <p:cNvSpPr/>
            <p:nvPr/>
          </p:nvSpPr>
          <p:spPr>
            <a:xfrm>
              <a:off x="5798575" y="2945700"/>
              <a:ext cx="27650" cy="20725"/>
            </a:xfrm>
            <a:custGeom>
              <a:avLst/>
              <a:gdLst/>
              <a:ahLst/>
              <a:cxnLst/>
              <a:rect l="l" t="t" r="r" b="b"/>
              <a:pathLst>
                <a:path w="1106" h="829" extrusionOk="0">
                  <a:moveTo>
                    <a:pt x="379" y="0"/>
                  </a:moveTo>
                  <a:cubicBezTo>
                    <a:pt x="148" y="0"/>
                    <a:pt x="0" y="266"/>
                    <a:pt x="89" y="491"/>
                  </a:cubicBezTo>
                  <a:cubicBezTo>
                    <a:pt x="187" y="741"/>
                    <a:pt x="455" y="828"/>
                    <a:pt x="713" y="828"/>
                  </a:cubicBezTo>
                  <a:cubicBezTo>
                    <a:pt x="810" y="828"/>
                    <a:pt x="906" y="816"/>
                    <a:pt x="991" y="795"/>
                  </a:cubicBezTo>
                  <a:cubicBezTo>
                    <a:pt x="1105" y="767"/>
                    <a:pt x="1069" y="601"/>
                    <a:pt x="965" y="601"/>
                  </a:cubicBezTo>
                  <a:cubicBezTo>
                    <a:pt x="956" y="601"/>
                    <a:pt x="948" y="602"/>
                    <a:pt x="939" y="605"/>
                  </a:cubicBezTo>
                  <a:cubicBezTo>
                    <a:pt x="865" y="622"/>
                    <a:pt x="785" y="634"/>
                    <a:pt x="705" y="634"/>
                  </a:cubicBezTo>
                  <a:cubicBezTo>
                    <a:pt x="596" y="634"/>
                    <a:pt x="487" y="612"/>
                    <a:pt x="396" y="555"/>
                  </a:cubicBezTo>
                  <a:cubicBezTo>
                    <a:pt x="326" y="512"/>
                    <a:pt x="262" y="441"/>
                    <a:pt x="259" y="355"/>
                  </a:cubicBezTo>
                  <a:cubicBezTo>
                    <a:pt x="256" y="270"/>
                    <a:pt x="309" y="201"/>
                    <a:pt x="387" y="201"/>
                  </a:cubicBezTo>
                  <a:cubicBezTo>
                    <a:pt x="402" y="201"/>
                    <a:pt x="418" y="204"/>
                    <a:pt x="435" y="210"/>
                  </a:cubicBezTo>
                  <a:cubicBezTo>
                    <a:pt x="447" y="214"/>
                    <a:pt x="458" y="216"/>
                    <a:pt x="468" y="216"/>
                  </a:cubicBezTo>
                  <a:cubicBezTo>
                    <a:pt x="564" y="216"/>
                    <a:pt x="596" y="57"/>
                    <a:pt x="488" y="19"/>
                  </a:cubicBezTo>
                  <a:cubicBezTo>
                    <a:pt x="450" y="6"/>
                    <a:pt x="413"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0"/>
            <p:cNvSpPr/>
            <p:nvPr/>
          </p:nvSpPr>
          <p:spPr>
            <a:xfrm>
              <a:off x="5787350" y="2991675"/>
              <a:ext cx="27650" cy="20700"/>
            </a:xfrm>
            <a:custGeom>
              <a:avLst/>
              <a:gdLst/>
              <a:ahLst/>
              <a:cxnLst/>
              <a:rect l="l" t="t" r="r" b="b"/>
              <a:pathLst>
                <a:path w="1106" h="828" extrusionOk="0">
                  <a:moveTo>
                    <a:pt x="378" y="0"/>
                  </a:moveTo>
                  <a:cubicBezTo>
                    <a:pt x="148" y="0"/>
                    <a:pt x="0" y="265"/>
                    <a:pt x="88" y="490"/>
                  </a:cubicBezTo>
                  <a:cubicBezTo>
                    <a:pt x="186" y="740"/>
                    <a:pt x="454" y="827"/>
                    <a:pt x="711" y="827"/>
                  </a:cubicBezTo>
                  <a:cubicBezTo>
                    <a:pt x="809" y="827"/>
                    <a:pt x="905" y="815"/>
                    <a:pt x="990" y="794"/>
                  </a:cubicBezTo>
                  <a:cubicBezTo>
                    <a:pt x="1105" y="766"/>
                    <a:pt x="1069" y="600"/>
                    <a:pt x="964" y="600"/>
                  </a:cubicBezTo>
                  <a:cubicBezTo>
                    <a:pt x="955" y="600"/>
                    <a:pt x="947" y="601"/>
                    <a:pt x="938" y="603"/>
                  </a:cubicBezTo>
                  <a:cubicBezTo>
                    <a:pt x="864" y="622"/>
                    <a:pt x="784" y="634"/>
                    <a:pt x="703" y="634"/>
                  </a:cubicBezTo>
                  <a:cubicBezTo>
                    <a:pt x="595" y="634"/>
                    <a:pt x="486" y="612"/>
                    <a:pt x="395" y="555"/>
                  </a:cubicBezTo>
                  <a:cubicBezTo>
                    <a:pt x="325" y="512"/>
                    <a:pt x="260" y="441"/>
                    <a:pt x="258" y="354"/>
                  </a:cubicBezTo>
                  <a:cubicBezTo>
                    <a:pt x="256" y="270"/>
                    <a:pt x="308" y="201"/>
                    <a:pt x="385" y="201"/>
                  </a:cubicBezTo>
                  <a:cubicBezTo>
                    <a:pt x="401" y="201"/>
                    <a:pt x="417" y="204"/>
                    <a:pt x="434" y="210"/>
                  </a:cubicBezTo>
                  <a:cubicBezTo>
                    <a:pt x="446" y="214"/>
                    <a:pt x="457" y="215"/>
                    <a:pt x="467" y="215"/>
                  </a:cubicBezTo>
                  <a:cubicBezTo>
                    <a:pt x="564" y="215"/>
                    <a:pt x="595" y="56"/>
                    <a:pt x="487" y="19"/>
                  </a:cubicBezTo>
                  <a:cubicBezTo>
                    <a:pt x="450" y="6"/>
                    <a:pt x="413" y="0"/>
                    <a:pt x="3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0"/>
            <p:cNvSpPr/>
            <p:nvPr/>
          </p:nvSpPr>
          <p:spPr>
            <a:xfrm>
              <a:off x="5776675" y="3039150"/>
              <a:ext cx="27650" cy="20725"/>
            </a:xfrm>
            <a:custGeom>
              <a:avLst/>
              <a:gdLst/>
              <a:ahLst/>
              <a:cxnLst/>
              <a:rect l="l" t="t" r="r" b="b"/>
              <a:pathLst>
                <a:path w="1106" h="829" extrusionOk="0">
                  <a:moveTo>
                    <a:pt x="379" y="0"/>
                  </a:moveTo>
                  <a:cubicBezTo>
                    <a:pt x="148" y="0"/>
                    <a:pt x="1" y="266"/>
                    <a:pt x="88" y="491"/>
                  </a:cubicBezTo>
                  <a:cubicBezTo>
                    <a:pt x="187" y="741"/>
                    <a:pt x="455" y="828"/>
                    <a:pt x="713" y="828"/>
                  </a:cubicBezTo>
                  <a:cubicBezTo>
                    <a:pt x="810" y="828"/>
                    <a:pt x="906" y="816"/>
                    <a:pt x="990" y="795"/>
                  </a:cubicBezTo>
                  <a:cubicBezTo>
                    <a:pt x="1106" y="766"/>
                    <a:pt x="1069" y="601"/>
                    <a:pt x="965" y="601"/>
                  </a:cubicBezTo>
                  <a:cubicBezTo>
                    <a:pt x="956" y="601"/>
                    <a:pt x="947" y="602"/>
                    <a:pt x="938" y="604"/>
                  </a:cubicBezTo>
                  <a:cubicBezTo>
                    <a:pt x="865" y="622"/>
                    <a:pt x="785" y="634"/>
                    <a:pt x="705" y="634"/>
                  </a:cubicBezTo>
                  <a:cubicBezTo>
                    <a:pt x="596" y="634"/>
                    <a:pt x="487" y="612"/>
                    <a:pt x="395" y="555"/>
                  </a:cubicBezTo>
                  <a:cubicBezTo>
                    <a:pt x="325" y="512"/>
                    <a:pt x="261" y="440"/>
                    <a:pt x="259" y="355"/>
                  </a:cubicBezTo>
                  <a:cubicBezTo>
                    <a:pt x="257" y="270"/>
                    <a:pt x="309" y="201"/>
                    <a:pt x="387" y="201"/>
                  </a:cubicBezTo>
                  <a:cubicBezTo>
                    <a:pt x="402" y="201"/>
                    <a:pt x="418" y="204"/>
                    <a:pt x="435" y="210"/>
                  </a:cubicBezTo>
                  <a:cubicBezTo>
                    <a:pt x="447" y="214"/>
                    <a:pt x="458" y="215"/>
                    <a:pt x="468" y="215"/>
                  </a:cubicBezTo>
                  <a:cubicBezTo>
                    <a:pt x="565" y="215"/>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0"/>
            <p:cNvSpPr/>
            <p:nvPr/>
          </p:nvSpPr>
          <p:spPr>
            <a:xfrm>
              <a:off x="5768375" y="3092475"/>
              <a:ext cx="27650" cy="20725"/>
            </a:xfrm>
            <a:custGeom>
              <a:avLst/>
              <a:gdLst/>
              <a:ahLst/>
              <a:cxnLst/>
              <a:rect l="l" t="t" r="r" b="b"/>
              <a:pathLst>
                <a:path w="1106" h="829" extrusionOk="0">
                  <a:moveTo>
                    <a:pt x="379" y="1"/>
                  </a:moveTo>
                  <a:cubicBezTo>
                    <a:pt x="148" y="1"/>
                    <a:pt x="0" y="267"/>
                    <a:pt x="88" y="491"/>
                  </a:cubicBezTo>
                  <a:cubicBezTo>
                    <a:pt x="187" y="742"/>
                    <a:pt x="455" y="829"/>
                    <a:pt x="712" y="829"/>
                  </a:cubicBezTo>
                  <a:cubicBezTo>
                    <a:pt x="809" y="829"/>
                    <a:pt x="905" y="817"/>
                    <a:pt x="990" y="796"/>
                  </a:cubicBezTo>
                  <a:cubicBezTo>
                    <a:pt x="1105" y="767"/>
                    <a:pt x="1069" y="601"/>
                    <a:pt x="963" y="601"/>
                  </a:cubicBezTo>
                  <a:cubicBezTo>
                    <a:pt x="955" y="601"/>
                    <a:pt x="946" y="602"/>
                    <a:pt x="938" y="604"/>
                  </a:cubicBezTo>
                  <a:cubicBezTo>
                    <a:pt x="863" y="623"/>
                    <a:pt x="783" y="634"/>
                    <a:pt x="703" y="634"/>
                  </a:cubicBezTo>
                  <a:cubicBezTo>
                    <a:pt x="594" y="634"/>
                    <a:pt x="486" y="613"/>
                    <a:pt x="395" y="556"/>
                  </a:cubicBezTo>
                  <a:cubicBezTo>
                    <a:pt x="325" y="512"/>
                    <a:pt x="260" y="441"/>
                    <a:pt x="259" y="355"/>
                  </a:cubicBezTo>
                  <a:cubicBezTo>
                    <a:pt x="255" y="271"/>
                    <a:pt x="308" y="202"/>
                    <a:pt x="385" y="202"/>
                  </a:cubicBezTo>
                  <a:cubicBezTo>
                    <a:pt x="401" y="202"/>
                    <a:pt x="417" y="204"/>
                    <a:pt x="434" y="210"/>
                  </a:cubicBezTo>
                  <a:cubicBezTo>
                    <a:pt x="446" y="214"/>
                    <a:pt x="457" y="216"/>
                    <a:pt x="467" y="216"/>
                  </a:cubicBezTo>
                  <a:cubicBezTo>
                    <a:pt x="564" y="216"/>
                    <a:pt x="595" y="57"/>
                    <a:pt x="487"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0"/>
            <p:cNvSpPr/>
            <p:nvPr/>
          </p:nvSpPr>
          <p:spPr>
            <a:xfrm>
              <a:off x="5987050" y="2990775"/>
              <a:ext cx="43600" cy="29175"/>
            </a:xfrm>
            <a:custGeom>
              <a:avLst/>
              <a:gdLst/>
              <a:ahLst/>
              <a:cxnLst/>
              <a:rect l="l" t="t" r="r" b="b"/>
              <a:pathLst>
                <a:path w="1744" h="1167" extrusionOk="0">
                  <a:moveTo>
                    <a:pt x="848" y="0"/>
                  </a:moveTo>
                  <a:cubicBezTo>
                    <a:pt x="524" y="0"/>
                    <a:pt x="206" y="133"/>
                    <a:pt x="128" y="407"/>
                  </a:cubicBezTo>
                  <a:cubicBezTo>
                    <a:pt x="0" y="856"/>
                    <a:pt x="493" y="1167"/>
                    <a:pt x="951" y="1167"/>
                  </a:cubicBezTo>
                  <a:cubicBezTo>
                    <a:pt x="1253" y="1167"/>
                    <a:pt x="1540" y="1031"/>
                    <a:pt x="1623" y="710"/>
                  </a:cubicBezTo>
                  <a:cubicBezTo>
                    <a:pt x="1743" y="246"/>
                    <a:pt x="1289" y="0"/>
                    <a:pt x="8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0"/>
            <p:cNvSpPr/>
            <p:nvPr/>
          </p:nvSpPr>
          <p:spPr>
            <a:xfrm>
              <a:off x="5839050" y="2954375"/>
              <a:ext cx="44675" cy="29375"/>
            </a:xfrm>
            <a:custGeom>
              <a:avLst/>
              <a:gdLst/>
              <a:ahLst/>
              <a:cxnLst/>
              <a:rect l="l" t="t" r="r" b="b"/>
              <a:pathLst>
                <a:path w="1787" h="1175" extrusionOk="0">
                  <a:moveTo>
                    <a:pt x="836" y="0"/>
                  </a:moveTo>
                  <a:cubicBezTo>
                    <a:pt x="534" y="0"/>
                    <a:pt x="244" y="118"/>
                    <a:pt x="158" y="371"/>
                  </a:cubicBezTo>
                  <a:cubicBezTo>
                    <a:pt x="1" y="829"/>
                    <a:pt x="520" y="1174"/>
                    <a:pt x="992" y="1174"/>
                  </a:cubicBezTo>
                  <a:cubicBezTo>
                    <a:pt x="1275" y="1174"/>
                    <a:pt x="1541" y="1050"/>
                    <a:pt x="1635" y="752"/>
                  </a:cubicBezTo>
                  <a:cubicBezTo>
                    <a:pt x="1786" y="273"/>
                    <a:pt x="1296" y="0"/>
                    <a:pt x="8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0"/>
            <p:cNvSpPr/>
            <p:nvPr/>
          </p:nvSpPr>
          <p:spPr>
            <a:xfrm>
              <a:off x="5910575" y="2996475"/>
              <a:ext cx="31100" cy="23300"/>
            </a:xfrm>
            <a:custGeom>
              <a:avLst/>
              <a:gdLst/>
              <a:ahLst/>
              <a:cxnLst/>
              <a:rect l="l" t="t" r="r" b="b"/>
              <a:pathLst>
                <a:path w="1244" h="932" extrusionOk="0">
                  <a:moveTo>
                    <a:pt x="189" y="0"/>
                  </a:moveTo>
                  <a:cubicBezTo>
                    <a:pt x="123" y="0"/>
                    <a:pt x="52" y="42"/>
                    <a:pt x="41" y="126"/>
                  </a:cubicBezTo>
                  <a:cubicBezTo>
                    <a:pt x="1" y="461"/>
                    <a:pt x="136" y="845"/>
                    <a:pt x="503" y="922"/>
                  </a:cubicBezTo>
                  <a:cubicBezTo>
                    <a:pt x="535" y="928"/>
                    <a:pt x="566" y="931"/>
                    <a:pt x="597" y="931"/>
                  </a:cubicBezTo>
                  <a:cubicBezTo>
                    <a:pt x="880" y="931"/>
                    <a:pt x="1127" y="673"/>
                    <a:pt x="1211" y="418"/>
                  </a:cubicBezTo>
                  <a:cubicBezTo>
                    <a:pt x="1243" y="321"/>
                    <a:pt x="1163" y="257"/>
                    <a:pt x="1083" y="257"/>
                  </a:cubicBezTo>
                  <a:cubicBezTo>
                    <a:pt x="1030" y="257"/>
                    <a:pt x="977" y="284"/>
                    <a:pt x="956" y="348"/>
                  </a:cubicBezTo>
                  <a:cubicBezTo>
                    <a:pt x="909" y="492"/>
                    <a:pt x="758" y="665"/>
                    <a:pt x="594" y="665"/>
                  </a:cubicBezTo>
                  <a:cubicBezTo>
                    <a:pt x="570" y="665"/>
                    <a:pt x="547" y="662"/>
                    <a:pt x="523" y="654"/>
                  </a:cubicBezTo>
                  <a:cubicBezTo>
                    <a:pt x="303" y="584"/>
                    <a:pt x="282" y="317"/>
                    <a:pt x="305" y="126"/>
                  </a:cubicBezTo>
                  <a:cubicBezTo>
                    <a:pt x="315" y="42"/>
                    <a:pt x="255" y="0"/>
                    <a:pt x="1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0"/>
            <p:cNvSpPr/>
            <p:nvPr/>
          </p:nvSpPr>
          <p:spPr>
            <a:xfrm>
              <a:off x="5967350" y="2975825"/>
              <a:ext cx="33475" cy="23750"/>
            </a:xfrm>
            <a:custGeom>
              <a:avLst/>
              <a:gdLst/>
              <a:ahLst/>
              <a:cxnLst/>
              <a:rect l="l" t="t" r="r" b="b"/>
              <a:pathLst>
                <a:path w="1339" h="950" extrusionOk="0">
                  <a:moveTo>
                    <a:pt x="686" y="1"/>
                  </a:moveTo>
                  <a:cubicBezTo>
                    <a:pt x="440" y="1"/>
                    <a:pt x="214" y="146"/>
                    <a:pt x="68" y="355"/>
                  </a:cubicBezTo>
                  <a:cubicBezTo>
                    <a:pt x="0" y="452"/>
                    <a:pt x="92" y="546"/>
                    <a:pt x="186" y="546"/>
                  </a:cubicBezTo>
                  <a:cubicBezTo>
                    <a:pt x="226" y="546"/>
                    <a:pt x="267" y="529"/>
                    <a:pt x="296" y="487"/>
                  </a:cubicBezTo>
                  <a:cubicBezTo>
                    <a:pt x="387" y="357"/>
                    <a:pt x="531" y="265"/>
                    <a:pt x="684" y="265"/>
                  </a:cubicBezTo>
                  <a:cubicBezTo>
                    <a:pt x="737" y="265"/>
                    <a:pt x="792" y="277"/>
                    <a:pt x="846" y="302"/>
                  </a:cubicBezTo>
                  <a:cubicBezTo>
                    <a:pt x="1052" y="397"/>
                    <a:pt x="1072" y="619"/>
                    <a:pt x="1067" y="822"/>
                  </a:cubicBezTo>
                  <a:cubicBezTo>
                    <a:pt x="1065" y="907"/>
                    <a:pt x="1130" y="949"/>
                    <a:pt x="1196" y="949"/>
                  </a:cubicBezTo>
                  <a:cubicBezTo>
                    <a:pt x="1262" y="949"/>
                    <a:pt x="1328" y="907"/>
                    <a:pt x="1330" y="822"/>
                  </a:cubicBezTo>
                  <a:cubicBezTo>
                    <a:pt x="1338" y="491"/>
                    <a:pt x="1244" y="166"/>
                    <a:pt x="907" y="41"/>
                  </a:cubicBezTo>
                  <a:cubicBezTo>
                    <a:pt x="833" y="14"/>
                    <a:pt x="759" y="1"/>
                    <a:pt x="6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0"/>
            <p:cNvSpPr/>
            <p:nvPr/>
          </p:nvSpPr>
          <p:spPr>
            <a:xfrm>
              <a:off x="5863000" y="2950100"/>
              <a:ext cx="37475" cy="24225"/>
            </a:xfrm>
            <a:custGeom>
              <a:avLst/>
              <a:gdLst/>
              <a:ahLst/>
              <a:cxnLst/>
              <a:rect l="l" t="t" r="r" b="b"/>
              <a:pathLst>
                <a:path w="1499" h="969" extrusionOk="0">
                  <a:moveTo>
                    <a:pt x="842" y="1"/>
                  </a:moveTo>
                  <a:cubicBezTo>
                    <a:pt x="534" y="1"/>
                    <a:pt x="221" y="182"/>
                    <a:pt x="63" y="437"/>
                  </a:cubicBezTo>
                  <a:cubicBezTo>
                    <a:pt x="1" y="538"/>
                    <a:pt x="92" y="633"/>
                    <a:pt x="183" y="633"/>
                  </a:cubicBezTo>
                  <a:cubicBezTo>
                    <a:pt x="224" y="633"/>
                    <a:pt x="264" y="615"/>
                    <a:pt x="291" y="571"/>
                  </a:cubicBezTo>
                  <a:cubicBezTo>
                    <a:pt x="398" y="397"/>
                    <a:pt x="619" y="266"/>
                    <a:pt x="830" y="266"/>
                  </a:cubicBezTo>
                  <a:cubicBezTo>
                    <a:pt x="848" y="266"/>
                    <a:pt x="866" y="267"/>
                    <a:pt x="883" y="269"/>
                  </a:cubicBezTo>
                  <a:cubicBezTo>
                    <a:pt x="1177" y="301"/>
                    <a:pt x="1214" y="599"/>
                    <a:pt x="1230" y="841"/>
                  </a:cubicBezTo>
                  <a:cubicBezTo>
                    <a:pt x="1235" y="926"/>
                    <a:pt x="1304" y="968"/>
                    <a:pt x="1370" y="968"/>
                  </a:cubicBezTo>
                  <a:cubicBezTo>
                    <a:pt x="1436" y="968"/>
                    <a:pt x="1499" y="926"/>
                    <a:pt x="1493" y="841"/>
                  </a:cubicBezTo>
                  <a:cubicBezTo>
                    <a:pt x="1471" y="495"/>
                    <a:pt x="1374" y="83"/>
                    <a:pt x="974" y="12"/>
                  </a:cubicBezTo>
                  <a:cubicBezTo>
                    <a:pt x="931" y="4"/>
                    <a:pt x="887" y="1"/>
                    <a:pt x="8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0"/>
            <p:cNvSpPr/>
            <p:nvPr/>
          </p:nvSpPr>
          <p:spPr>
            <a:xfrm>
              <a:off x="5933900" y="2865750"/>
              <a:ext cx="81825" cy="24325"/>
            </a:xfrm>
            <a:custGeom>
              <a:avLst/>
              <a:gdLst/>
              <a:ahLst/>
              <a:cxnLst/>
              <a:rect l="l" t="t" r="r" b="b"/>
              <a:pathLst>
                <a:path w="3273" h="973" extrusionOk="0">
                  <a:moveTo>
                    <a:pt x="200" y="1"/>
                  </a:moveTo>
                  <a:cubicBezTo>
                    <a:pt x="54" y="1"/>
                    <a:pt x="0" y="229"/>
                    <a:pt x="158" y="258"/>
                  </a:cubicBezTo>
                  <a:cubicBezTo>
                    <a:pt x="1135" y="446"/>
                    <a:pt x="2100" y="682"/>
                    <a:pt x="3053" y="966"/>
                  </a:cubicBezTo>
                  <a:cubicBezTo>
                    <a:pt x="3067" y="970"/>
                    <a:pt x="3081" y="972"/>
                    <a:pt x="3093" y="972"/>
                  </a:cubicBezTo>
                  <a:cubicBezTo>
                    <a:pt x="3227" y="972"/>
                    <a:pt x="3272" y="756"/>
                    <a:pt x="3123" y="711"/>
                  </a:cubicBezTo>
                  <a:cubicBezTo>
                    <a:pt x="2170" y="427"/>
                    <a:pt x="1205" y="191"/>
                    <a:pt x="228" y="4"/>
                  </a:cubicBezTo>
                  <a:cubicBezTo>
                    <a:pt x="218" y="2"/>
                    <a:pt x="209" y="1"/>
                    <a:pt x="200"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0"/>
            <p:cNvSpPr/>
            <p:nvPr/>
          </p:nvSpPr>
          <p:spPr>
            <a:xfrm>
              <a:off x="6019125" y="2887625"/>
              <a:ext cx="25625" cy="12275"/>
            </a:xfrm>
            <a:custGeom>
              <a:avLst/>
              <a:gdLst/>
              <a:ahLst/>
              <a:cxnLst/>
              <a:rect l="l" t="t" r="r" b="b"/>
              <a:pathLst>
                <a:path w="1025" h="491" extrusionOk="0">
                  <a:moveTo>
                    <a:pt x="184" y="1"/>
                  </a:moveTo>
                  <a:cubicBezTo>
                    <a:pt x="48" y="1"/>
                    <a:pt x="1" y="220"/>
                    <a:pt x="152" y="261"/>
                  </a:cubicBezTo>
                  <a:cubicBezTo>
                    <a:pt x="377" y="323"/>
                    <a:pt x="598" y="396"/>
                    <a:pt x="815" y="481"/>
                  </a:cubicBezTo>
                  <a:cubicBezTo>
                    <a:pt x="832" y="487"/>
                    <a:pt x="847" y="490"/>
                    <a:pt x="862" y="490"/>
                  </a:cubicBezTo>
                  <a:cubicBezTo>
                    <a:pt x="985" y="490"/>
                    <a:pt x="1024" y="281"/>
                    <a:pt x="885" y="226"/>
                  </a:cubicBezTo>
                  <a:cubicBezTo>
                    <a:pt x="668" y="141"/>
                    <a:pt x="447" y="68"/>
                    <a:pt x="222" y="6"/>
                  </a:cubicBezTo>
                  <a:cubicBezTo>
                    <a:pt x="209" y="3"/>
                    <a:pt x="196" y="1"/>
                    <a:pt x="184"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0"/>
            <p:cNvSpPr/>
            <p:nvPr/>
          </p:nvSpPr>
          <p:spPr>
            <a:xfrm>
              <a:off x="5995525" y="3080550"/>
              <a:ext cx="24600" cy="61975"/>
            </a:xfrm>
            <a:custGeom>
              <a:avLst/>
              <a:gdLst/>
              <a:ahLst/>
              <a:cxnLst/>
              <a:rect l="l" t="t" r="r" b="b"/>
              <a:pathLst>
                <a:path w="984" h="2479" extrusionOk="0">
                  <a:moveTo>
                    <a:pt x="822" y="1"/>
                  </a:moveTo>
                  <a:cubicBezTo>
                    <a:pt x="771" y="1"/>
                    <a:pt x="722" y="29"/>
                    <a:pt x="707" y="95"/>
                  </a:cubicBezTo>
                  <a:cubicBezTo>
                    <a:pt x="537" y="853"/>
                    <a:pt x="314" y="1593"/>
                    <a:pt x="37" y="2320"/>
                  </a:cubicBezTo>
                  <a:cubicBezTo>
                    <a:pt x="0" y="2416"/>
                    <a:pt x="79" y="2479"/>
                    <a:pt x="161" y="2479"/>
                  </a:cubicBezTo>
                  <a:cubicBezTo>
                    <a:pt x="214" y="2479"/>
                    <a:pt x="268" y="2452"/>
                    <a:pt x="291" y="2390"/>
                  </a:cubicBezTo>
                  <a:cubicBezTo>
                    <a:pt x="569" y="1664"/>
                    <a:pt x="791" y="923"/>
                    <a:pt x="961" y="165"/>
                  </a:cubicBezTo>
                  <a:cubicBezTo>
                    <a:pt x="983" y="66"/>
                    <a:pt x="900" y="1"/>
                    <a:pt x="822"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0"/>
            <p:cNvSpPr/>
            <p:nvPr/>
          </p:nvSpPr>
          <p:spPr>
            <a:xfrm>
              <a:off x="5986375" y="3147375"/>
              <a:ext cx="12875" cy="22100"/>
            </a:xfrm>
            <a:custGeom>
              <a:avLst/>
              <a:gdLst/>
              <a:ahLst/>
              <a:cxnLst/>
              <a:rect l="l" t="t" r="r" b="b"/>
              <a:pathLst>
                <a:path w="515" h="884" extrusionOk="0">
                  <a:moveTo>
                    <a:pt x="354" y="0"/>
                  </a:moveTo>
                  <a:cubicBezTo>
                    <a:pt x="302" y="0"/>
                    <a:pt x="251" y="29"/>
                    <a:pt x="233" y="94"/>
                  </a:cubicBezTo>
                  <a:cubicBezTo>
                    <a:pt x="176" y="306"/>
                    <a:pt x="109" y="516"/>
                    <a:pt x="35" y="724"/>
                  </a:cubicBezTo>
                  <a:cubicBezTo>
                    <a:pt x="1" y="820"/>
                    <a:pt x="80" y="884"/>
                    <a:pt x="161" y="884"/>
                  </a:cubicBezTo>
                  <a:cubicBezTo>
                    <a:pt x="214" y="884"/>
                    <a:pt x="267" y="857"/>
                    <a:pt x="289" y="794"/>
                  </a:cubicBezTo>
                  <a:cubicBezTo>
                    <a:pt x="363" y="586"/>
                    <a:pt x="429" y="376"/>
                    <a:pt x="488" y="164"/>
                  </a:cubicBezTo>
                  <a:cubicBezTo>
                    <a:pt x="514" y="65"/>
                    <a:pt x="433" y="0"/>
                    <a:pt x="354"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8" name="Google Shape;1008;p40"/>
          <p:cNvGrpSpPr/>
          <p:nvPr/>
        </p:nvGrpSpPr>
        <p:grpSpPr>
          <a:xfrm rot="-501681">
            <a:off x="9403426" y="1998231"/>
            <a:ext cx="1316716" cy="1938839"/>
            <a:chOff x="2600025" y="2569575"/>
            <a:chExt cx="344125" cy="506700"/>
          </a:xfrm>
        </p:grpSpPr>
        <p:sp>
          <p:nvSpPr>
            <p:cNvPr id="1009" name="Google Shape;1009;p4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301644E-ADD6-A717-281A-E9F19CB88B38}"/>
              </a:ext>
            </a:extLst>
          </p:cNvPr>
          <p:cNvPicPr>
            <a:picLocks noChangeAspect="1"/>
          </p:cNvPicPr>
          <p:nvPr/>
        </p:nvPicPr>
        <p:blipFill>
          <a:blip r:embed="rId5"/>
          <a:stretch>
            <a:fillRect/>
          </a:stretch>
        </p:blipFill>
        <p:spPr>
          <a:xfrm>
            <a:off x="1312737" y="1153447"/>
            <a:ext cx="4346825" cy="5084505"/>
          </a:xfrm>
          <a:prstGeom prst="rect">
            <a:avLst/>
          </a:prstGeom>
        </p:spPr>
      </p:pic>
    </p:spTree>
    <p:extLst>
      <p:ext uri="{BB962C8B-B14F-4D97-AF65-F5344CB8AC3E}">
        <p14:creationId xmlns:p14="http://schemas.microsoft.com/office/powerpoint/2010/main" val="286022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F18AE208-015B-7869-9369-40DBF2493A1A}"/>
              </a:ext>
            </a:extLst>
          </p:cNvPr>
          <p:cNvPicPr>
            <a:picLocks noChangeAspect="1"/>
          </p:cNvPicPr>
          <p:nvPr/>
        </p:nvPicPr>
        <p:blipFill>
          <a:blip r:embed="rId6"/>
          <a:stretch>
            <a:fillRect/>
          </a:stretch>
        </p:blipFill>
        <p:spPr>
          <a:xfrm>
            <a:off x="2987144" y="737086"/>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3" name="Join_file_105502864">
            <a:hlinkClick r:id="" action="ppaction://media"/>
            <a:extLst>
              <a:ext uri="{FF2B5EF4-FFF2-40B4-BE49-F238E27FC236}">
                <a16:creationId xmlns:a16="http://schemas.microsoft.com/office/drawing/2014/main" id="{CA922ADE-AFFC-4E6C-9573-22CC2E53F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45952" y="73463"/>
            <a:ext cx="10900095" cy="6501143"/>
          </a:xfrm>
          <a:prstGeom prst="rect">
            <a:avLst/>
          </a:prstGeom>
        </p:spPr>
      </p:pic>
      <p:sp>
        <p:nvSpPr>
          <p:cNvPr id="921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1"/>
            <a:ext cx="628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189"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Arial"/>
                <a:sym typeface="Arial"/>
              </a:rPr>
              <a:t>    </a:t>
            </a:r>
          </a:p>
        </p:txBody>
      </p:sp>
      <p:sp>
        <p:nvSpPr>
          <p:cNvPr id="9223" name="Text Box 4">
            <a:extLst>
              <a:ext uri="{FF2B5EF4-FFF2-40B4-BE49-F238E27FC236}">
                <a16:creationId xmlns:a16="http://schemas.microsoft.com/office/drawing/2014/main" id="{4D56D302-1CC2-4089-9846-C6C2724F6049}"/>
              </a:ext>
            </a:extLst>
          </p:cNvPr>
          <p:cNvSpPr txBox="1">
            <a:spLocks noChangeArrowheads="1"/>
          </p:cNvSpPr>
          <p:nvPr/>
        </p:nvSpPr>
        <p:spPr bwMode="auto">
          <a:xfrm>
            <a:off x="2493055" y="1674688"/>
            <a:ext cx="72197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vi-VN" altLang="en-US" sz="4800" b="1" dirty="0">
                <a:solidFill>
                  <a:sysClr val="windowText" lastClr="000000"/>
                </a:solidFill>
                <a:latin typeface="Cambria" panose="02040503050406030204" pitchFamily="18" charset="0"/>
                <a:ea typeface="Cambria" panose="02040503050406030204" pitchFamily="18" charset="0"/>
                <a:cs typeface="Arial"/>
                <a:sym typeface="Arial"/>
              </a:rPr>
              <a:t>Đề bài: </a:t>
            </a:r>
            <a:r>
              <a:rPr lang="vi-VN" altLang="en-US" sz="4800" b="1" dirty="0">
                <a:solidFill>
                  <a:srgbClr val="FF0000"/>
                </a:solidFill>
                <a:latin typeface="Cambria" panose="02040503050406030204" pitchFamily="18" charset="0"/>
                <a:ea typeface="Cambria" panose="02040503050406030204" pitchFamily="18" charset="0"/>
                <a:cs typeface="Arial"/>
                <a:sym typeface="Arial"/>
              </a:rPr>
              <a:t>Viết đoạn văn nêu tình cảm, cảm xúc của em về một nhân vật trong câu chuyện hoặc bài thơ đã đọc, đã nghe.</a:t>
            </a:r>
          </a:p>
        </p:txBody>
      </p:sp>
    </p:spTree>
    <p:extLst>
      <p:ext uri="{BB962C8B-B14F-4D97-AF65-F5344CB8AC3E}">
        <p14:creationId xmlns:p14="http://schemas.microsoft.com/office/powerpoint/2010/main" val="318352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randombar(horizontal)">
                                      <p:cBhvr>
                                        <p:cTn id="13"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47273" y="1725485"/>
            <a:ext cx="6387619" cy="3785652"/>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1. Nghe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thầy</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cô</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nhận</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xét</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chung</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80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99442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0"/>
            <a:ext cx="586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1" u="none" strike="noStrike" kern="0" cap="none" spc="0" normalizeH="0" baseline="0" noProof="0">
                <a:ln>
                  <a:noFill/>
                </a:ln>
                <a:solidFill>
                  <a:srgbClr val="FF0066"/>
                </a:solidFill>
                <a:effectLst/>
                <a:uLnTx/>
                <a:uFillTx/>
                <a:latin typeface="HP001 4 hàng" panose="020B0603050302020204" pitchFamily="34" charset="0"/>
                <a:ea typeface="+mn-ea"/>
                <a:cs typeface="+mn-cs"/>
              </a:rPr>
              <a:t>    </a:t>
            </a:r>
          </a:p>
        </p:txBody>
      </p:sp>
      <p:grpSp>
        <p:nvGrpSpPr>
          <p:cNvPr id="30" name="Group 29">
            <a:extLst>
              <a:ext uri="{FF2B5EF4-FFF2-40B4-BE49-F238E27FC236}">
                <a16:creationId xmlns:a16="http://schemas.microsoft.com/office/drawing/2014/main" id="{618A212F-79D6-416C-BD15-2CDAA26E2013}"/>
              </a:ext>
            </a:extLst>
          </p:cNvPr>
          <p:cNvGrpSpPr/>
          <p:nvPr/>
        </p:nvGrpSpPr>
        <p:grpSpPr>
          <a:xfrm>
            <a:off x="419551" y="2655888"/>
            <a:ext cx="6085364" cy="3944937"/>
            <a:chOff x="678552" y="2068805"/>
            <a:chExt cx="5862589" cy="3563872"/>
          </a:xfrm>
        </p:grpSpPr>
        <p:sp>
          <p:nvSpPr>
            <p:cNvPr id="31" name="Rectangle: Rounded Corners 30">
              <a:extLst>
                <a:ext uri="{FF2B5EF4-FFF2-40B4-BE49-F238E27FC236}">
                  <a16:creationId xmlns:a16="http://schemas.microsoft.com/office/drawing/2014/main" id="{E62D16C6-B264-4E1A-B275-F22B9A04B8C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32" name="Rectangle 5">
              <a:extLst>
                <a:ext uri="{FF2B5EF4-FFF2-40B4-BE49-F238E27FC236}">
                  <a16:creationId xmlns:a16="http://schemas.microsoft.com/office/drawing/2014/main" id="{8D6004F4-F304-4F6A-8E9C-393F1F2554A3}"/>
                </a:ext>
              </a:extLst>
            </p:cNvPr>
            <p:cNvSpPr>
              <a:spLocks noChangeArrowheads="1"/>
            </p:cNvSpPr>
            <p:nvPr/>
          </p:nvSpPr>
          <p:spPr bwMode="auto">
            <a:xfrm>
              <a:off x="845440" y="2479074"/>
              <a:ext cx="5547164" cy="275266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200" dirty="0">
                  <a:solidFill>
                    <a:srgbClr val="002060"/>
                  </a:solidFill>
                  <a:latin typeface="Arial" panose="020B0604020202020204" pitchFamily="34" charset="0"/>
                  <a:cs typeface="Arial" panose="020B0604020202020204" pitchFamily="34" charset="0"/>
                </a:rPr>
                <a:t>C</a:t>
              </a:r>
              <a:r>
                <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họn được nhân vật tiêu biểu, nêu được đặc điểm nổi bật của nhân vật (hình dáng, hành động, lời nói, phẩm chất,…) thể hiện được cảm xúc của bản thân về nhân vật…</a:t>
              </a:r>
            </a:p>
          </p:txBody>
        </p:sp>
      </p:grpSp>
      <p:pic>
        <p:nvPicPr>
          <p:cNvPr id="28" name="图片 7">
            <a:extLst>
              <a:ext uri="{FF2B5EF4-FFF2-40B4-BE49-F238E27FC236}">
                <a16:creationId xmlns:a16="http://schemas.microsoft.com/office/drawing/2014/main" id="{D90C5816-E19B-43E2-B460-F0798BCC4A0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6162" y="1067254"/>
            <a:ext cx="1844951" cy="2001715"/>
          </a:xfrm>
          <a:prstGeom prst="rect">
            <a:avLst/>
          </a:prstGeom>
        </p:spPr>
      </p:pic>
      <p:pic>
        <p:nvPicPr>
          <p:cNvPr id="33" name="图片 8">
            <a:extLst>
              <a:ext uri="{FF2B5EF4-FFF2-40B4-BE49-F238E27FC236}">
                <a16:creationId xmlns:a16="http://schemas.microsoft.com/office/drawing/2014/main" id="{372F767C-F91D-4BA1-9717-AB258D1CE4C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95829" y="4107840"/>
            <a:ext cx="2572881" cy="2686489"/>
          </a:xfrm>
          <a:prstGeom prst="rect">
            <a:avLst/>
          </a:prstGeom>
        </p:spPr>
      </p:pic>
      <p:grpSp>
        <p:nvGrpSpPr>
          <p:cNvPr id="34" name="Group 33">
            <a:extLst>
              <a:ext uri="{FF2B5EF4-FFF2-40B4-BE49-F238E27FC236}">
                <a16:creationId xmlns:a16="http://schemas.microsoft.com/office/drawing/2014/main" id="{00F1B8C4-3B49-4DA7-9352-CFE4533651D9}"/>
              </a:ext>
            </a:extLst>
          </p:cNvPr>
          <p:cNvGrpSpPr/>
          <p:nvPr/>
        </p:nvGrpSpPr>
        <p:grpSpPr>
          <a:xfrm>
            <a:off x="6999856" y="858645"/>
            <a:ext cx="4973069" cy="2260659"/>
            <a:chOff x="7355303" y="1404642"/>
            <a:chExt cx="4106665" cy="2260659"/>
          </a:xfrm>
        </p:grpSpPr>
        <p:sp>
          <p:nvSpPr>
            <p:cNvPr id="35" name="Rectangle: Rounded Corners 34">
              <a:extLst>
                <a:ext uri="{FF2B5EF4-FFF2-40B4-BE49-F238E27FC236}">
                  <a16:creationId xmlns:a16="http://schemas.microsoft.com/office/drawing/2014/main" id="{79B2DB5F-DC95-4F13-8B9B-676CA409F47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3BCFF"/>
                </a:solidFill>
                <a:effectLst/>
                <a:uLnTx/>
                <a:uFillTx/>
                <a:latin typeface="Arial"/>
                <a:ea typeface="+mn-ea"/>
                <a:cs typeface="+mn-cs"/>
              </a:endParaRPr>
            </a:p>
          </p:txBody>
        </p:sp>
        <p:sp>
          <p:nvSpPr>
            <p:cNvPr id="36" name="Rectangle 5">
              <a:extLst>
                <a:ext uri="{FF2B5EF4-FFF2-40B4-BE49-F238E27FC236}">
                  <a16:creationId xmlns:a16="http://schemas.microsoft.com/office/drawing/2014/main" id="{2309578B-51EC-43A0-A43E-48623A23DE67}"/>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iết lạc sang hướng kể về nhân vật, không thể hiện được rõ cảm xúc về nhân vật, dùng từ ngữ chưa chính xác, câu sai ngữ pháp (thiếu chủ ngữ, vị ngữ,…)</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9CBC650-7CF3-FDA6-F8F3-30953BB883BC}"/>
              </a:ext>
            </a:extLst>
          </p:cNvPr>
          <p:cNvPicPr>
            <a:picLocks noChangeAspect="1"/>
          </p:cNvPicPr>
          <p:nvPr/>
        </p:nvPicPr>
        <p:blipFill>
          <a:blip r:embed="rId4"/>
          <a:stretch>
            <a:fillRect/>
          </a:stretch>
        </p:blipFill>
        <p:spPr>
          <a:xfrm>
            <a:off x="1697559" y="1614254"/>
            <a:ext cx="4072481" cy="981541"/>
          </a:xfrm>
          <a:prstGeom prst="rect">
            <a:avLst/>
          </a:prstGeom>
        </p:spPr>
      </p:pic>
      <p:pic>
        <p:nvPicPr>
          <p:cNvPr id="5" name="Picture 4">
            <a:extLst>
              <a:ext uri="{FF2B5EF4-FFF2-40B4-BE49-F238E27FC236}">
                <a16:creationId xmlns:a16="http://schemas.microsoft.com/office/drawing/2014/main" id="{5813C9D7-70ED-4389-83BF-3C7119E7A5B9}"/>
              </a:ext>
            </a:extLst>
          </p:cNvPr>
          <p:cNvPicPr>
            <a:picLocks noChangeAspect="1"/>
          </p:cNvPicPr>
          <p:nvPr/>
        </p:nvPicPr>
        <p:blipFill>
          <a:blip r:embed="rId5"/>
          <a:stretch>
            <a:fillRect/>
          </a:stretch>
        </p:blipFill>
        <p:spPr>
          <a:xfrm>
            <a:off x="7495236" y="3147012"/>
            <a:ext cx="4078577" cy="1097375"/>
          </a:xfrm>
          <a:prstGeom prst="rect">
            <a:avLst/>
          </a:prstGeom>
        </p:spPr>
      </p:pic>
    </p:spTree>
    <p:extLst>
      <p:ext uri="{BB962C8B-B14F-4D97-AF65-F5344CB8AC3E}">
        <p14:creationId xmlns:p14="http://schemas.microsoft.com/office/powerpoint/2010/main" val="29310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ppt_w</p:attrName>
                                        </p:attrNameLst>
                                      </p:cBhvr>
                                      <p:tavLst>
                                        <p:tav tm="0" fmla="#ppt_w*sin(2.5*pi*$)">
                                          <p:val>
                                            <p:fltVal val="0"/>
                                          </p:val>
                                        </p:tav>
                                        <p:tav tm="100000">
                                          <p:val>
                                            <p:fltVal val="1"/>
                                          </p:val>
                                        </p:tav>
                                      </p:tavLst>
                                    </p:anim>
                                    <p:anim calcmode="lin" valueType="num">
                                      <p:cBhvr>
                                        <p:cTn id="9" dur="1000" fill="hold"/>
                                        <p:tgtEl>
                                          <p:spTgt spid="2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ppt_w</p:attrName>
                                        </p:attrNameLst>
                                      </p:cBhvr>
                                      <p:tavLst>
                                        <p:tav tm="0" fmla="#ppt_w*sin(2.5*pi*$)">
                                          <p:val>
                                            <p:fltVal val="0"/>
                                          </p:val>
                                        </p:tav>
                                        <p:tav tm="100000">
                                          <p:val>
                                            <p:fltVal val="1"/>
                                          </p:val>
                                        </p:tav>
                                      </p:tavLst>
                                    </p:anim>
                                    <p:anim calcmode="lin" valueType="num">
                                      <p:cBhvr>
                                        <p:cTn id="28" dur="1000" fill="hold"/>
                                        <p:tgtEl>
                                          <p:spTgt spid="33"/>
                                        </p:tgtEl>
                                        <p:attrNameLst>
                                          <p:attrName>ppt_h</p:attrName>
                                        </p:attrNameLst>
                                      </p:cBhvr>
                                      <p:tavLst>
                                        <p:tav tm="0">
                                          <p:val>
                                            <p:strVal val="#ppt_h"/>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
                                        <p:tgtEl>
                                          <p:spTgt spid="34"/>
                                        </p:tgtEl>
                                      </p:cBhvr>
                                    </p:animEffect>
                                    <p:anim calcmode="lin" valueType="num">
                                      <p:cBhvr>
                                        <p:cTn id="37" dur="400" fill="hold"/>
                                        <p:tgtEl>
                                          <p:spTgt spid="34"/>
                                        </p:tgtEl>
                                        <p:attrNameLst>
                                          <p:attrName>ppt_x</p:attrName>
                                        </p:attrNameLst>
                                      </p:cBhvr>
                                      <p:tavLst>
                                        <p:tav tm="0">
                                          <p:val>
                                            <p:strVal val="#ppt_x"/>
                                          </p:val>
                                        </p:tav>
                                        <p:tav tm="100000">
                                          <p:val>
                                            <p:strVal val="#ppt_x"/>
                                          </p:val>
                                        </p:tav>
                                      </p:tavLst>
                                    </p:anim>
                                    <p:anim calcmode="lin" valueType="num">
                                      <p:cBhvr>
                                        <p:cTn id="38" dur="400" fill="hold"/>
                                        <p:tgtEl>
                                          <p:spTgt spid="34"/>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4154984"/>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2.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hoặc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nghe</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bài</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viết</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của</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bạn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nêu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những</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điều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em</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muốn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tập</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6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8816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7022323" y="2771111"/>
            <a:ext cx="4756394" cy="4086889"/>
          </a:xfrm>
          <a:prstGeom prst="rect">
            <a:avLst/>
          </a:prstGeom>
        </p:spPr>
      </p:pic>
      <p:grpSp>
        <p:nvGrpSpPr>
          <p:cNvPr id="2" name="Group 1">
            <a:extLst>
              <a:ext uri="{FF2B5EF4-FFF2-40B4-BE49-F238E27FC236}">
                <a16:creationId xmlns:a16="http://schemas.microsoft.com/office/drawing/2014/main" id="{45FE68EB-60DE-0EC5-4632-DFA0199F866F}"/>
              </a:ext>
            </a:extLst>
          </p:cNvPr>
          <p:cNvGrpSpPr/>
          <p:nvPr/>
        </p:nvGrpSpPr>
        <p:grpSpPr>
          <a:xfrm>
            <a:off x="1714950" y="417514"/>
            <a:ext cx="8933999" cy="935036"/>
            <a:chOff x="678552" y="2068805"/>
            <a:chExt cx="5862589" cy="3563872"/>
          </a:xfrm>
        </p:grpSpPr>
        <p:sp>
          <p:nvSpPr>
            <p:cNvPr id="3" name="Rectangle: Rounded Corners 2">
              <a:extLst>
                <a:ext uri="{FF2B5EF4-FFF2-40B4-BE49-F238E27FC236}">
                  <a16:creationId xmlns:a16="http://schemas.microsoft.com/office/drawing/2014/main" id="{D29C2DB4-DAB7-0812-C8BF-091F3B95338C}"/>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4" name="Rectangle 5">
              <a:extLst>
                <a:ext uri="{FF2B5EF4-FFF2-40B4-BE49-F238E27FC236}">
                  <a16:creationId xmlns:a16="http://schemas.microsoft.com/office/drawing/2014/main" id="{D41D4A04-A80C-D864-5583-9195DFBAE0FE}"/>
                </a:ext>
              </a:extLst>
            </p:cNvPr>
            <p:cNvSpPr>
              <a:spLocks noChangeArrowheads="1"/>
            </p:cNvSpPr>
            <p:nvPr/>
          </p:nvSpPr>
          <p:spPr bwMode="auto">
            <a:xfrm>
              <a:off x="845440" y="2479074"/>
              <a:ext cx="5547164" cy="9731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Em học được điều gì từ bài viết của bạn?</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85FEBD4-93B0-39DD-A4EE-7C8CDC2AAB65}"/>
              </a:ext>
            </a:extLst>
          </p:cNvPr>
          <p:cNvGrpSpPr/>
          <p:nvPr/>
        </p:nvGrpSpPr>
        <p:grpSpPr>
          <a:xfrm>
            <a:off x="686250" y="1589089"/>
            <a:ext cx="8933999" cy="935036"/>
            <a:chOff x="678552" y="2068805"/>
            <a:chExt cx="5862589" cy="3563872"/>
          </a:xfrm>
        </p:grpSpPr>
        <p:sp>
          <p:nvSpPr>
            <p:cNvPr id="7" name="Rectangle: Rounded Corners 6">
              <a:extLst>
                <a:ext uri="{FF2B5EF4-FFF2-40B4-BE49-F238E27FC236}">
                  <a16:creationId xmlns:a16="http://schemas.microsoft.com/office/drawing/2014/main" id="{FBCB5643-EC23-AD04-0BAA-0331B440A6E8}"/>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8" name="Rectangle 5">
              <a:extLst>
                <a:ext uri="{FF2B5EF4-FFF2-40B4-BE49-F238E27FC236}">
                  <a16:creationId xmlns:a16="http://schemas.microsoft.com/office/drawing/2014/main" id="{1BD1B34F-8682-5B4F-998E-895BEF54290B}"/>
                </a:ext>
              </a:extLst>
            </p:cNvPr>
            <p:cNvSpPr>
              <a:spLocks noChangeArrowheads="1"/>
            </p:cNvSpPr>
            <p:nvPr/>
          </p:nvSpPr>
          <p:spPr bwMode="auto">
            <a:xfrm>
              <a:off x="740761" y="2479073"/>
              <a:ext cx="5651844" cy="22288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Trong bài làm của bạn câu nào là câu chủ đề?</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546FE8A-267E-AA15-958C-36BAADC2378A}"/>
              </a:ext>
            </a:extLst>
          </p:cNvPr>
          <p:cNvGrpSpPr/>
          <p:nvPr/>
        </p:nvGrpSpPr>
        <p:grpSpPr>
          <a:xfrm>
            <a:off x="333825" y="2839728"/>
            <a:ext cx="8933999" cy="1217921"/>
            <a:chOff x="678552" y="2009868"/>
            <a:chExt cx="5862589" cy="4105796"/>
          </a:xfrm>
        </p:grpSpPr>
        <p:sp>
          <p:nvSpPr>
            <p:cNvPr id="10" name="Rectangle: Rounded Corners 9">
              <a:extLst>
                <a:ext uri="{FF2B5EF4-FFF2-40B4-BE49-F238E27FC236}">
                  <a16:creationId xmlns:a16="http://schemas.microsoft.com/office/drawing/2014/main" id="{041AB202-2CEE-3AD2-3D08-425F02FAADD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5">
              <a:extLst>
                <a:ext uri="{FF2B5EF4-FFF2-40B4-BE49-F238E27FC236}">
                  <a16:creationId xmlns:a16="http://schemas.microsoft.com/office/drawing/2014/main" id="{CCB504BD-A678-391F-3727-FA68A4B1B42D}"/>
                </a:ext>
              </a:extLst>
            </p:cNvPr>
            <p:cNvSpPr>
              <a:spLocks noChangeArrowheads="1"/>
            </p:cNvSpPr>
            <p:nvPr/>
          </p:nvSpPr>
          <p:spPr bwMode="auto">
            <a:xfrm>
              <a:off x="765763" y="2009868"/>
              <a:ext cx="5651844" cy="41057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Các câu trong đoạn văn có bám sát vào câu chủ đề của đoạn không? Vì sao?</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2626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2F8BD76-9BA4-72AA-5DFC-87639F2FF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11" y="482898"/>
            <a:ext cx="3585032" cy="5373963"/>
          </a:xfrm>
          <a:prstGeom prst="rect">
            <a:avLst/>
          </a:prstGeom>
        </p:spPr>
      </p:pic>
      <p:grpSp>
        <p:nvGrpSpPr>
          <p:cNvPr id="6" name="Group 2">
            <a:extLst>
              <a:ext uri="{FF2B5EF4-FFF2-40B4-BE49-F238E27FC236}">
                <a16:creationId xmlns:a16="http://schemas.microsoft.com/office/drawing/2014/main" id="{B8A894BB-AAC2-122E-5775-2D7E78D6112A}"/>
              </a:ext>
            </a:extLst>
          </p:cNvPr>
          <p:cNvGrpSpPr/>
          <p:nvPr/>
        </p:nvGrpSpPr>
        <p:grpSpPr>
          <a:xfrm>
            <a:off x="4906033" y="5885858"/>
            <a:ext cx="212660" cy="186077"/>
            <a:chOff x="0" y="0"/>
            <a:chExt cx="812800" cy="711200"/>
          </a:xfrm>
        </p:grpSpPr>
        <p:sp>
          <p:nvSpPr>
            <p:cNvPr id="7" name="Freeform 3">
              <a:extLst>
                <a:ext uri="{FF2B5EF4-FFF2-40B4-BE49-F238E27FC236}">
                  <a16:creationId xmlns:a16="http://schemas.microsoft.com/office/drawing/2014/main" id="{9235D9FD-B492-5606-9483-12DF6233957C}"/>
                </a:ext>
              </a:extLst>
            </p:cNvPr>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4">
              <a:extLst>
                <a:ext uri="{FF2B5EF4-FFF2-40B4-BE49-F238E27FC236}">
                  <a16:creationId xmlns:a16="http://schemas.microsoft.com/office/drawing/2014/main" id="{B808DE66-814A-6933-54E3-8EA7F27F176C}"/>
                </a:ext>
              </a:extLst>
            </p:cNvPr>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5">
            <a:extLst>
              <a:ext uri="{FF2B5EF4-FFF2-40B4-BE49-F238E27FC236}">
                <a16:creationId xmlns:a16="http://schemas.microsoft.com/office/drawing/2014/main" id="{DA692F10-F05C-CF0B-0DEC-5544CE12DB4D}"/>
              </a:ext>
            </a:extLst>
          </p:cNvPr>
          <p:cNvGrpSpPr/>
          <p:nvPr/>
        </p:nvGrpSpPr>
        <p:grpSpPr>
          <a:xfrm>
            <a:off x="245486" y="575270"/>
            <a:ext cx="11418062" cy="5923358"/>
            <a:chOff x="0" y="0"/>
            <a:chExt cx="4510839" cy="2340092"/>
          </a:xfrm>
        </p:grpSpPr>
        <p:sp>
          <p:nvSpPr>
            <p:cNvPr id="11" name="Freeform 6">
              <a:extLst>
                <a:ext uri="{FF2B5EF4-FFF2-40B4-BE49-F238E27FC236}">
                  <a16:creationId xmlns:a16="http://schemas.microsoft.com/office/drawing/2014/main" id="{A1AF2316-F44B-763F-7540-A5095AB1B2D4}"/>
                </a:ext>
              </a:extLst>
            </p:cNvPr>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7">
              <a:extLst>
                <a:ext uri="{FF2B5EF4-FFF2-40B4-BE49-F238E27FC236}">
                  <a16:creationId xmlns:a16="http://schemas.microsoft.com/office/drawing/2014/main" id="{12B06594-DEF6-80A5-63FC-0CAA21BAD917}"/>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8">
            <a:extLst>
              <a:ext uri="{FF2B5EF4-FFF2-40B4-BE49-F238E27FC236}">
                <a16:creationId xmlns:a16="http://schemas.microsoft.com/office/drawing/2014/main" id="{A4055A28-DE92-8142-1BA5-3412C156B3AC}"/>
              </a:ext>
            </a:extLst>
          </p:cNvPr>
          <p:cNvSpPr/>
          <p:nvPr/>
        </p:nvSpPr>
        <p:spPr>
          <a:xfrm rot="21511348">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3">
            <a:extLst>
              <a:ext uri="{FF2B5EF4-FFF2-40B4-BE49-F238E27FC236}">
                <a16:creationId xmlns:a16="http://schemas.microsoft.com/office/drawing/2014/main" id="{78A29BDE-758A-4A85-5655-34DA7C846884}"/>
              </a:ext>
            </a:extLst>
          </p:cNvPr>
          <p:cNvSpPr/>
          <p:nvPr/>
        </p:nvSpPr>
        <p:spPr>
          <a:xfrm>
            <a:off x="773624" y="3429000"/>
            <a:ext cx="2164949" cy="2853730"/>
          </a:xfrm>
          <a:custGeom>
            <a:avLst/>
            <a:gdLst/>
            <a:ahLst/>
            <a:cxnLst/>
            <a:rect l="l" t="t" r="r" b="b"/>
            <a:pathLst>
              <a:path w="3823759" h="5023000">
                <a:moveTo>
                  <a:pt x="0" y="0"/>
                </a:moveTo>
                <a:lnTo>
                  <a:pt x="3823759" y="0"/>
                </a:lnTo>
                <a:lnTo>
                  <a:pt x="3823759" y="5023000"/>
                </a:lnTo>
                <a:lnTo>
                  <a:pt x="0" y="50230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F7D78674-A035-8E80-6E06-BB406719E2F7}"/>
              </a:ext>
            </a:extLst>
          </p:cNvPr>
          <p:cNvGrpSpPr/>
          <p:nvPr/>
        </p:nvGrpSpPr>
        <p:grpSpPr>
          <a:xfrm>
            <a:off x="2831024" y="1027525"/>
            <a:ext cx="8693426" cy="4454897"/>
            <a:chOff x="3322796" y="1674626"/>
            <a:chExt cx="7817324" cy="4304271"/>
          </a:xfrm>
        </p:grpSpPr>
        <p:sp>
          <p:nvSpPr>
            <p:cNvPr id="19" name="Freeform 12">
              <a:extLst>
                <a:ext uri="{FF2B5EF4-FFF2-40B4-BE49-F238E27FC236}">
                  <a16:creationId xmlns:a16="http://schemas.microsoft.com/office/drawing/2014/main" id="{68658293-D6C1-B35E-401B-DC5878F4B191}"/>
                </a:ext>
              </a:extLst>
            </p:cNvPr>
            <p:cNvSpPr/>
            <p:nvPr/>
          </p:nvSpPr>
          <p:spPr>
            <a:xfrm>
              <a:off x="3322796" y="1674626"/>
              <a:ext cx="7817324" cy="4304271"/>
            </a:xfrm>
            <a:custGeom>
              <a:avLst/>
              <a:gdLst/>
              <a:ahLst/>
              <a:cxnLst/>
              <a:rect l="l" t="t" r="r" b="b"/>
              <a:pathLst>
                <a:path w="11725986" h="5862993">
                  <a:moveTo>
                    <a:pt x="0" y="0"/>
                  </a:moveTo>
                  <a:lnTo>
                    <a:pt x="11725986" y="0"/>
                  </a:lnTo>
                  <a:lnTo>
                    <a:pt x="11725986" y="5862993"/>
                  </a:lnTo>
                  <a:lnTo>
                    <a:pt x="0" y="58629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4">
              <a:extLst>
                <a:ext uri="{FF2B5EF4-FFF2-40B4-BE49-F238E27FC236}">
                  <a16:creationId xmlns:a16="http://schemas.microsoft.com/office/drawing/2014/main" id="{F6FB57A1-15B1-2C71-0337-21F09A54FED4}"/>
                </a:ext>
              </a:extLst>
            </p:cNvPr>
            <p:cNvSpPr txBox="1"/>
            <p:nvPr/>
          </p:nvSpPr>
          <p:spPr>
            <a:xfrm>
              <a:off x="3813701" y="2220364"/>
              <a:ext cx="6835513" cy="3654847"/>
            </a:xfrm>
            <a:prstGeom prst="rect">
              <a:avLst/>
            </a:prstGeom>
          </p:spPr>
          <p:txBody>
            <a:bodyPr lIns="0" tIns="0" rIns="0" bIns="0" rtlCol="0" anchor="t">
              <a:spAutoFit/>
            </a:bodyPr>
            <a:lstStyle/>
            <a:p>
              <a:pPr marL="0" marR="0" lvl="0" indent="0" algn="just" defTabSz="609630" rtl="0" eaLnBrk="1" fontAlgn="auto" latinLnBrk="0" hangingPunct="1">
                <a:lnSpc>
                  <a:spcPts val="4062"/>
                </a:lnSpc>
                <a:spcBef>
                  <a:spcPts val="0"/>
                </a:spcBef>
                <a:spcAft>
                  <a:spcPts val="0"/>
                </a:spcAft>
                <a:buClrTx/>
                <a:buSzTx/>
                <a:buFontTx/>
                <a:buNone/>
                <a:tabLst/>
                <a:defRPr/>
              </a:pP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Đoạn văn đã có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có</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câu</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mở</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đoạn</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thân</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đoạn</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kết</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đoạn</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không</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a:t>
              </a:r>
            </a:p>
            <a:p>
              <a:pPr marL="0" marR="0" lvl="0" indent="0" algn="just" defTabSz="609630" rtl="0" eaLnBrk="1" fontAlgn="auto" latinLnBrk="0" hangingPunct="1">
                <a:lnSpc>
                  <a:spcPts val="4062"/>
                </a:lnSpc>
                <a:spcBef>
                  <a:spcPts val="0"/>
                </a:spcBef>
                <a:spcAft>
                  <a:spcPts val="0"/>
                </a:spcAft>
                <a:buClrTx/>
                <a:buSzTx/>
                <a:buFontTx/>
                <a:buNone/>
                <a:tabLst/>
                <a:defRPr/>
              </a:pP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vi-VN" sz="3329" b="0" i="0" u="none" strike="noStrike" kern="1200" cap="none" spc="0" normalizeH="0" baseline="0" noProof="0" dirty="0">
                  <a:ln>
                    <a:noFill/>
                  </a:ln>
                  <a:solidFill>
                    <a:srgbClr val="000000"/>
                  </a:solidFill>
                  <a:effectLst/>
                  <a:uLnTx/>
                  <a:uFillTx/>
                  <a:latin typeface="Cambria Bold"/>
                  <a:ea typeface="+mn-ea"/>
                  <a:cs typeface="+mn-cs"/>
                </a:rPr>
                <a:t>Có thể hiện tình cảm, cảm xúc của người viết không?</a:t>
              </a:r>
            </a:p>
            <a:p>
              <a:pPr marL="0" marR="0" lvl="0" indent="0" algn="just" defTabSz="609630" rtl="0" eaLnBrk="1" fontAlgn="auto" latinLnBrk="0" hangingPunct="1">
                <a:lnSpc>
                  <a:spcPts val="4062"/>
                </a:lnSpc>
                <a:spcBef>
                  <a:spcPts val="0"/>
                </a:spcBef>
                <a:spcAft>
                  <a:spcPts val="0"/>
                </a:spcAft>
                <a:buClrTx/>
                <a:buSzTx/>
                <a:buFontTx/>
                <a:buNone/>
                <a:tabLst/>
                <a:defRPr/>
              </a:pP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làm</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mắc</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mấy</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lỗi</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dùng</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từ</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đặt</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câu</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chính</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 </a:t>
              </a:r>
              <a:r>
                <a:rPr kumimoji="0" lang="en-US" sz="3329" b="0" i="0" u="none" strike="noStrike" kern="1200" cap="none" spc="0" normalizeH="0" baseline="0" noProof="0" dirty="0" err="1">
                  <a:ln>
                    <a:noFill/>
                  </a:ln>
                  <a:solidFill>
                    <a:srgbClr val="000000"/>
                  </a:solidFill>
                  <a:effectLst/>
                  <a:uLnTx/>
                  <a:uFillTx/>
                  <a:latin typeface="Cambria Bold"/>
                  <a:ea typeface="+mn-ea"/>
                  <a:cs typeface="+mn-cs"/>
                </a:rPr>
                <a:t>tả</a:t>
              </a:r>
              <a:r>
                <a:rPr kumimoji="0" lang="en-US" sz="3329" b="0" i="0" u="none" strike="noStrike" kern="1200" cap="none" spc="0" normalizeH="0" baseline="0" noProof="0" dirty="0">
                  <a:ln>
                    <a:noFill/>
                  </a:ln>
                  <a:solidFill>
                    <a:srgbClr val="000000"/>
                  </a:solidFill>
                  <a:effectLst/>
                  <a:uLnTx/>
                  <a:uFillTx/>
                  <a:latin typeface="Cambria Bold"/>
                  <a:ea typeface="+mn-ea"/>
                  <a:cs typeface="+mn-cs"/>
                </a:rPr>
                <a:t>?</a:t>
              </a:r>
            </a:p>
            <a:p>
              <a:pPr marL="0" marR="0" lvl="0" indent="0" algn="just" defTabSz="609630" rtl="0" eaLnBrk="1" fontAlgn="auto" latinLnBrk="0" hangingPunct="1">
                <a:lnSpc>
                  <a:spcPts val="3914"/>
                </a:lnSpc>
                <a:spcBef>
                  <a:spcPct val="0"/>
                </a:spcBef>
                <a:spcAft>
                  <a:spcPts val="0"/>
                </a:spcAft>
                <a:buClrTx/>
                <a:buSzTx/>
                <a:buFontTx/>
                <a:buNone/>
                <a:tabLst/>
                <a:defRPr/>
              </a:pPr>
              <a:endParaRPr kumimoji="0" lang="en-US" sz="3329" b="0" i="0" u="none" strike="noStrike" kern="1200" cap="none" spc="0" normalizeH="0" baseline="0" noProof="0" dirty="0">
                <a:ln>
                  <a:noFill/>
                </a:ln>
                <a:solidFill>
                  <a:srgbClr val="000000"/>
                </a:solidFill>
                <a:effectLst/>
                <a:uLnTx/>
                <a:uFillTx/>
                <a:latin typeface="Cambria Bold"/>
                <a:ea typeface="+mn-ea"/>
                <a:cs typeface="+mn-cs"/>
              </a:endParaRPr>
            </a:p>
          </p:txBody>
        </p:sp>
      </p:grpSp>
    </p:spTree>
    <p:extLst>
      <p:ext uri="{BB962C8B-B14F-4D97-AF65-F5344CB8AC3E}">
        <p14:creationId xmlns:p14="http://schemas.microsoft.com/office/powerpoint/2010/main" val="10655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TotalTime>
  <Words>294</Words>
  <Application>Microsoft Office PowerPoint</Application>
  <PresentationFormat>Widescreen</PresentationFormat>
  <Paragraphs>20</Paragraphs>
  <Slides>15</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Amatic SC</vt:lpstr>
      <vt:lpstr>Arial</vt:lpstr>
      <vt:lpstr>Calibri</vt:lpstr>
      <vt:lpstr>Cambria</vt:lpstr>
      <vt:lpstr>Cambria Bold</vt:lpstr>
      <vt:lpstr>HP001 4 hàng</vt:lpstr>
      <vt:lpstr>Montserrat</vt:lpstr>
      <vt:lpstr>Roboto</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2023-12-07T05:52:58Z</dcterms:created>
  <dcterms:modified xsi:type="dcterms:W3CDTF">2024-01-22T03:38:23Z</dcterms:modified>
</cp:coreProperties>
</file>