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699" r:id="rId3"/>
    <p:sldMasterId id="2147483711" r:id="rId4"/>
  </p:sldMasterIdLst>
  <p:notesMasterIdLst>
    <p:notesMasterId r:id="rId20"/>
  </p:notesMasterIdLst>
  <p:sldIdLst>
    <p:sldId id="257" r:id="rId5"/>
    <p:sldId id="260" r:id="rId6"/>
    <p:sldId id="322" r:id="rId7"/>
    <p:sldId id="340" r:id="rId8"/>
    <p:sldId id="341" r:id="rId9"/>
    <p:sldId id="306" r:id="rId10"/>
    <p:sldId id="258" r:id="rId11"/>
    <p:sldId id="2666" r:id="rId12"/>
    <p:sldId id="2652" r:id="rId13"/>
    <p:sldId id="2664" r:id="rId14"/>
    <p:sldId id="2658" r:id="rId15"/>
    <p:sldId id="256" r:id="rId16"/>
    <p:sldId id="2667" r:id="rId17"/>
    <p:sldId id="277"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4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13</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1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3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3604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1996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27855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011511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9624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5576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26341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83640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9987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789671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271520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66819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3037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91450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15717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362557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42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1/30/2024</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1209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9979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783142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E3F19-0A34-4E83-9AF2-6080DEEA69C7}"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1243809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E3F19-0A34-4E83-9AF2-6080DEEA69C7}" type="datetimeFigureOut">
              <a:rPr lang="en-US" smtClean="0"/>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721550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E3F19-0A34-4E83-9AF2-6080DEEA69C7}" type="datetimeFigureOut">
              <a:rPr lang="en-US" smtClean="0"/>
              <a:t>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838740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3F19-0A34-4E83-9AF2-6080DEEA69C7}" type="datetimeFigureOut">
              <a:rPr lang="en-US" smtClean="0"/>
              <a:t>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2832236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E3F19-0A34-4E83-9AF2-6080DEEA69C7}" type="datetimeFigureOut">
              <a:rPr lang="en-US" smtClean="0"/>
              <a:t>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542977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14471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47532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031396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69480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CABADF9-1559-4D2D-B5C9-3418EDC215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CBCA3CDC-D410-4D3C-96CB-4F0CE3CDE5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white circle with leaves and blue text&#10;&#10;Description automatically generated">
            <a:extLst>
              <a:ext uri="{FF2B5EF4-FFF2-40B4-BE49-F238E27FC236}">
                <a16:creationId xmlns:a16="http://schemas.microsoft.com/office/drawing/2014/main" id="{14CD1A43-6DB5-E4D8-8A05-15E0E462C27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163003604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7F1AD67-D630-4FC3-B6C1-2D99AB6F895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1/30/2024</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5127366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41573E2-873F-4507-A651-184562385A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E3F19-0A34-4E83-9AF2-6080DEEA69C7}" type="datetimeFigureOut">
              <a:rPr lang="en-US" smtClean="0"/>
              <a:t>1/30/2024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EF82-573D-40B3-9336-46FBD8D077CE}" type="slidenum">
              <a:rPr lang="en-US" smtClean="0"/>
              <a:t>‹#›</a:t>
            </a:fld>
            <a:endParaRPr lang="en-US"/>
          </a:p>
        </p:txBody>
      </p:sp>
    </p:spTree>
    <p:extLst>
      <p:ext uri="{BB962C8B-B14F-4D97-AF65-F5344CB8AC3E}">
        <p14:creationId xmlns:p14="http://schemas.microsoft.com/office/powerpoint/2010/main" val="17909155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49.xml"/><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8.wdp"/><Relationship Id="rId4" Type="http://schemas.openxmlformats.org/officeDocument/2006/relationships/image" Target="../media/image18.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2.wdp"/><Relationship Id="rId18" Type="http://schemas.openxmlformats.org/officeDocument/2006/relationships/image" Target="../media/image31.png"/><Relationship Id="rId3" Type="http://schemas.openxmlformats.org/officeDocument/2006/relationships/image" Target="../media/image24.png"/><Relationship Id="rId7" Type="http://schemas.microsoft.com/office/2007/relationships/hdphoto" Target="../media/hdphoto10.wdp"/><Relationship Id="rId12" Type="http://schemas.openxmlformats.org/officeDocument/2006/relationships/image" Target="../media/image28.png"/><Relationship Id="rId17" Type="http://schemas.microsoft.com/office/2007/relationships/hdphoto" Target="../media/hdphoto14.wdp"/><Relationship Id="rId2" Type="http://schemas.openxmlformats.org/officeDocument/2006/relationships/notesSlide" Target="../notesSlides/notesSlide11.xml"/><Relationship Id="rId16" Type="http://schemas.openxmlformats.org/officeDocument/2006/relationships/image" Target="../media/image30.png"/><Relationship Id="rId1" Type="http://schemas.openxmlformats.org/officeDocument/2006/relationships/slideLayout" Target="../slideLayouts/slideLayout50.xml"/><Relationship Id="rId6" Type="http://schemas.openxmlformats.org/officeDocument/2006/relationships/image" Target="../media/image26.png"/><Relationship Id="rId11" Type="http://schemas.microsoft.com/office/2007/relationships/hdphoto" Target="../media/hdphoto11.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27.png"/><Relationship Id="rId19" Type="http://schemas.microsoft.com/office/2007/relationships/hdphoto" Target="../media/hdphoto15.wdp"/><Relationship Id="rId4" Type="http://schemas.openxmlformats.org/officeDocument/2006/relationships/image" Target="../media/image25.png"/><Relationship Id="rId9" Type="http://schemas.microsoft.com/office/2007/relationships/hdphoto" Target="../media/hdphoto7.wdp"/><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33.png"/><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microsoft.com/office/2007/relationships/hdphoto" Target="../media/hdphoto17.wdp"/><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71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randombar(horizontal)">
                                      <p:cBhvr>
                                        <p:cTn id="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ransition>
    <p:fade/>
  </p:transition>
  <p:timing>
    <p:tnLst>
      <p:par>
        <p:cTn id="1" dur="indefinite" restart="never" nodeType="tmRoot">
          <p:childTnLst>
            <p:audio>
              <p:cMediaNode vol="80000" numSld="2">
                <p:cTn id="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17"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22"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27"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32"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1844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707886"/>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000" b="1" i="1" dirty="0" err="1">
                <a:solidFill>
                  <a:prstClr val="black"/>
                </a:solidFill>
                <a:latin typeface="Calibri" panose="020F0502020204030204" pitchFamily="34" charset="0"/>
                <a:cs typeface="Calibri" panose="020F0502020204030204" pitchFamily="34" charset="0"/>
              </a:rPr>
              <a:t>Tính</a:t>
            </a:r>
            <a:r>
              <a:rPr lang="en-US" sz="4000" b="1" i="1" dirty="0">
                <a:solidFill>
                  <a:prstClr val="black"/>
                </a:solidFill>
                <a:latin typeface="Calibri" panose="020F0502020204030204" pitchFamily="34" charset="0"/>
                <a:cs typeface="Calibri" panose="020F0502020204030204" pitchFamily="34" charset="0"/>
              </a:rPr>
              <a:t>: 4623 : 23</a:t>
            </a:r>
            <a:endPar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377128" y="2304757"/>
            <a:ext cx="7125886" cy="646331"/>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0 0 L 0.39688 -0.01204 " pathEditMode="relative" rAng="0" ptsTypes="AA">
                                      <p:cBhvr>
                                        <p:cTn id="20"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707886"/>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pt-BR" sz="4000" b="1" dirty="0">
                <a:solidFill>
                  <a:prstClr val="black"/>
                </a:solidFill>
                <a:latin typeface="Calibri" panose="020F0502020204030204" pitchFamily="34" charset="0"/>
                <a:cs typeface="Calibri" panose="020F0502020204030204" pitchFamily="34" charset="0"/>
              </a:rPr>
              <a:t>Tính 80 : (2 x 5)</a:t>
            </a:r>
            <a:endParaRPr kumimoji="0" lang="vi-VN" sz="40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375E-6 0 L 0.4569 -0.01366 " pathEditMode="relative" rAng="0" ptsTypes="AA">
                                      <p:cBhvr>
                                        <p:cTn id="20"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92"/>
                                        </p:tgtEl>
                                        <p:attrNameLst>
                                          <p:attrName>style.visibility</p:attrName>
                                        </p:attrNameLst>
                                      </p:cBhvr>
                                      <p:to>
                                        <p:strVal val="visible"/>
                                      </p:to>
                                    </p:set>
                                    <p:animEffect transition="in" filter="randombar(horizontal)">
                                      <p:cBhvr>
                                        <p:cTn id="7" dur="500"/>
                                        <p:tgtEl>
                                          <p:spTgt spid="8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28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TotalTime>
  <Words>356</Words>
  <Application>Microsoft Office PowerPoint</Application>
  <PresentationFormat>Widescreen</PresentationFormat>
  <Paragraphs>87</Paragraphs>
  <Slides>15</Slides>
  <Notes>13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#9Slide05 Garris</vt:lpstr>
      <vt:lpstr>Arial</vt:lpstr>
      <vt:lpstr>Calibri</vt:lpstr>
      <vt:lpstr>Calibri Light</vt:lpstr>
      <vt:lpstr>Cambria</vt:lpstr>
      <vt:lpstr>Caveat Brush</vt:lpstr>
      <vt:lpstr>Comfortaa Medium</vt:lpstr>
      <vt:lpstr>Rubik Black</vt:lpstr>
      <vt:lpstr>Times New Roman</vt:lpstr>
      <vt:lpstr>Math Subject for High School - 10th Grade: Circles by Slidesgo</vt:lpstr>
      <vt:lpstr>Kawaii Bubble Tea Bran MK Plan by Slidesgo</vt:lpstr>
      <vt:lpstr>1_Office Theme</vt:lpstr>
      <vt:lpstr>Office Theme</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Hà Lê</cp:lastModifiedBy>
  <cp:revision>22</cp:revision>
  <dcterms:created xsi:type="dcterms:W3CDTF">2023-12-04T14:04:25Z</dcterms:created>
  <dcterms:modified xsi:type="dcterms:W3CDTF">2024-01-29T17:10:18Z</dcterms:modified>
  <cp:category>9Slide.vn</cp:category>
</cp:coreProperties>
</file>