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301" r:id="rId3"/>
    <p:sldId id="264" r:id="rId4"/>
    <p:sldId id="315" r:id="rId5"/>
    <p:sldId id="326" r:id="rId6"/>
    <p:sldId id="316" r:id="rId7"/>
    <p:sldId id="317" r:id="rId8"/>
    <p:sldId id="318" r:id="rId9"/>
    <p:sldId id="319" r:id="rId10"/>
    <p:sldId id="320" r:id="rId11"/>
    <p:sldId id="323" r:id="rId12"/>
    <p:sldId id="321" r:id="rId13"/>
    <p:sldId id="322" r:id="rId14"/>
    <p:sldId id="324" r:id="rId15"/>
    <p:sldId id="327" r:id="rId16"/>
    <p:sldId id="325" r:id="rId17"/>
  </p:sldIdLst>
  <p:sldSz cx="18288000" cy="10287000"/>
  <p:notesSz cx="6858000" cy="9144000"/>
  <p:embeddedFontLst>
    <p:embeddedFont>
      <p:font typeface="Cambria" panose="02040503050406030204" pitchFamily="18" charset="0"/>
      <p:regular r:id="rId18"/>
      <p:bold r:id="rId19"/>
      <p:italic r:id="rId20"/>
      <p:boldItalic r:id="rId21"/>
    </p:embeddedFont>
    <p:embeddedFont>
      <p:font typeface="Calibri" panose="020F0502020204030204" pitchFamily="34" charset="0"/>
      <p:regular r:id="rId22"/>
      <p:bold r:id="rId23"/>
      <p:italic r:id="rId24"/>
      <p:boldItalic r:id="rId25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9E5DE"/>
    <a:srgbClr val="CA4136"/>
    <a:srgbClr val="FEF4EC"/>
    <a:srgbClr val="C29CC7"/>
    <a:srgbClr val="91CC8A"/>
    <a:srgbClr val="F3999E"/>
    <a:srgbClr val="FBC141"/>
    <a:srgbClr val="82CBD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801" autoAdjust="0"/>
    <p:restoredTop sz="94689" autoAdjust="0"/>
  </p:normalViewPr>
  <p:slideViewPr>
    <p:cSldViewPr>
      <p:cViewPr>
        <p:scale>
          <a:sx n="33" d="100"/>
          <a:sy n="33" d="100"/>
        </p:scale>
        <p:origin x="2118" y="89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1.fntdata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font" Target="fonts/font4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8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3.fntdata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7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6.fntdata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font" Target="fonts/font2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5.fntdata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06/02/2024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06/02/2024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06/02/2024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231088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975083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06/02/2024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06/02/2024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06/02/2024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06/02/2024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06/02/2024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06/02/2024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06/02/2024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06/02/2024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F4E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72" r:id="rId12"/>
    <p:sldLayoutId id="2147483673" r:id="rId13"/>
  </p:sldLayoutIdLst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5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emf"/><Relationship Id="rId5" Type="http://schemas.openxmlformats.org/officeDocument/2006/relationships/image" Target="../media/image3.png"/><Relationship Id="rId4" Type="http://schemas.openxmlformats.org/officeDocument/2006/relationships/image" Target="../media/image7.sv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emf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emf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e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emf"/><Relationship Id="rId5" Type="http://schemas.openxmlformats.org/officeDocument/2006/relationships/image" Target="../media/image3.png"/><Relationship Id="rId4" Type="http://schemas.openxmlformats.org/officeDocument/2006/relationships/image" Target="../media/image7.sv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emf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2">
            <a:extLst>
              <a:ext uri="{FF2B5EF4-FFF2-40B4-BE49-F238E27FC236}">
                <a16:creationId xmlns:a16="http://schemas.microsoft.com/office/drawing/2014/main" id="{20E1C96D-A222-D34C-B6DF-2799E8B72EAE}"/>
              </a:ext>
            </a:extLst>
          </p:cNvPr>
          <p:cNvGrpSpPr/>
          <p:nvPr/>
        </p:nvGrpSpPr>
        <p:grpSpPr>
          <a:xfrm>
            <a:off x="-533400" y="6168189"/>
            <a:ext cx="19354800" cy="4152900"/>
            <a:chOff x="0" y="0"/>
            <a:chExt cx="4612453" cy="809415"/>
          </a:xfrm>
        </p:grpSpPr>
        <p:sp>
          <p:nvSpPr>
            <p:cNvPr id="16" name="Freeform 3">
              <a:extLst>
                <a:ext uri="{FF2B5EF4-FFF2-40B4-BE49-F238E27FC236}">
                  <a16:creationId xmlns:a16="http://schemas.microsoft.com/office/drawing/2014/main" id="{F64B1338-67BA-1746-ADE3-E567443FAC75}"/>
                </a:ext>
              </a:extLst>
            </p:cNvPr>
            <p:cNvSpPr/>
            <p:nvPr/>
          </p:nvSpPr>
          <p:spPr>
            <a:xfrm>
              <a:off x="0" y="0"/>
              <a:ext cx="4612453" cy="809415"/>
            </a:xfrm>
            <a:custGeom>
              <a:avLst/>
              <a:gdLst/>
              <a:ahLst/>
              <a:cxnLst/>
              <a:rect l="l" t="t" r="r" b="b"/>
              <a:pathLst>
                <a:path w="4612453" h="809415">
                  <a:moveTo>
                    <a:pt x="0" y="0"/>
                  </a:moveTo>
                  <a:lnTo>
                    <a:pt x="4612453" y="0"/>
                  </a:lnTo>
                  <a:lnTo>
                    <a:pt x="4612453" y="809415"/>
                  </a:lnTo>
                  <a:lnTo>
                    <a:pt x="0" y="809415"/>
                  </a:lnTo>
                  <a:close/>
                </a:path>
              </a:pathLst>
            </a:custGeom>
            <a:solidFill>
              <a:srgbClr val="C94137"/>
            </a:solidFill>
          </p:spPr>
        </p:sp>
      </p:grpSp>
      <p:sp>
        <p:nvSpPr>
          <p:cNvPr id="17" name="Freeform 7">
            <a:extLst>
              <a:ext uri="{FF2B5EF4-FFF2-40B4-BE49-F238E27FC236}">
                <a16:creationId xmlns:a16="http://schemas.microsoft.com/office/drawing/2014/main" id="{2943C0EE-1716-2349-B737-BA9A3C9986FE}"/>
              </a:ext>
            </a:extLst>
          </p:cNvPr>
          <p:cNvSpPr/>
          <p:nvPr/>
        </p:nvSpPr>
        <p:spPr>
          <a:xfrm>
            <a:off x="9257662" y="1861190"/>
            <a:ext cx="9030338" cy="6257803"/>
          </a:xfrm>
          <a:custGeom>
            <a:avLst/>
            <a:gdLst/>
            <a:ahLst/>
            <a:cxnLst/>
            <a:rect l="l" t="t" r="r" b="b"/>
            <a:pathLst>
              <a:path w="4171034" h="3024000">
                <a:moveTo>
                  <a:pt x="0" y="0"/>
                </a:moveTo>
                <a:lnTo>
                  <a:pt x="4171034" y="0"/>
                </a:lnTo>
                <a:lnTo>
                  <a:pt x="4171034" y="3024000"/>
                </a:lnTo>
                <a:lnTo>
                  <a:pt x="0" y="3024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20" name="Freeform 5">
            <a:extLst>
              <a:ext uri="{FF2B5EF4-FFF2-40B4-BE49-F238E27FC236}">
                <a16:creationId xmlns:a16="http://schemas.microsoft.com/office/drawing/2014/main" id="{9701E808-C8D5-004D-B9C6-00D563483FF6}"/>
              </a:ext>
            </a:extLst>
          </p:cNvPr>
          <p:cNvSpPr/>
          <p:nvPr/>
        </p:nvSpPr>
        <p:spPr>
          <a:xfrm>
            <a:off x="3043988" y="1431661"/>
            <a:ext cx="2784251" cy="2473067"/>
          </a:xfrm>
          <a:custGeom>
            <a:avLst/>
            <a:gdLst/>
            <a:ahLst/>
            <a:cxnLst/>
            <a:rect l="l" t="t" r="r" b="b"/>
            <a:pathLst>
              <a:path w="416147" h="400021">
                <a:moveTo>
                  <a:pt x="0" y="0"/>
                </a:moveTo>
                <a:lnTo>
                  <a:pt x="416147" y="0"/>
                </a:lnTo>
                <a:lnTo>
                  <a:pt x="416147" y="400021"/>
                </a:lnTo>
                <a:lnTo>
                  <a:pt x="0" y="400021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=""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98A37ED5-CDC8-1D47-8D7E-9FAD529118E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25800" y="190500"/>
            <a:ext cx="2016976" cy="2016976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0A58019D-01B3-DE49-A531-80B90327C41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6513" y="4092631"/>
            <a:ext cx="8839200" cy="1930400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64B029EC-0031-2A49-AE0C-1172920A5B3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33400" y="6715643"/>
            <a:ext cx="9258300" cy="28067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3"/>
          <p:cNvGrpSpPr/>
          <p:nvPr/>
        </p:nvGrpSpPr>
        <p:grpSpPr>
          <a:xfrm>
            <a:off x="716743" y="835950"/>
            <a:ext cx="16919877" cy="8648510"/>
            <a:chOff x="0" y="0"/>
            <a:chExt cx="45219913" cy="23113930"/>
          </a:xfrm>
        </p:grpSpPr>
        <p:sp>
          <p:nvSpPr>
            <p:cNvPr id="4" name="Freeform 4"/>
            <p:cNvSpPr/>
            <p:nvPr/>
          </p:nvSpPr>
          <p:spPr>
            <a:xfrm>
              <a:off x="72390" y="72390"/>
              <a:ext cx="45075133" cy="22969151"/>
            </a:xfrm>
            <a:custGeom>
              <a:avLst/>
              <a:gdLst/>
              <a:ahLst/>
              <a:cxnLst/>
              <a:rect l="l" t="t" r="r" b="b"/>
              <a:pathLst>
                <a:path w="45075133" h="22969151">
                  <a:moveTo>
                    <a:pt x="0" y="0"/>
                  </a:moveTo>
                  <a:lnTo>
                    <a:pt x="45075133" y="0"/>
                  </a:lnTo>
                  <a:lnTo>
                    <a:pt x="45075133" y="22969151"/>
                  </a:lnTo>
                  <a:lnTo>
                    <a:pt x="0" y="2296915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A4136"/>
            </a:solidFill>
          </p:spPr>
        </p:sp>
        <p:sp>
          <p:nvSpPr>
            <p:cNvPr id="5" name="Freeform 5"/>
            <p:cNvSpPr/>
            <p:nvPr/>
          </p:nvSpPr>
          <p:spPr>
            <a:xfrm>
              <a:off x="0" y="0"/>
              <a:ext cx="45219913" cy="23113930"/>
            </a:xfrm>
            <a:custGeom>
              <a:avLst/>
              <a:gdLst/>
              <a:ahLst/>
              <a:cxnLst/>
              <a:rect l="l" t="t" r="r" b="b"/>
              <a:pathLst>
                <a:path w="45219913" h="23113930">
                  <a:moveTo>
                    <a:pt x="45075134" y="22969150"/>
                  </a:moveTo>
                  <a:lnTo>
                    <a:pt x="45219913" y="22969150"/>
                  </a:lnTo>
                  <a:lnTo>
                    <a:pt x="45219913" y="23113930"/>
                  </a:lnTo>
                  <a:lnTo>
                    <a:pt x="45075134" y="23113930"/>
                  </a:lnTo>
                  <a:lnTo>
                    <a:pt x="45075134" y="22969150"/>
                  </a:lnTo>
                  <a:close/>
                  <a:moveTo>
                    <a:pt x="0" y="144780"/>
                  </a:moveTo>
                  <a:lnTo>
                    <a:pt x="144780" y="144780"/>
                  </a:lnTo>
                  <a:lnTo>
                    <a:pt x="144780" y="22969150"/>
                  </a:lnTo>
                  <a:lnTo>
                    <a:pt x="0" y="22969150"/>
                  </a:lnTo>
                  <a:lnTo>
                    <a:pt x="0" y="144780"/>
                  </a:lnTo>
                  <a:close/>
                  <a:moveTo>
                    <a:pt x="0" y="22969150"/>
                  </a:moveTo>
                  <a:lnTo>
                    <a:pt x="144780" y="22969150"/>
                  </a:lnTo>
                  <a:lnTo>
                    <a:pt x="144780" y="23113930"/>
                  </a:lnTo>
                  <a:lnTo>
                    <a:pt x="0" y="23113930"/>
                  </a:lnTo>
                  <a:lnTo>
                    <a:pt x="0" y="22969150"/>
                  </a:lnTo>
                  <a:close/>
                  <a:moveTo>
                    <a:pt x="45075134" y="144780"/>
                  </a:moveTo>
                  <a:lnTo>
                    <a:pt x="45219913" y="144780"/>
                  </a:lnTo>
                  <a:lnTo>
                    <a:pt x="45219913" y="22969150"/>
                  </a:lnTo>
                  <a:lnTo>
                    <a:pt x="45075134" y="22969150"/>
                  </a:lnTo>
                  <a:lnTo>
                    <a:pt x="45075134" y="144780"/>
                  </a:lnTo>
                  <a:close/>
                  <a:moveTo>
                    <a:pt x="144780" y="22969150"/>
                  </a:moveTo>
                  <a:lnTo>
                    <a:pt x="45075134" y="22969150"/>
                  </a:lnTo>
                  <a:lnTo>
                    <a:pt x="45075134" y="23113930"/>
                  </a:lnTo>
                  <a:lnTo>
                    <a:pt x="144780" y="23113930"/>
                  </a:lnTo>
                  <a:lnTo>
                    <a:pt x="144780" y="22969150"/>
                  </a:lnTo>
                  <a:close/>
                  <a:moveTo>
                    <a:pt x="45075134" y="0"/>
                  </a:moveTo>
                  <a:lnTo>
                    <a:pt x="45219913" y="0"/>
                  </a:lnTo>
                  <a:lnTo>
                    <a:pt x="45219913" y="144780"/>
                  </a:lnTo>
                  <a:lnTo>
                    <a:pt x="45075134" y="144780"/>
                  </a:lnTo>
                  <a:lnTo>
                    <a:pt x="45075134" y="0"/>
                  </a:lnTo>
                  <a:close/>
                  <a:moveTo>
                    <a:pt x="0" y="0"/>
                  </a:moveTo>
                  <a:lnTo>
                    <a:pt x="144780" y="0"/>
                  </a:lnTo>
                  <a:lnTo>
                    <a:pt x="144780" y="144780"/>
                  </a:lnTo>
                  <a:lnTo>
                    <a:pt x="0" y="144780"/>
                  </a:lnTo>
                  <a:lnTo>
                    <a:pt x="0" y="0"/>
                  </a:lnTo>
                  <a:close/>
                  <a:moveTo>
                    <a:pt x="144780" y="0"/>
                  </a:moveTo>
                  <a:lnTo>
                    <a:pt x="45075134" y="0"/>
                  </a:lnTo>
                  <a:lnTo>
                    <a:pt x="45075134" y="144780"/>
                  </a:lnTo>
                  <a:lnTo>
                    <a:pt x="144780" y="144780"/>
                  </a:lnTo>
                  <a:lnTo>
                    <a:pt x="144780" y="0"/>
                  </a:lnTo>
                  <a:close/>
                </a:path>
              </a:pathLst>
            </a:custGeom>
            <a:solidFill>
              <a:srgbClr val="000000"/>
            </a:solidFill>
          </p:spPr>
        </p:sp>
      </p:grpSp>
      <p:grpSp>
        <p:nvGrpSpPr>
          <p:cNvPr id="6" name="Group 6"/>
          <p:cNvGrpSpPr/>
          <p:nvPr/>
        </p:nvGrpSpPr>
        <p:grpSpPr>
          <a:xfrm>
            <a:off x="1028700" y="1163911"/>
            <a:ext cx="16230600" cy="7959177"/>
            <a:chOff x="0" y="0"/>
            <a:chExt cx="41155827" cy="20182034"/>
          </a:xfrm>
        </p:grpSpPr>
        <p:sp>
          <p:nvSpPr>
            <p:cNvPr id="7" name="Freeform 7"/>
            <p:cNvSpPr/>
            <p:nvPr/>
          </p:nvSpPr>
          <p:spPr>
            <a:xfrm>
              <a:off x="72390" y="72390"/>
              <a:ext cx="41011047" cy="20037254"/>
            </a:xfrm>
            <a:custGeom>
              <a:avLst/>
              <a:gdLst/>
              <a:ahLst/>
              <a:cxnLst/>
              <a:rect l="l" t="t" r="r" b="b"/>
              <a:pathLst>
                <a:path w="41011047" h="20037254">
                  <a:moveTo>
                    <a:pt x="0" y="0"/>
                  </a:moveTo>
                  <a:lnTo>
                    <a:pt x="41011046" y="0"/>
                  </a:lnTo>
                  <a:lnTo>
                    <a:pt x="41011046" y="20037254"/>
                  </a:lnTo>
                  <a:lnTo>
                    <a:pt x="0" y="2003725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8" name="Freeform 8"/>
            <p:cNvSpPr/>
            <p:nvPr/>
          </p:nvSpPr>
          <p:spPr>
            <a:xfrm>
              <a:off x="0" y="0"/>
              <a:ext cx="41155826" cy="20182035"/>
            </a:xfrm>
            <a:custGeom>
              <a:avLst/>
              <a:gdLst/>
              <a:ahLst/>
              <a:cxnLst/>
              <a:rect l="l" t="t" r="r" b="b"/>
              <a:pathLst>
                <a:path w="41155826" h="20182035">
                  <a:moveTo>
                    <a:pt x="41011047" y="20037254"/>
                  </a:moveTo>
                  <a:lnTo>
                    <a:pt x="41155826" y="20037254"/>
                  </a:lnTo>
                  <a:lnTo>
                    <a:pt x="41155826" y="20182035"/>
                  </a:lnTo>
                  <a:lnTo>
                    <a:pt x="41011047" y="20182035"/>
                  </a:lnTo>
                  <a:lnTo>
                    <a:pt x="41011047" y="20037254"/>
                  </a:lnTo>
                  <a:close/>
                  <a:moveTo>
                    <a:pt x="0" y="144780"/>
                  </a:moveTo>
                  <a:lnTo>
                    <a:pt x="144780" y="144780"/>
                  </a:lnTo>
                  <a:lnTo>
                    <a:pt x="144780" y="20037254"/>
                  </a:lnTo>
                  <a:lnTo>
                    <a:pt x="0" y="20037254"/>
                  </a:lnTo>
                  <a:lnTo>
                    <a:pt x="0" y="144780"/>
                  </a:lnTo>
                  <a:close/>
                  <a:moveTo>
                    <a:pt x="0" y="20037254"/>
                  </a:moveTo>
                  <a:lnTo>
                    <a:pt x="144780" y="20037254"/>
                  </a:lnTo>
                  <a:lnTo>
                    <a:pt x="144780" y="20182035"/>
                  </a:lnTo>
                  <a:lnTo>
                    <a:pt x="0" y="20182035"/>
                  </a:lnTo>
                  <a:lnTo>
                    <a:pt x="0" y="20037254"/>
                  </a:lnTo>
                  <a:close/>
                  <a:moveTo>
                    <a:pt x="41011047" y="144780"/>
                  </a:moveTo>
                  <a:lnTo>
                    <a:pt x="41155826" y="144780"/>
                  </a:lnTo>
                  <a:lnTo>
                    <a:pt x="41155826" y="20037254"/>
                  </a:lnTo>
                  <a:lnTo>
                    <a:pt x="41011047" y="20037254"/>
                  </a:lnTo>
                  <a:lnTo>
                    <a:pt x="41011047" y="144780"/>
                  </a:lnTo>
                  <a:close/>
                  <a:moveTo>
                    <a:pt x="144780" y="20037254"/>
                  </a:moveTo>
                  <a:lnTo>
                    <a:pt x="41011047" y="20037254"/>
                  </a:lnTo>
                  <a:lnTo>
                    <a:pt x="41011047" y="20182035"/>
                  </a:lnTo>
                  <a:lnTo>
                    <a:pt x="144780" y="20182035"/>
                  </a:lnTo>
                  <a:lnTo>
                    <a:pt x="144780" y="20037254"/>
                  </a:lnTo>
                  <a:close/>
                  <a:moveTo>
                    <a:pt x="41011047" y="0"/>
                  </a:moveTo>
                  <a:lnTo>
                    <a:pt x="41155826" y="0"/>
                  </a:lnTo>
                  <a:lnTo>
                    <a:pt x="41155826" y="144780"/>
                  </a:lnTo>
                  <a:lnTo>
                    <a:pt x="41011047" y="144780"/>
                  </a:lnTo>
                  <a:lnTo>
                    <a:pt x="41011047" y="0"/>
                  </a:lnTo>
                  <a:close/>
                  <a:moveTo>
                    <a:pt x="0" y="0"/>
                  </a:moveTo>
                  <a:lnTo>
                    <a:pt x="144780" y="0"/>
                  </a:lnTo>
                  <a:lnTo>
                    <a:pt x="144780" y="144780"/>
                  </a:lnTo>
                  <a:lnTo>
                    <a:pt x="0" y="144780"/>
                  </a:lnTo>
                  <a:lnTo>
                    <a:pt x="0" y="0"/>
                  </a:lnTo>
                  <a:close/>
                  <a:moveTo>
                    <a:pt x="144780" y="0"/>
                  </a:moveTo>
                  <a:lnTo>
                    <a:pt x="41011047" y="0"/>
                  </a:lnTo>
                  <a:lnTo>
                    <a:pt x="41011047" y="144780"/>
                  </a:lnTo>
                  <a:lnTo>
                    <a:pt x="144780" y="144780"/>
                  </a:lnTo>
                  <a:lnTo>
                    <a:pt x="144780" y="0"/>
                  </a:lnTo>
                  <a:close/>
                </a:path>
              </a:pathLst>
            </a:custGeom>
            <a:solidFill>
              <a:srgbClr val="000000"/>
            </a:solidFill>
          </p:spPr>
        </p:sp>
      </p:grpSp>
      <p:sp>
        <p:nvSpPr>
          <p:cNvPr id="12" name="Freeform 9">
            <a:extLst>
              <a:ext uri="{FF2B5EF4-FFF2-40B4-BE49-F238E27FC236}">
                <a16:creationId xmlns:a16="http://schemas.microsoft.com/office/drawing/2014/main" id="{A683ED77-0936-9E49-8601-516073465E91}"/>
              </a:ext>
            </a:extLst>
          </p:cNvPr>
          <p:cNvSpPr/>
          <p:nvPr/>
        </p:nvSpPr>
        <p:spPr>
          <a:xfrm>
            <a:off x="323300" y="2057400"/>
            <a:ext cx="4776597" cy="8229600"/>
          </a:xfrm>
          <a:custGeom>
            <a:avLst/>
            <a:gdLst/>
            <a:ahLst/>
            <a:cxnLst/>
            <a:rect l="l" t="t" r="r" b="b"/>
            <a:pathLst>
              <a:path w="4776597" h="8229600">
                <a:moveTo>
                  <a:pt x="0" y="0"/>
                </a:moveTo>
                <a:lnTo>
                  <a:pt x="4776597" y="0"/>
                </a:lnTo>
                <a:lnTo>
                  <a:pt x="4776597" y="8229600"/>
                </a:lnTo>
                <a:lnTo>
                  <a:pt x="0" y="82296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D5A23EAF-B4F8-EE41-9DF1-1B37DA030A78}"/>
              </a:ext>
            </a:extLst>
          </p:cNvPr>
          <p:cNvGrpSpPr/>
          <p:nvPr/>
        </p:nvGrpSpPr>
        <p:grpSpPr>
          <a:xfrm>
            <a:off x="6095999" y="3058640"/>
            <a:ext cx="10287000" cy="2280065"/>
            <a:chOff x="6095999" y="3502268"/>
            <a:chExt cx="10287000" cy="2280065"/>
          </a:xfrm>
        </p:grpSpPr>
        <p:sp>
          <p:nvSpPr>
            <p:cNvPr id="2" name="Rounded Rectangle 1">
              <a:extLst>
                <a:ext uri="{FF2B5EF4-FFF2-40B4-BE49-F238E27FC236}">
                  <a16:creationId xmlns:a16="http://schemas.microsoft.com/office/drawing/2014/main" id="{03AEF645-1722-EA45-9EB5-B0CF12495905}"/>
                </a:ext>
              </a:extLst>
            </p:cNvPr>
            <p:cNvSpPr/>
            <p:nvPr/>
          </p:nvSpPr>
          <p:spPr>
            <a:xfrm>
              <a:off x="6095999" y="3502268"/>
              <a:ext cx="10287000" cy="2280065"/>
            </a:xfrm>
            <a:prstGeom prst="roundRect">
              <a:avLst/>
            </a:prstGeom>
            <a:solidFill>
              <a:srgbClr val="F9E5DE"/>
            </a:solidFill>
            <a:ln w="38100">
              <a:solidFill>
                <a:srgbClr val="C00000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 sz="2000"/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B9255607-7563-BC46-A6B1-044E7BB10893}"/>
                </a:ext>
              </a:extLst>
            </p:cNvPr>
            <p:cNvSpPr txBox="1"/>
            <p:nvPr/>
          </p:nvSpPr>
          <p:spPr>
            <a:xfrm>
              <a:off x="6629399" y="3800388"/>
              <a:ext cx="9220200" cy="17543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VN" sz="3600" dirty="0">
                  <a:latin typeface="Cambria" panose="02040503050406030204" pitchFamily="18" charset="0"/>
                </a:rPr>
                <a:t>Thanh thường bị nhiều bạn trong lớp trêu chọc, giễu cợt vì nói ngọng. </a:t>
              </a:r>
              <a:r>
                <a:rPr lang="en-VN" sz="3600" i="1" dirty="0">
                  <a:latin typeface="Cambria" panose="02040503050406030204" pitchFamily="18" charset="0"/>
                </a:rPr>
                <a:t>Nếu là Thanh, em sẽ làm gì?</a:t>
              </a:r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4B6640AC-66BC-6A42-95A6-819C206A39E0}"/>
              </a:ext>
            </a:extLst>
          </p:cNvPr>
          <p:cNvGrpSpPr/>
          <p:nvPr/>
        </p:nvGrpSpPr>
        <p:grpSpPr>
          <a:xfrm>
            <a:off x="6095999" y="5691798"/>
            <a:ext cx="10287000" cy="3070805"/>
            <a:chOff x="6095999" y="3502268"/>
            <a:chExt cx="10287000" cy="3070805"/>
          </a:xfrm>
        </p:grpSpPr>
        <p:sp>
          <p:nvSpPr>
            <p:cNvPr id="16" name="Rounded Rectangle 15">
              <a:extLst>
                <a:ext uri="{FF2B5EF4-FFF2-40B4-BE49-F238E27FC236}">
                  <a16:creationId xmlns:a16="http://schemas.microsoft.com/office/drawing/2014/main" id="{D73F0217-4110-244F-A96F-1C18606BA9CC}"/>
                </a:ext>
              </a:extLst>
            </p:cNvPr>
            <p:cNvSpPr/>
            <p:nvPr/>
          </p:nvSpPr>
          <p:spPr>
            <a:xfrm>
              <a:off x="6095999" y="3502268"/>
              <a:ext cx="10287000" cy="3070805"/>
            </a:xfrm>
            <a:prstGeom prst="roundRect">
              <a:avLst/>
            </a:prstGeom>
            <a:solidFill>
              <a:srgbClr val="F9E5DE"/>
            </a:solidFill>
            <a:ln w="38100">
              <a:solidFill>
                <a:srgbClr val="C00000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 sz="2000"/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BB56C8AA-C5DA-B74D-85A7-2F7334FE5B71}"/>
                </a:ext>
              </a:extLst>
            </p:cNvPr>
            <p:cNvSpPr txBox="1"/>
            <p:nvPr/>
          </p:nvSpPr>
          <p:spPr>
            <a:xfrm>
              <a:off x="6476998" y="3606509"/>
              <a:ext cx="9525001" cy="286232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VN" sz="3600" dirty="0">
                  <a:latin typeface="Cambria" panose="02040503050406030204" pitchFamily="18" charset="0"/>
                </a:rPr>
                <a:t>Quy thấy một bạn trong nhóm thường ngồi một mình có vẻ buồn rầu, sợ hãi. Khi hỏi chuyện, Quy mới biết ở nhà, bạn thường xuyên bị người thân trách móc, mắng nhiếc. </a:t>
              </a:r>
              <a:r>
                <a:rPr lang="en-VN" sz="3600" i="1" dirty="0">
                  <a:latin typeface="Cambria" panose="02040503050406030204" pitchFamily="18" charset="0"/>
                </a:rPr>
                <a:t>Nếu là Quy, em sẽ làm gì để giúp bạn?</a:t>
              </a:r>
            </a:p>
          </p:txBody>
        </p:sp>
      </p:grpSp>
      <p:pic>
        <p:nvPicPr>
          <p:cNvPr id="18" name="Picture 17">
            <a:extLst>
              <a:ext uri="{FF2B5EF4-FFF2-40B4-BE49-F238E27FC236}">
                <a16:creationId xmlns:a16="http://schemas.microsoft.com/office/drawing/2014/main" id="{1217D8D6-DA36-8B41-AAF2-238F2339EE3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44924" y="1290900"/>
            <a:ext cx="7937500" cy="193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46010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3"/>
          <p:cNvGrpSpPr/>
          <p:nvPr/>
        </p:nvGrpSpPr>
        <p:grpSpPr>
          <a:xfrm>
            <a:off x="716743" y="835950"/>
            <a:ext cx="16919877" cy="8648510"/>
            <a:chOff x="0" y="0"/>
            <a:chExt cx="45219913" cy="23113930"/>
          </a:xfrm>
        </p:grpSpPr>
        <p:sp>
          <p:nvSpPr>
            <p:cNvPr id="4" name="Freeform 4"/>
            <p:cNvSpPr/>
            <p:nvPr/>
          </p:nvSpPr>
          <p:spPr>
            <a:xfrm>
              <a:off x="72390" y="72390"/>
              <a:ext cx="45075133" cy="22969151"/>
            </a:xfrm>
            <a:custGeom>
              <a:avLst/>
              <a:gdLst/>
              <a:ahLst/>
              <a:cxnLst/>
              <a:rect l="l" t="t" r="r" b="b"/>
              <a:pathLst>
                <a:path w="45075133" h="22969151">
                  <a:moveTo>
                    <a:pt x="0" y="0"/>
                  </a:moveTo>
                  <a:lnTo>
                    <a:pt x="45075133" y="0"/>
                  </a:lnTo>
                  <a:lnTo>
                    <a:pt x="45075133" y="22969151"/>
                  </a:lnTo>
                  <a:lnTo>
                    <a:pt x="0" y="2296915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A4136"/>
            </a:solidFill>
          </p:spPr>
        </p:sp>
        <p:sp>
          <p:nvSpPr>
            <p:cNvPr id="5" name="Freeform 5"/>
            <p:cNvSpPr/>
            <p:nvPr/>
          </p:nvSpPr>
          <p:spPr>
            <a:xfrm>
              <a:off x="0" y="0"/>
              <a:ext cx="45219913" cy="23113930"/>
            </a:xfrm>
            <a:custGeom>
              <a:avLst/>
              <a:gdLst/>
              <a:ahLst/>
              <a:cxnLst/>
              <a:rect l="l" t="t" r="r" b="b"/>
              <a:pathLst>
                <a:path w="45219913" h="23113930">
                  <a:moveTo>
                    <a:pt x="45075134" y="22969150"/>
                  </a:moveTo>
                  <a:lnTo>
                    <a:pt x="45219913" y="22969150"/>
                  </a:lnTo>
                  <a:lnTo>
                    <a:pt x="45219913" y="23113930"/>
                  </a:lnTo>
                  <a:lnTo>
                    <a:pt x="45075134" y="23113930"/>
                  </a:lnTo>
                  <a:lnTo>
                    <a:pt x="45075134" y="22969150"/>
                  </a:lnTo>
                  <a:close/>
                  <a:moveTo>
                    <a:pt x="0" y="144780"/>
                  </a:moveTo>
                  <a:lnTo>
                    <a:pt x="144780" y="144780"/>
                  </a:lnTo>
                  <a:lnTo>
                    <a:pt x="144780" y="22969150"/>
                  </a:lnTo>
                  <a:lnTo>
                    <a:pt x="0" y="22969150"/>
                  </a:lnTo>
                  <a:lnTo>
                    <a:pt x="0" y="144780"/>
                  </a:lnTo>
                  <a:close/>
                  <a:moveTo>
                    <a:pt x="0" y="22969150"/>
                  </a:moveTo>
                  <a:lnTo>
                    <a:pt x="144780" y="22969150"/>
                  </a:lnTo>
                  <a:lnTo>
                    <a:pt x="144780" y="23113930"/>
                  </a:lnTo>
                  <a:lnTo>
                    <a:pt x="0" y="23113930"/>
                  </a:lnTo>
                  <a:lnTo>
                    <a:pt x="0" y="22969150"/>
                  </a:lnTo>
                  <a:close/>
                  <a:moveTo>
                    <a:pt x="45075134" y="144780"/>
                  </a:moveTo>
                  <a:lnTo>
                    <a:pt x="45219913" y="144780"/>
                  </a:lnTo>
                  <a:lnTo>
                    <a:pt x="45219913" y="22969150"/>
                  </a:lnTo>
                  <a:lnTo>
                    <a:pt x="45075134" y="22969150"/>
                  </a:lnTo>
                  <a:lnTo>
                    <a:pt x="45075134" y="144780"/>
                  </a:lnTo>
                  <a:close/>
                  <a:moveTo>
                    <a:pt x="144780" y="22969150"/>
                  </a:moveTo>
                  <a:lnTo>
                    <a:pt x="45075134" y="22969150"/>
                  </a:lnTo>
                  <a:lnTo>
                    <a:pt x="45075134" y="23113930"/>
                  </a:lnTo>
                  <a:lnTo>
                    <a:pt x="144780" y="23113930"/>
                  </a:lnTo>
                  <a:lnTo>
                    <a:pt x="144780" y="22969150"/>
                  </a:lnTo>
                  <a:close/>
                  <a:moveTo>
                    <a:pt x="45075134" y="0"/>
                  </a:moveTo>
                  <a:lnTo>
                    <a:pt x="45219913" y="0"/>
                  </a:lnTo>
                  <a:lnTo>
                    <a:pt x="45219913" y="144780"/>
                  </a:lnTo>
                  <a:lnTo>
                    <a:pt x="45075134" y="144780"/>
                  </a:lnTo>
                  <a:lnTo>
                    <a:pt x="45075134" y="0"/>
                  </a:lnTo>
                  <a:close/>
                  <a:moveTo>
                    <a:pt x="0" y="0"/>
                  </a:moveTo>
                  <a:lnTo>
                    <a:pt x="144780" y="0"/>
                  </a:lnTo>
                  <a:lnTo>
                    <a:pt x="144780" y="144780"/>
                  </a:lnTo>
                  <a:lnTo>
                    <a:pt x="0" y="144780"/>
                  </a:lnTo>
                  <a:lnTo>
                    <a:pt x="0" y="0"/>
                  </a:lnTo>
                  <a:close/>
                  <a:moveTo>
                    <a:pt x="144780" y="0"/>
                  </a:moveTo>
                  <a:lnTo>
                    <a:pt x="45075134" y="0"/>
                  </a:lnTo>
                  <a:lnTo>
                    <a:pt x="45075134" y="144780"/>
                  </a:lnTo>
                  <a:lnTo>
                    <a:pt x="144780" y="144780"/>
                  </a:lnTo>
                  <a:lnTo>
                    <a:pt x="144780" y="0"/>
                  </a:lnTo>
                  <a:close/>
                </a:path>
              </a:pathLst>
            </a:custGeom>
            <a:solidFill>
              <a:srgbClr val="000000"/>
            </a:solidFill>
          </p:spPr>
        </p:sp>
      </p:grpSp>
      <p:grpSp>
        <p:nvGrpSpPr>
          <p:cNvPr id="6" name="Group 6"/>
          <p:cNvGrpSpPr/>
          <p:nvPr/>
        </p:nvGrpSpPr>
        <p:grpSpPr>
          <a:xfrm>
            <a:off x="1028700" y="1163911"/>
            <a:ext cx="16230600" cy="7959177"/>
            <a:chOff x="0" y="0"/>
            <a:chExt cx="41155827" cy="20182034"/>
          </a:xfrm>
        </p:grpSpPr>
        <p:sp>
          <p:nvSpPr>
            <p:cNvPr id="7" name="Freeform 7"/>
            <p:cNvSpPr/>
            <p:nvPr/>
          </p:nvSpPr>
          <p:spPr>
            <a:xfrm>
              <a:off x="72390" y="72390"/>
              <a:ext cx="41011047" cy="20037254"/>
            </a:xfrm>
            <a:custGeom>
              <a:avLst/>
              <a:gdLst/>
              <a:ahLst/>
              <a:cxnLst/>
              <a:rect l="l" t="t" r="r" b="b"/>
              <a:pathLst>
                <a:path w="41011047" h="20037254">
                  <a:moveTo>
                    <a:pt x="0" y="0"/>
                  </a:moveTo>
                  <a:lnTo>
                    <a:pt x="41011046" y="0"/>
                  </a:lnTo>
                  <a:lnTo>
                    <a:pt x="41011046" y="20037254"/>
                  </a:lnTo>
                  <a:lnTo>
                    <a:pt x="0" y="2003725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8" name="Freeform 8"/>
            <p:cNvSpPr/>
            <p:nvPr/>
          </p:nvSpPr>
          <p:spPr>
            <a:xfrm>
              <a:off x="0" y="0"/>
              <a:ext cx="41155826" cy="20182035"/>
            </a:xfrm>
            <a:custGeom>
              <a:avLst/>
              <a:gdLst/>
              <a:ahLst/>
              <a:cxnLst/>
              <a:rect l="l" t="t" r="r" b="b"/>
              <a:pathLst>
                <a:path w="41155826" h="20182035">
                  <a:moveTo>
                    <a:pt x="41011047" y="20037254"/>
                  </a:moveTo>
                  <a:lnTo>
                    <a:pt x="41155826" y="20037254"/>
                  </a:lnTo>
                  <a:lnTo>
                    <a:pt x="41155826" y="20182035"/>
                  </a:lnTo>
                  <a:lnTo>
                    <a:pt x="41011047" y="20182035"/>
                  </a:lnTo>
                  <a:lnTo>
                    <a:pt x="41011047" y="20037254"/>
                  </a:lnTo>
                  <a:close/>
                  <a:moveTo>
                    <a:pt x="0" y="144780"/>
                  </a:moveTo>
                  <a:lnTo>
                    <a:pt x="144780" y="144780"/>
                  </a:lnTo>
                  <a:lnTo>
                    <a:pt x="144780" y="20037254"/>
                  </a:lnTo>
                  <a:lnTo>
                    <a:pt x="0" y="20037254"/>
                  </a:lnTo>
                  <a:lnTo>
                    <a:pt x="0" y="144780"/>
                  </a:lnTo>
                  <a:close/>
                  <a:moveTo>
                    <a:pt x="0" y="20037254"/>
                  </a:moveTo>
                  <a:lnTo>
                    <a:pt x="144780" y="20037254"/>
                  </a:lnTo>
                  <a:lnTo>
                    <a:pt x="144780" y="20182035"/>
                  </a:lnTo>
                  <a:lnTo>
                    <a:pt x="0" y="20182035"/>
                  </a:lnTo>
                  <a:lnTo>
                    <a:pt x="0" y="20037254"/>
                  </a:lnTo>
                  <a:close/>
                  <a:moveTo>
                    <a:pt x="41011047" y="144780"/>
                  </a:moveTo>
                  <a:lnTo>
                    <a:pt x="41155826" y="144780"/>
                  </a:lnTo>
                  <a:lnTo>
                    <a:pt x="41155826" y="20037254"/>
                  </a:lnTo>
                  <a:lnTo>
                    <a:pt x="41011047" y="20037254"/>
                  </a:lnTo>
                  <a:lnTo>
                    <a:pt x="41011047" y="144780"/>
                  </a:lnTo>
                  <a:close/>
                  <a:moveTo>
                    <a:pt x="144780" y="20037254"/>
                  </a:moveTo>
                  <a:lnTo>
                    <a:pt x="41011047" y="20037254"/>
                  </a:lnTo>
                  <a:lnTo>
                    <a:pt x="41011047" y="20182035"/>
                  </a:lnTo>
                  <a:lnTo>
                    <a:pt x="144780" y="20182035"/>
                  </a:lnTo>
                  <a:lnTo>
                    <a:pt x="144780" y="20037254"/>
                  </a:lnTo>
                  <a:close/>
                  <a:moveTo>
                    <a:pt x="41011047" y="0"/>
                  </a:moveTo>
                  <a:lnTo>
                    <a:pt x="41155826" y="0"/>
                  </a:lnTo>
                  <a:lnTo>
                    <a:pt x="41155826" y="144780"/>
                  </a:lnTo>
                  <a:lnTo>
                    <a:pt x="41011047" y="144780"/>
                  </a:lnTo>
                  <a:lnTo>
                    <a:pt x="41011047" y="0"/>
                  </a:lnTo>
                  <a:close/>
                  <a:moveTo>
                    <a:pt x="0" y="0"/>
                  </a:moveTo>
                  <a:lnTo>
                    <a:pt x="144780" y="0"/>
                  </a:lnTo>
                  <a:lnTo>
                    <a:pt x="144780" y="144780"/>
                  </a:lnTo>
                  <a:lnTo>
                    <a:pt x="0" y="144780"/>
                  </a:lnTo>
                  <a:lnTo>
                    <a:pt x="0" y="0"/>
                  </a:lnTo>
                  <a:close/>
                  <a:moveTo>
                    <a:pt x="144780" y="0"/>
                  </a:moveTo>
                  <a:lnTo>
                    <a:pt x="41011047" y="0"/>
                  </a:lnTo>
                  <a:lnTo>
                    <a:pt x="41011047" y="144780"/>
                  </a:lnTo>
                  <a:lnTo>
                    <a:pt x="144780" y="144780"/>
                  </a:lnTo>
                  <a:lnTo>
                    <a:pt x="144780" y="0"/>
                  </a:lnTo>
                  <a:close/>
                </a:path>
              </a:pathLst>
            </a:custGeom>
            <a:solidFill>
              <a:srgbClr val="000000"/>
            </a:solidFill>
          </p:spPr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D5A23EAF-B4F8-EE41-9DF1-1B37DA030A78}"/>
              </a:ext>
            </a:extLst>
          </p:cNvPr>
          <p:cNvGrpSpPr/>
          <p:nvPr/>
        </p:nvGrpSpPr>
        <p:grpSpPr>
          <a:xfrm>
            <a:off x="6095999" y="3058640"/>
            <a:ext cx="10287000" cy="2280065"/>
            <a:chOff x="6095999" y="3502268"/>
            <a:chExt cx="10287000" cy="2280065"/>
          </a:xfrm>
        </p:grpSpPr>
        <p:sp>
          <p:nvSpPr>
            <p:cNvPr id="2" name="Rounded Rectangle 1">
              <a:extLst>
                <a:ext uri="{FF2B5EF4-FFF2-40B4-BE49-F238E27FC236}">
                  <a16:creationId xmlns:a16="http://schemas.microsoft.com/office/drawing/2014/main" id="{03AEF645-1722-EA45-9EB5-B0CF12495905}"/>
                </a:ext>
              </a:extLst>
            </p:cNvPr>
            <p:cNvSpPr/>
            <p:nvPr/>
          </p:nvSpPr>
          <p:spPr>
            <a:xfrm>
              <a:off x="6095999" y="3502268"/>
              <a:ext cx="10287000" cy="2280065"/>
            </a:xfrm>
            <a:prstGeom prst="roundRect">
              <a:avLst/>
            </a:prstGeom>
            <a:solidFill>
              <a:srgbClr val="F9E5DE"/>
            </a:solidFill>
            <a:ln w="38100">
              <a:solidFill>
                <a:srgbClr val="C00000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 sz="2000"/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B9255607-7563-BC46-A6B1-044E7BB10893}"/>
                </a:ext>
              </a:extLst>
            </p:cNvPr>
            <p:cNvSpPr txBox="1"/>
            <p:nvPr/>
          </p:nvSpPr>
          <p:spPr>
            <a:xfrm>
              <a:off x="6629399" y="3862958"/>
              <a:ext cx="9220200" cy="17543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VN" sz="3600" dirty="0">
                  <a:latin typeface="Cambria" panose="02040503050406030204" pitchFamily="18" charset="0"/>
                </a:rPr>
                <a:t>Thanh thường bị nhiều bạn trong lớp trêu chọc, giễu cợt vì nói ngọng. </a:t>
              </a:r>
              <a:r>
                <a:rPr lang="en-VN" sz="3600" i="1" dirty="0">
                  <a:latin typeface="Cambria" panose="02040503050406030204" pitchFamily="18" charset="0"/>
                </a:rPr>
                <a:t>Nếu là Thanh, em sẽ làm gì?</a:t>
              </a:r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4B6640AC-66BC-6A42-95A6-819C206A39E0}"/>
              </a:ext>
            </a:extLst>
          </p:cNvPr>
          <p:cNvGrpSpPr/>
          <p:nvPr/>
        </p:nvGrpSpPr>
        <p:grpSpPr>
          <a:xfrm>
            <a:off x="6095999" y="5691798"/>
            <a:ext cx="10287000" cy="3070805"/>
            <a:chOff x="6095999" y="3502268"/>
            <a:chExt cx="10287000" cy="3070805"/>
          </a:xfrm>
        </p:grpSpPr>
        <p:sp>
          <p:nvSpPr>
            <p:cNvPr id="16" name="Rounded Rectangle 15">
              <a:extLst>
                <a:ext uri="{FF2B5EF4-FFF2-40B4-BE49-F238E27FC236}">
                  <a16:creationId xmlns:a16="http://schemas.microsoft.com/office/drawing/2014/main" id="{D73F0217-4110-244F-A96F-1C18606BA9CC}"/>
                </a:ext>
              </a:extLst>
            </p:cNvPr>
            <p:cNvSpPr/>
            <p:nvPr/>
          </p:nvSpPr>
          <p:spPr>
            <a:xfrm>
              <a:off x="6095999" y="3502268"/>
              <a:ext cx="10287000" cy="3070805"/>
            </a:xfrm>
            <a:prstGeom prst="roundRect">
              <a:avLst/>
            </a:prstGeom>
            <a:solidFill>
              <a:srgbClr val="F9E5DE"/>
            </a:solidFill>
            <a:ln w="38100">
              <a:solidFill>
                <a:srgbClr val="C00000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 sz="2000"/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BB56C8AA-C5DA-B74D-85A7-2F7334FE5B71}"/>
                </a:ext>
              </a:extLst>
            </p:cNvPr>
            <p:cNvSpPr txBox="1"/>
            <p:nvPr/>
          </p:nvSpPr>
          <p:spPr>
            <a:xfrm>
              <a:off x="6703574" y="3581006"/>
              <a:ext cx="9527026" cy="286232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VN" sz="3600" dirty="0">
                  <a:latin typeface="Cambria" panose="02040503050406030204" pitchFamily="18" charset="0"/>
                </a:rPr>
                <a:t>Quy thấy một bạn trong nhóm thường ngồi một mình có vẻ buồn rầu, sợ hãi. Khi hỏi chuyện, Quy mới biết ở nhà, bạn thường xuyên bị người thân trách móc, mắng nhiếc. </a:t>
              </a:r>
              <a:r>
                <a:rPr lang="en-VN" sz="3600" i="1" dirty="0">
                  <a:latin typeface="Cambria" panose="02040503050406030204" pitchFamily="18" charset="0"/>
                </a:rPr>
                <a:t>Nếu là Quy, em sẽ làm gì để giúp bạn?</a:t>
              </a:r>
            </a:p>
          </p:txBody>
        </p:sp>
      </p:grpSp>
      <p:pic>
        <p:nvPicPr>
          <p:cNvPr id="18" name="Picture 17">
            <a:extLst>
              <a:ext uri="{FF2B5EF4-FFF2-40B4-BE49-F238E27FC236}">
                <a16:creationId xmlns:a16="http://schemas.microsoft.com/office/drawing/2014/main" id="{1217D8D6-DA36-8B41-AAF2-238F2339EE3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44924" y="1290900"/>
            <a:ext cx="7937500" cy="19304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55EDB887-5ADC-3E4C-918D-7156932C05E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91" y="6942575"/>
            <a:ext cx="6615683" cy="3380566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12BAAD8A-024F-8342-AD64-68B1F6C34B7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67264" y="5580721"/>
            <a:ext cx="4686300" cy="1460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40549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3"/>
          <p:cNvGrpSpPr/>
          <p:nvPr/>
        </p:nvGrpSpPr>
        <p:grpSpPr>
          <a:xfrm>
            <a:off x="716743" y="835950"/>
            <a:ext cx="16919877" cy="8648510"/>
            <a:chOff x="0" y="0"/>
            <a:chExt cx="45219913" cy="23113930"/>
          </a:xfrm>
        </p:grpSpPr>
        <p:sp>
          <p:nvSpPr>
            <p:cNvPr id="4" name="Freeform 4"/>
            <p:cNvSpPr/>
            <p:nvPr/>
          </p:nvSpPr>
          <p:spPr>
            <a:xfrm>
              <a:off x="72390" y="72390"/>
              <a:ext cx="45075133" cy="22969151"/>
            </a:xfrm>
            <a:custGeom>
              <a:avLst/>
              <a:gdLst/>
              <a:ahLst/>
              <a:cxnLst/>
              <a:rect l="l" t="t" r="r" b="b"/>
              <a:pathLst>
                <a:path w="45075133" h="22969151">
                  <a:moveTo>
                    <a:pt x="0" y="0"/>
                  </a:moveTo>
                  <a:lnTo>
                    <a:pt x="45075133" y="0"/>
                  </a:lnTo>
                  <a:lnTo>
                    <a:pt x="45075133" y="22969151"/>
                  </a:lnTo>
                  <a:lnTo>
                    <a:pt x="0" y="2296915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A4136"/>
            </a:solidFill>
          </p:spPr>
        </p:sp>
        <p:sp>
          <p:nvSpPr>
            <p:cNvPr id="5" name="Freeform 5"/>
            <p:cNvSpPr/>
            <p:nvPr/>
          </p:nvSpPr>
          <p:spPr>
            <a:xfrm>
              <a:off x="0" y="0"/>
              <a:ext cx="45219913" cy="23113930"/>
            </a:xfrm>
            <a:custGeom>
              <a:avLst/>
              <a:gdLst/>
              <a:ahLst/>
              <a:cxnLst/>
              <a:rect l="l" t="t" r="r" b="b"/>
              <a:pathLst>
                <a:path w="45219913" h="23113930">
                  <a:moveTo>
                    <a:pt x="45075134" y="22969150"/>
                  </a:moveTo>
                  <a:lnTo>
                    <a:pt x="45219913" y="22969150"/>
                  </a:lnTo>
                  <a:lnTo>
                    <a:pt x="45219913" y="23113930"/>
                  </a:lnTo>
                  <a:lnTo>
                    <a:pt x="45075134" y="23113930"/>
                  </a:lnTo>
                  <a:lnTo>
                    <a:pt x="45075134" y="22969150"/>
                  </a:lnTo>
                  <a:close/>
                  <a:moveTo>
                    <a:pt x="0" y="144780"/>
                  </a:moveTo>
                  <a:lnTo>
                    <a:pt x="144780" y="144780"/>
                  </a:lnTo>
                  <a:lnTo>
                    <a:pt x="144780" y="22969150"/>
                  </a:lnTo>
                  <a:lnTo>
                    <a:pt x="0" y="22969150"/>
                  </a:lnTo>
                  <a:lnTo>
                    <a:pt x="0" y="144780"/>
                  </a:lnTo>
                  <a:close/>
                  <a:moveTo>
                    <a:pt x="0" y="22969150"/>
                  </a:moveTo>
                  <a:lnTo>
                    <a:pt x="144780" y="22969150"/>
                  </a:lnTo>
                  <a:lnTo>
                    <a:pt x="144780" y="23113930"/>
                  </a:lnTo>
                  <a:lnTo>
                    <a:pt x="0" y="23113930"/>
                  </a:lnTo>
                  <a:lnTo>
                    <a:pt x="0" y="22969150"/>
                  </a:lnTo>
                  <a:close/>
                  <a:moveTo>
                    <a:pt x="45075134" y="144780"/>
                  </a:moveTo>
                  <a:lnTo>
                    <a:pt x="45219913" y="144780"/>
                  </a:lnTo>
                  <a:lnTo>
                    <a:pt x="45219913" y="22969150"/>
                  </a:lnTo>
                  <a:lnTo>
                    <a:pt x="45075134" y="22969150"/>
                  </a:lnTo>
                  <a:lnTo>
                    <a:pt x="45075134" y="144780"/>
                  </a:lnTo>
                  <a:close/>
                  <a:moveTo>
                    <a:pt x="144780" y="22969150"/>
                  </a:moveTo>
                  <a:lnTo>
                    <a:pt x="45075134" y="22969150"/>
                  </a:lnTo>
                  <a:lnTo>
                    <a:pt x="45075134" y="23113930"/>
                  </a:lnTo>
                  <a:lnTo>
                    <a:pt x="144780" y="23113930"/>
                  </a:lnTo>
                  <a:lnTo>
                    <a:pt x="144780" y="22969150"/>
                  </a:lnTo>
                  <a:close/>
                  <a:moveTo>
                    <a:pt x="45075134" y="0"/>
                  </a:moveTo>
                  <a:lnTo>
                    <a:pt x="45219913" y="0"/>
                  </a:lnTo>
                  <a:lnTo>
                    <a:pt x="45219913" y="144780"/>
                  </a:lnTo>
                  <a:lnTo>
                    <a:pt x="45075134" y="144780"/>
                  </a:lnTo>
                  <a:lnTo>
                    <a:pt x="45075134" y="0"/>
                  </a:lnTo>
                  <a:close/>
                  <a:moveTo>
                    <a:pt x="0" y="0"/>
                  </a:moveTo>
                  <a:lnTo>
                    <a:pt x="144780" y="0"/>
                  </a:lnTo>
                  <a:lnTo>
                    <a:pt x="144780" y="144780"/>
                  </a:lnTo>
                  <a:lnTo>
                    <a:pt x="0" y="144780"/>
                  </a:lnTo>
                  <a:lnTo>
                    <a:pt x="0" y="0"/>
                  </a:lnTo>
                  <a:close/>
                  <a:moveTo>
                    <a:pt x="144780" y="0"/>
                  </a:moveTo>
                  <a:lnTo>
                    <a:pt x="45075134" y="0"/>
                  </a:lnTo>
                  <a:lnTo>
                    <a:pt x="45075134" y="144780"/>
                  </a:lnTo>
                  <a:lnTo>
                    <a:pt x="144780" y="144780"/>
                  </a:lnTo>
                  <a:lnTo>
                    <a:pt x="144780" y="0"/>
                  </a:lnTo>
                  <a:close/>
                </a:path>
              </a:pathLst>
            </a:custGeom>
            <a:solidFill>
              <a:srgbClr val="000000"/>
            </a:solidFill>
          </p:spPr>
        </p:sp>
      </p:grpSp>
      <p:grpSp>
        <p:nvGrpSpPr>
          <p:cNvPr id="6" name="Group 6"/>
          <p:cNvGrpSpPr/>
          <p:nvPr/>
        </p:nvGrpSpPr>
        <p:grpSpPr>
          <a:xfrm>
            <a:off x="1028700" y="1163911"/>
            <a:ext cx="16230600" cy="7959177"/>
            <a:chOff x="0" y="0"/>
            <a:chExt cx="41155827" cy="20182034"/>
          </a:xfrm>
        </p:grpSpPr>
        <p:sp>
          <p:nvSpPr>
            <p:cNvPr id="7" name="Freeform 7"/>
            <p:cNvSpPr/>
            <p:nvPr/>
          </p:nvSpPr>
          <p:spPr>
            <a:xfrm>
              <a:off x="72390" y="72390"/>
              <a:ext cx="41011047" cy="20037254"/>
            </a:xfrm>
            <a:custGeom>
              <a:avLst/>
              <a:gdLst/>
              <a:ahLst/>
              <a:cxnLst/>
              <a:rect l="l" t="t" r="r" b="b"/>
              <a:pathLst>
                <a:path w="41011047" h="20037254">
                  <a:moveTo>
                    <a:pt x="0" y="0"/>
                  </a:moveTo>
                  <a:lnTo>
                    <a:pt x="41011046" y="0"/>
                  </a:lnTo>
                  <a:lnTo>
                    <a:pt x="41011046" y="20037254"/>
                  </a:lnTo>
                  <a:lnTo>
                    <a:pt x="0" y="2003725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8" name="Freeform 8"/>
            <p:cNvSpPr/>
            <p:nvPr/>
          </p:nvSpPr>
          <p:spPr>
            <a:xfrm>
              <a:off x="0" y="0"/>
              <a:ext cx="41155826" cy="20182035"/>
            </a:xfrm>
            <a:custGeom>
              <a:avLst/>
              <a:gdLst/>
              <a:ahLst/>
              <a:cxnLst/>
              <a:rect l="l" t="t" r="r" b="b"/>
              <a:pathLst>
                <a:path w="41155826" h="20182035">
                  <a:moveTo>
                    <a:pt x="41011047" y="20037254"/>
                  </a:moveTo>
                  <a:lnTo>
                    <a:pt x="41155826" y="20037254"/>
                  </a:lnTo>
                  <a:lnTo>
                    <a:pt x="41155826" y="20182035"/>
                  </a:lnTo>
                  <a:lnTo>
                    <a:pt x="41011047" y="20182035"/>
                  </a:lnTo>
                  <a:lnTo>
                    <a:pt x="41011047" y="20037254"/>
                  </a:lnTo>
                  <a:close/>
                  <a:moveTo>
                    <a:pt x="0" y="144780"/>
                  </a:moveTo>
                  <a:lnTo>
                    <a:pt x="144780" y="144780"/>
                  </a:lnTo>
                  <a:lnTo>
                    <a:pt x="144780" y="20037254"/>
                  </a:lnTo>
                  <a:lnTo>
                    <a:pt x="0" y="20037254"/>
                  </a:lnTo>
                  <a:lnTo>
                    <a:pt x="0" y="144780"/>
                  </a:lnTo>
                  <a:close/>
                  <a:moveTo>
                    <a:pt x="0" y="20037254"/>
                  </a:moveTo>
                  <a:lnTo>
                    <a:pt x="144780" y="20037254"/>
                  </a:lnTo>
                  <a:lnTo>
                    <a:pt x="144780" y="20182035"/>
                  </a:lnTo>
                  <a:lnTo>
                    <a:pt x="0" y="20182035"/>
                  </a:lnTo>
                  <a:lnTo>
                    <a:pt x="0" y="20037254"/>
                  </a:lnTo>
                  <a:close/>
                  <a:moveTo>
                    <a:pt x="41011047" y="144780"/>
                  </a:moveTo>
                  <a:lnTo>
                    <a:pt x="41155826" y="144780"/>
                  </a:lnTo>
                  <a:lnTo>
                    <a:pt x="41155826" y="20037254"/>
                  </a:lnTo>
                  <a:lnTo>
                    <a:pt x="41011047" y="20037254"/>
                  </a:lnTo>
                  <a:lnTo>
                    <a:pt x="41011047" y="144780"/>
                  </a:lnTo>
                  <a:close/>
                  <a:moveTo>
                    <a:pt x="144780" y="20037254"/>
                  </a:moveTo>
                  <a:lnTo>
                    <a:pt x="41011047" y="20037254"/>
                  </a:lnTo>
                  <a:lnTo>
                    <a:pt x="41011047" y="20182035"/>
                  </a:lnTo>
                  <a:lnTo>
                    <a:pt x="144780" y="20182035"/>
                  </a:lnTo>
                  <a:lnTo>
                    <a:pt x="144780" y="20037254"/>
                  </a:lnTo>
                  <a:close/>
                  <a:moveTo>
                    <a:pt x="41011047" y="0"/>
                  </a:moveTo>
                  <a:lnTo>
                    <a:pt x="41155826" y="0"/>
                  </a:lnTo>
                  <a:lnTo>
                    <a:pt x="41155826" y="144780"/>
                  </a:lnTo>
                  <a:lnTo>
                    <a:pt x="41011047" y="144780"/>
                  </a:lnTo>
                  <a:lnTo>
                    <a:pt x="41011047" y="0"/>
                  </a:lnTo>
                  <a:close/>
                  <a:moveTo>
                    <a:pt x="0" y="0"/>
                  </a:moveTo>
                  <a:lnTo>
                    <a:pt x="144780" y="0"/>
                  </a:lnTo>
                  <a:lnTo>
                    <a:pt x="144780" y="144780"/>
                  </a:lnTo>
                  <a:lnTo>
                    <a:pt x="0" y="144780"/>
                  </a:lnTo>
                  <a:lnTo>
                    <a:pt x="0" y="0"/>
                  </a:lnTo>
                  <a:close/>
                  <a:moveTo>
                    <a:pt x="144780" y="0"/>
                  </a:moveTo>
                  <a:lnTo>
                    <a:pt x="41011047" y="0"/>
                  </a:lnTo>
                  <a:lnTo>
                    <a:pt x="41011047" y="144780"/>
                  </a:lnTo>
                  <a:lnTo>
                    <a:pt x="144780" y="144780"/>
                  </a:lnTo>
                  <a:lnTo>
                    <a:pt x="144780" y="0"/>
                  </a:lnTo>
                  <a:close/>
                </a:path>
              </a:pathLst>
            </a:custGeom>
            <a:solidFill>
              <a:srgbClr val="000000"/>
            </a:solidFill>
          </p:spPr>
        </p:sp>
      </p:grpSp>
      <p:sp>
        <p:nvSpPr>
          <p:cNvPr id="12" name="Freeform 9">
            <a:extLst>
              <a:ext uri="{FF2B5EF4-FFF2-40B4-BE49-F238E27FC236}">
                <a16:creationId xmlns:a16="http://schemas.microsoft.com/office/drawing/2014/main" id="{A683ED77-0936-9E49-8601-516073465E91}"/>
              </a:ext>
            </a:extLst>
          </p:cNvPr>
          <p:cNvSpPr/>
          <p:nvPr/>
        </p:nvSpPr>
        <p:spPr>
          <a:xfrm>
            <a:off x="323300" y="2057400"/>
            <a:ext cx="4776597" cy="8229600"/>
          </a:xfrm>
          <a:custGeom>
            <a:avLst/>
            <a:gdLst/>
            <a:ahLst/>
            <a:cxnLst/>
            <a:rect l="l" t="t" r="r" b="b"/>
            <a:pathLst>
              <a:path w="4776597" h="8229600">
                <a:moveTo>
                  <a:pt x="0" y="0"/>
                </a:moveTo>
                <a:lnTo>
                  <a:pt x="4776597" y="0"/>
                </a:lnTo>
                <a:lnTo>
                  <a:pt x="4776597" y="8229600"/>
                </a:lnTo>
                <a:lnTo>
                  <a:pt x="0" y="82296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D5A23EAF-B4F8-EE41-9DF1-1B37DA030A78}"/>
              </a:ext>
            </a:extLst>
          </p:cNvPr>
          <p:cNvGrpSpPr/>
          <p:nvPr/>
        </p:nvGrpSpPr>
        <p:grpSpPr>
          <a:xfrm>
            <a:off x="6031117" y="1830512"/>
            <a:ext cx="10287000" cy="2280065"/>
            <a:chOff x="6095999" y="3502268"/>
            <a:chExt cx="10287000" cy="2280065"/>
          </a:xfrm>
        </p:grpSpPr>
        <p:sp>
          <p:nvSpPr>
            <p:cNvPr id="2" name="Rounded Rectangle 1">
              <a:extLst>
                <a:ext uri="{FF2B5EF4-FFF2-40B4-BE49-F238E27FC236}">
                  <a16:creationId xmlns:a16="http://schemas.microsoft.com/office/drawing/2014/main" id="{03AEF645-1722-EA45-9EB5-B0CF12495905}"/>
                </a:ext>
              </a:extLst>
            </p:cNvPr>
            <p:cNvSpPr/>
            <p:nvPr/>
          </p:nvSpPr>
          <p:spPr>
            <a:xfrm>
              <a:off x="6095999" y="3502268"/>
              <a:ext cx="10287000" cy="2280065"/>
            </a:xfrm>
            <a:prstGeom prst="roundRect">
              <a:avLst/>
            </a:prstGeom>
            <a:solidFill>
              <a:srgbClr val="F9E5DE"/>
            </a:solidFill>
            <a:ln w="38100">
              <a:solidFill>
                <a:srgbClr val="C00000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 sz="2400"/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B9255607-7563-BC46-A6B1-044E7BB10893}"/>
                </a:ext>
              </a:extLst>
            </p:cNvPr>
            <p:cNvSpPr txBox="1"/>
            <p:nvPr/>
          </p:nvSpPr>
          <p:spPr>
            <a:xfrm>
              <a:off x="6620106" y="3672804"/>
              <a:ext cx="9220200" cy="193899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VN" sz="4000" dirty="0">
                  <a:latin typeface="Cambria" panose="02040503050406030204" pitchFamily="18" charset="0"/>
                </a:rPr>
                <a:t>Thanh thường bị nhiều bạn trong lớp trêu chọc, giễu cợt vì nói ngọng. </a:t>
              </a:r>
              <a:r>
                <a:rPr lang="en-VN" sz="4000" i="1" dirty="0">
                  <a:latin typeface="Cambria" panose="02040503050406030204" pitchFamily="18" charset="0"/>
                </a:rPr>
                <a:t>Nếu là Thanh, em sẽ làm gì?</a:t>
              </a:r>
            </a:p>
          </p:txBody>
        </p:sp>
      </p:grpSp>
      <p:sp>
        <p:nvSpPr>
          <p:cNvPr id="9" name="TextBox 8">
            <a:extLst>
              <a:ext uri="{FF2B5EF4-FFF2-40B4-BE49-F238E27FC236}">
                <a16:creationId xmlns:a16="http://schemas.microsoft.com/office/drawing/2014/main" id="{A0FA2A50-5CBD-6B48-8ACF-5590D94E448B}"/>
              </a:ext>
            </a:extLst>
          </p:cNvPr>
          <p:cNvSpPr txBox="1"/>
          <p:nvPr/>
        </p:nvSpPr>
        <p:spPr>
          <a:xfrm>
            <a:off x="5638800" y="4518833"/>
            <a:ext cx="10897119" cy="39908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 algn="just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4000" dirty="0" err="1">
                <a:effectLst/>
                <a:latin typeface="Cambria" panose="02040503050406030204" pitchFamily="18" charset="0"/>
                <a:ea typeface="Calibri" panose="020F0502020204030204" pitchFamily="34" charset="0"/>
              </a:rPr>
              <a:t>Lên</a:t>
            </a:r>
            <a:r>
              <a:rPr lang="en-US" sz="4000" dirty="0">
                <a:effectLst/>
                <a:latin typeface="Cambria" panose="02040503050406030204" pitchFamily="18" charset="0"/>
                <a:ea typeface="Calibri" panose="020F0502020204030204" pitchFamily="34" charset="0"/>
              </a:rPr>
              <a:t> </a:t>
            </a:r>
            <a:r>
              <a:rPr lang="en-US" sz="4000" dirty="0" err="1">
                <a:effectLst/>
                <a:latin typeface="Cambria" panose="02040503050406030204" pitchFamily="18" charset="0"/>
                <a:ea typeface="Calibri" panose="020F0502020204030204" pitchFamily="34" charset="0"/>
              </a:rPr>
              <a:t>tiếng</a:t>
            </a:r>
            <a:r>
              <a:rPr lang="en-US" sz="4000" dirty="0">
                <a:effectLst/>
                <a:latin typeface="Cambria" panose="02040503050406030204" pitchFamily="18" charset="0"/>
                <a:ea typeface="Calibri" panose="020F0502020204030204" pitchFamily="34" charset="0"/>
              </a:rPr>
              <a:t> </a:t>
            </a:r>
            <a:r>
              <a:rPr lang="en-US" sz="4000" dirty="0" err="1">
                <a:effectLst/>
                <a:latin typeface="Cambria" panose="02040503050406030204" pitchFamily="18" charset="0"/>
                <a:ea typeface="Calibri" panose="020F0502020204030204" pitchFamily="34" charset="0"/>
              </a:rPr>
              <a:t>bảo</a:t>
            </a:r>
            <a:r>
              <a:rPr lang="en-US" sz="4000" dirty="0">
                <a:effectLst/>
                <a:latin typeface="Cambria" panose="02040503050406030204" pitchFamily="18" charset="0"/>
                <a:ea typeface="Calibri" panose="020F0502020204030204" pitchFamily="34" charset="0"/>
              </a:rPr>
              <a:t> </a:t>
            </a:r>
            <a:r>
              <a:rPr lang="en-US" sz="4000" dirty="0" err="1">
                <a:effectLst/>
                <a:latin typeface="Cambria" panose="02040503050406030204" pitchFamily="18" charset="0"/>
                <a:ea typeface="Calibri" panose="020F0502020204030204" pitchFamily="34" charset="0"/>
              </a:rPr>
              <a:t>vệ</a:t>
            </a:r>
            <a:r>
              <a:rPr lang="en-US" sz="4000" dirty="0">
                <a:effectLst/>
                <a:latin typeface="Cambria" panose="02040503050406030204" pitchFamily="18" charset="0"/>
                <a:ea typeface="Calibri" panose="020F0502020204030204" pitchFamily="34" charset="0"/>
              </a:rPr>
              <a:t>, </a:t>
            </a:r>
            <a:r>
              <a:rPr lang="en-US" sz="4000" dirty="0" err="1">
                <a:effectLst/>
                <a:latin typeface="Cambria" panose="02040503050406030204" pitchFamily="18" charset="0"/>
                <a:ea typeface="Calibri" panose="020F0502020204030204" pitchFamily="34" charset="0"/>
              </a:rPr>
              <a:t>bênh</a:t>
            </a:r>
            <a:r>
              <a:rPr lang="en-US" sz="4000" dirty="0">
                <a:effectLst/>
                <a:latin typeface="Cambria" panose="02040503050406030204" pitchFamily="18" charset="0"/>
                <a:ea typeface="Calibri" panose="020F0502020204030204" pitchFamily="34" charset="0"/>
              </a:rPr>
              <a:t> </a:t>
            </a:r>
            <a:r>
              <a:rPr lang="en-US" sz="4000" dirty="0" err="1">
                <a:effectLst/>
                <a:latin typeface="Cambria" panose="02040503050406030204" pitchFamily="18" charset="0"/>
                <a:ea typeface="Calibri" panose="020F0502020204030204" pitchFamily="34" charset="0"/>
              </a:rPr>
              <a:t>vực</a:t>
            </a:r>
            <a:r>
              <a:rPr lang="en-US" sz="4000" dirty="0">
                <a:effectLst/>
                <a:latin typeface="Cambria" panose="02040503050406030204" pitchFamily="18" charset="0"/>
                <a:ea typeface="Calibri" panose="020F0502020204030204" pitchFamily="34" charset="0"/>
              </a:rPr>
              <a:t> Thanh.</a:t>
            </a:r>
            <a:endParaRPr lang="en-VN" sz="4000" dirty="0">
              <a:effectLst/>
              <a:latin typeface="Cambria" panose="02040503050406030204" pitchFamily="18" charset="0"/>
              <a:ea typeface="Calibri" panose="020F0502020204030204" pitchFamily="34" charset="0"/>
            </a:endParaRPr>
          </a:p>
          <a:p>
            <a:pPr marL="571500" indent="-571500" algn="just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4000" dirty="0" err="1">
                <a:effectLst/>
                <a:latin typeface="Cambria" panose="02040503050406030204" pitchFamily="18" charset="0"/>
                <a:ea typeface="Calibri" panose="020F0502020204030204" pitchFamily="34" charset="0"/>
              </a:rPr>
              <a:t>Cần</a:t>
            </a:r>
            <a:r>
              <a:rPr lang="en-US" sz="4000" dirty="0">
                <a:effectLst/>
                <a:latin typeface="Cambria" panose="02040503050406030204" pitchFamily="18" charset="0"/>
                <a:ea typeface="Calibri" panose="020F0502020204030204" pitchFamily="34" charset="0"/>
              </a:rPr>
              <a:t> </a:t>
            </a:r>
            <a:r>
              <a:rPr lang="en-US" sz="4000" dirty="0" err="1">
                <a:effectLst/>
                <a:latin typeface="Cambria" panose="02040503050406030204" pitchFamily="18" charset="0"/>
                <a:ea typeface="Calibri" panose="020F0502020204030204" pitchFamily="34" charset="0"/>
              </a:rPr>
              <a:t>giải</a:t>
            </a:r>
            <a:r>
              <a:rPr lang="en-US" sz="4000" dirty="0">
                <a:effectLst/>
                <a:latin typeface="Cambria" panose="02040503050406030204" pitchFamily="18" charset="0"/>
                <a:ea typeface="Calibri" panose="020F0502020204030204" pitchFamily="34" charset="0"/>
              </a:rPr>
              <a:t> </a:t>
            </a:r>
            <a:r>
              <a:rPr lang="en-US" sz="4000" dirty="0" err="1">
                <a:effectLst/>
                <a:latin typeface="Cambria" panose="02040503050406030204" pitchFamily="18" charset="0"/>
                <a:ea typeface="Calibri" panose="020F0502020204030204" pitchFamily="34" charset="0"/>
              </a:rPr>
              <a:t>thích</a:t>
            </a:r>
            <a:r>
              <a:rPr lang="en-US" sz="4000" dirty="0">
                <a:effectLst/>
                <a:latin typeface="Cambria" panose="02040503050406030204" pitchFamily="18" charset="0"/>
                <a:ea typeface="Calibri" panose="020F0502020204030204" pitchFamily="34" charset="0"/>
              </a:rPr>
              <a:t> </a:t>
            </a:r>
            <a:r>
              <a:rPr lang="en-US" sz="4000" dirty="0" err="1">
                <a:effectLst/>
                <a:latin typeface="Cambria" panose="02040503050406030204" pitchFamily="18" charset="0"/>
                <a:ea typeface="Calibri" panose="020F0502020204030204" pitchFamily="34" charset="0"/>
              </a:rPr>
              <a:t>cho</a:t>
            </a:r>
            <a:r>
              <a:rPr lang="en-US" sz="4000" dirty="0">
                <a:effectLst/>
                <a:latin typeface="Cambria" panose="02040503050406030204" pitchFamily="18" charset="0"/>
                <a:ea typeface="Calibri" panose="020F0502020204030204" pitchFamily="34" charset="0"/>
              </a:rPr>
              <a:t> </a:t>
            </a:r>
            <a:r>
              <a:rPr lang="en-US" sz="4000" dirty="0" err="1">
                <a:effectLst/>
                <a:latin typeface="Cambria" panose="02040503050406030204" pitchFamily="18" charset="0"/>
                <a:ea typeface="Calibri" panose="020F0502020204030204" pitchFamily="34" charset="0"/>
              </a:rPr>
              <a:t>các</a:t>
            </a:r>
            <a:r>
              <a:rPr lang="en-US" sz="4000" dirty="0">
                <a:effectLst/>
                <a:latin typeface="Cambria" panose="02040503050406030204" pitchFamily="18" charset="0"/>
                <a:ea typeface="Calibri" panose="020F0502020204030204" pitchFamily="34" charset="0"/>
              </a:rPr>
              <a:t> </a:t>
            </a:r>
            <a:r>
              <a:rPr lang="en-US" sz="4000" dirty="0" err="1">
                <a:effectLst/>
                <a:latin typeface="Cambria" panose="02040503050406030204" pitchFamily="18" charset="0"/>
                <a:ea typeface="Calibri" panose="020F0502020204030204" pitchFamily="34" charset="0"/>
              </a:rPr>
              <a:t>bạn</a:t>
            </a:r>
            <a:r>
              <a:rPr lang="en-US" sz="4000" dirty="0">
                <a:effectLst/>
                <a:latin typeface="Cambria" panose="02040503050406030204" pitchFamily="18" charset="0"/>
                <a:ea typeface="Calibri" panose="020F0502020204030204" pitchFamily="34" charset="0"/>
              </a:rPr>
              <a:t> </a:t>
            </a:r>
            <a:r>
              <a:rPr lang="en-US" sz="4000" dirty="0" err="1">
                <a:effectLst/>
                <a:latin typeface="Cambria" panose="02040503050406030204" pitchFamily="18" charset="0"/>
                <a:ea typeface="Calibri" panose="020F0502020204030204" pitchFamily="34" charset="0"/>
              </a:rPr>
              <a:t>trong</a:t>
            </a:r>
            <a:r>
              <a:rPr lang="en-US" sz="4000" dirty="0">
                <a:effectLst/>
                <a:latin typeface="Cambria" panose="02040503050406030204" pitchFamily="18" charset="0"/>
                <a:ea typeface="Calibri" panose="020F0502020204030204" pitchFamily="34" charset="0"/>
              </a:rPr>
              <a:t> </a:t>
            </a:r>
            <a:r>
              <a:rPr lang="en-US" sz="4000" dirty="0" err="1">
                <a:effectLst/>
                <a:latin typeface="Cambria" panose="02040503050406030204" pitchFamily="18" charset="0"/>
                <a:ea typeface="Calibri" panose="020F0502020204030204" pitchFamily="34" charset="0"/>
              </a:rPr>
              <a:t>lớp</a:t>
            </a:r>
            <a:r>
              <a:rPr lang="en-US" sz="4000" dirty="0">
                <a:effectLst/>
                <a:latin typeface="Cambria" panose="02040503050406030204" pitchFamily="18" charset="0"/>
                <a:ea typeface="Calibri" panose="020F0502020204030204" pitchFamily="34" charset="0"/>
              </a:rPr>
              <a:t> </a:t>
            </a:r>
            <a:r>
              <a:rPr lang="en-US" sz="4000" dirty="0" err="1">
                <a:effectLst/>
                <a:latin typeface="Cambria" panose="02040503050406030204" pitchFamily="18" charset="0"/>
                <a:ea typeface="Calibri" panose="020F0502020204030204" pitchFamily="34" charset="0"/>
              </a:rPr>
              <a:t>tôn</a:t>
            </a:r>
            <a:r>
              <a:rPr lang="en-US" sz="4000" dirty="0">
                <a:effectLst/>
                <a:latin typeface="Cambria" panose="02040503050406030204" pitchFamily="18" charset="0"/>
                <a:ea typeface="Calibri" panose="020F0502020204030204" pitchFamily="34" charset="0"/>
              </a:rPr>
              <a:t> </a:t>
            </a:r>
            <a:r>
              <a:rPr lang="en-US" sz="4000" dirty="0" err="1">
                <a:effectLst/>
                <a:latin typeface="Cambria" panose="02040503050406030204" pitchFamily="18" charset="0"/>
                <a:ea typeface="Calibri" panose="020F0502020204030204" pitchFamily="34" charset="0"/>
              </a:rPr>
              <a:t>trọng</a:t>
            </a:r>
            <a:r>
              <a:rPr lang="en-US" sz="4000" dirty="0">
                <a:effectLst/>
                <a:latin typeface="Cambria" panose="02040503050406030204" pitchFamily="18" charset="0"/>
                <a:ea typeface="Calibri" panose="020F0502020204030204" pitchFamily="34" charset="0"/>
              </a:rPr>
              <a:t> </a:t>
            </a:r>
            <a:r>
              <a:rPr lang="en-US" sz="4000" dirty="0" err="1">
                <a:effectLst/>
                <a:latin typeface="Cambria" panose="02040503050406030204" pitchFamily="18" charset="0"/>
                <a:ea typeface="Calibri" panose="020F0502020204030204" pitchFamily="34" charset="0"/>
              </a:rPr>
              <a:t>sự</a:t>
            </a:r>
            <a:r>
              <a:rPr lang="en-US" sz="4000" dirty="0">
                <a:effectLst/>
                <a:latin typeface="Cambria" panose="02040503050406030204" pitchFamily="18" charset="0"/>
                <a:ea typeface="Calibri" panose="020F0502020204030204" pitchFamily="34" charset="0"/>
              </a:rPr>
              <a:t> </a:t>
            </a:r>
            <a:r>
              <a:rPr lang="en-US" sz="4000" dirty="0" err="1">
                <a:effectLst/>
                <a:latin typeface="Cambria" panose="02040503050406030204" pitchFamily="18" charset="0"/>
                <a:ea typeface="Calibri" panose="020F0502020204030204" pitchFamily="34" charset="0"/>
              </a:rPr>
              <a:t>khác</a:t>
            </a:r>
            <a:r>
              <a:rPr lang="en-US" sz="4000" dirty="0">
                <a:effectLst/>
                <a:latin typeface="Cambria" panose="02040503050406030204" pitchFamily="18" charset="0"/>
                <a:ea typeface="Calibri" panose="020F0502020204030204" pitchFamily="34" charset="0"/>
              </a:rPr>
              <a:t> </a:t>
            </a:r>
            <a:r>
              <a:rPr lang="en-US" sz="4000" dirty="0" err="1">
                <a:effectLst/>
                <a:latin typeface="Cambria" panose="02040503050406030204" pitchFamily="18" charset="0"/>
                <a:ea typeface="Calibri" panose="020F0502020204030204" pitchFamily="34" charset="0"/>
              </a:rPr>
              <a:t>biệt</a:t>
            </a:r>
            <a:r>
              <a:rPr lang="en-US" sz="4000" dirty="0">
                <a:effectLst/>
                <a:latin typeface="Cambria" panose="02040503050406030204" pitchFamily="18" charset="0"/>
                <a:ea typeface="Calibri" panose="020F0502020204030204" pitchFamily="34" charset="0"/>
              </a:rPr>
              <a:t>, </a:t>
            </a:r>
            <a:r>
              <a:rPr lang="en-US" sz="4000" dirty="0" err="1">
                <a:effectLst/>
                <a:latin typeface="Cambria" panose="02040503050406030204" pitchFamily="18" charset="0"/>
                <a:ea typeface="Calibri" panose="020F0502020204030204" pitchFamily="34" charset="0"/>
              </a:rPr>
              <a:t>đặt</a:t>
            </a:r>
            <a:r>
              <a:rPr lang="en-US" sz="4000" dirty="0">
                <a:effectLst/>
                <a:latin typeface="Cambria" panose="02040503050406030204" pitchFamily="18" charset="0"/>
                <a:ea typeface="Calibri" panose="020F0502020204030204" pitchFamily="34" charset="0"/>
              </a:rPr>
              <a:t> </a:t>
            </a:r>
            <a:r>
              <a:rPr lang="en-US" sz="4000" dirty="0" err="1">
                <a:effectLst/>
                <a:latin typeface="Cambria" panose="02040503050406030204" pitchFamily="18" charset="0"/>
                <a:ea typeface="Calibri" panose="020F0502020204030204" pitchFamily="34" charset="0"/>
              </a:rPr>
              <a:t>mình</a:t>
            </a:r>
            <a:r>
              <a:rPr lang="en-US" sz="4000" dirty="0">
                <a:effectLst/>
                <a:latin typeface="Cambria" panose="02040503050406030204" pitchFamily="18" charset="0"/>
                <a:ea typeface="Calibri" panose="020F0502020204030204" pitchFamily="34" charset="0"/>
              </a:rPr>
              <a:t> </a:t>
            </a:r>
            <a:r>
              <a:rPr lang="en-US" sz="4000" dirty="0" err="1">
                <a:effectLst/>
                <a:latin typeface="Cambria" panose="02040503050406030204" pitchFamily="18" charset="0"/>
                <a:ea typeface="Calibri" panose="020F0502020204030204" pitchFamily="34" charset="0"/>
              </a:rPr>
              <a:t>vào</a:t>
            </a:r>
            <a:r>
              <a:rPr lang="en-US" sz="4000" dirty="0">
                <a:effectLst/>
                <a:latin typeface="Cambria" panose="02040503050406030204" pitchFamily="18" charset="0"/>
                <a:ea typeface="Calibri" panose="020F0502020204030204" pitchFamily="34" charset="0"/>
              </a:rPr>
              <a:t> </a:t>
            </a:r>
            <a:r>
              <a:rPr lang="en-US" sz="4000" dirty="0" err="1">
                <a:effectLst/>
                <a:latin typeface="Cambria" panose="02040503050406030204" pitchFamily="18" charset="0"/>
                <a:ea typeface="Calibri" panose="020F0502020204030204" pitchFamily="34" charset="0"/>
              </a:rPr>
              <a:t>vị</a:t>
            </a:r>
            <a:r>
              <a:rPr lang="en-US" sz="4000" dirty="0">
                <a:effectLst/>
                <a:latin typeface="Cambria" panose="02040503050406030204" pitchFamily="18" charset="0"/>
                <a:ea typeface="Calibri" panose="020F0502020204030204" pitchFamily="34" charset="0"/>
              </a:rPr>
              <a:t> </a:t>
            </a:r>
            <a:r>
              <a:rPr lang="en-US" sz="4000" dirty="0" err="1">
                <a:effectLst/>
                <a:latin typeface="Cambria" panose="02040503050406030204" pitchFamily="18" charset="0"/>
                <a:ea typeface="Calibri" panose="020F0502020204030204" pitchFamily="34" charset="0"/>
              </a:rPr>
              <a:t>trí</a:t>
            </a:r>
            <a:r>
              <a:rPr lang="en-US" sz="4000" dirty="0">
                <a:effectLst/>
                <a:latin typeface="Cambria" panose="02040503050406030204" pitchFamily="18" charset="0"/>
                <a:ea typeface="Calibri" panose="020F0502020204030204" pitchFamily="34" charset="0"/>
              </a:rPr>
              <a:t> </a:t>
            </a:r>
            <a:r>
              <a:rPr lang="en-US" sz="4000" dirty="0" err="1">
                <a:effectLst/>
                <a:latin typeface="Cambria" panose="02040503050406030204" pitchFamily="18" charset="0"/>
                <a:ea typeface="Calibri" panose="020F0502020204030204" pitchFamily="34" charset="0"/>
              </a:rPr>
              <a:t>của</a:t>
            </a:r>
            <a:r>
              <a:rPr lang="en-US" sz="4000" dirty="0">
                <a:effectLst/>
                <a:latin typeface="Cambria" panose="02040503050406030204" pitchFamily="18" charset="0"/>
                <a:ea typeface="Calibri" panose="020F0502020204030204" pitchFamily="34" charset="0"/>
              </a:rPr>
              <a:t> Thanh </a:t>
            </a:r>
            <a:r>
              <a:rPr lang="en-US" sz="4000" dirty="0" err="1">
                <a:effectLst/>
                <a:latin typeface="Cambria" panose="02040503050406030204" pitchFamily="18" charset="0"/>
                <a:ea typeface="Calibri" panose="020F0502020204030204" pitchFamily="34" charset="0"/>
              </a:rPr>
              <a:t>để</a:t>
            </a:r>
            <a:r>
              <a:rPr lang="en-US" sz="4000" dirty="0">
                <a:effectLst/>
                <a:latin typeface="Cambria" panose="02040503050406030204" pitchFamily="18" charset="0"/>
                <a:ea typeface="Calibri" panose="020F0502020204030204" pitchFamily="34" charset="0"/>
              </a:rPr>
              <a:t> </a:t>
            </a:r>
            <a:r>
              <a:rPr lang="en-US" sz="4000" dirty="0" err="1">
                <a:effectLst/>
                <a:latin typeface="Cambria" panose="02040503050406030204" pitchFamily="18" charset="0"/>
                <a:ea typeface="Calibri" panose="020F0502020204030204" pitchFamily="34" charset="0"/>
              </a:rPr>
              <a:t>hiểu</a:t>
            </a:r>
            <a:r>
              <a:rPr lang="en-US" sz="4000" dirty="0">
                <a:effectLst/>
                <a:latin typeface="Cambria" panose="02040503050406030204" pitchFamily="18" charset="0"/>
                <a:ea typeface="Calibri" panose="020F0502020204030204" pitchFamily="34" charset="0"/>
              </a:rPr>
              <a:t> </a:t>
            </a:r>
            <a:r>
              <a:rPr lang="en-US" sz="4000" dirty="0" err="1">
                <a:effectLst/>
                <a:latin typeface="Cambria" panose="02040503050406030204" pitchFamily="18" charset="0"/>
                <a:ea typeface="Calibri" panose="020F0502020204030204" pitchFamily="34" charset="0"/>
              </a:rPr>
              <a:t>cảm</a:t>
            </a:r>
            <a:r>
              <a:rPr lang="en-US" sz="4000" dirty="0">
                <a:effectLst/>
                <a:latin typeface="Cambria" panose="02040503050406030204" pitchFamily="18" charset="0"/>
                <a:ea typeface="Calibri" panose="020F0502020204030204" pitchFamily="34" charset="0"/>
              </a:rPr>
              <a:t> </a:t>
            </a:r>
            <a:r>
              <a:rPr lang="en-US" sz="4000" dirty="0" err="1">
                <a:effectLst/>
                <a:latin typeface="Cambria" panose="02040503050406030204" pitchFamily="18" charset="0"/>
                <a:ea typeface="Calibri" panose="020F0502020204030204" pitchFamily="34" charset="0"/>
              </a:rPr>
              <a:t>xúc</a:t>
            </a:r>
            <a:r>
              <a:rPr lang="en-US" sz="4000" dirty="0">
                <a:effectLst/>
                <a:latin typeface="Cambria" panose="02040503050406030204" pitchFamily="18" charset="0"/>
                <a:ea typeface="Calibri" panose="020F0502020204030204" pitchFamily="34" charset="0"/>
              </a:rPr>
              <a:t> </a:t>
            </a:r>
            <a:r>
              <a:rPr lang="en-US" sz="4000" dirty="0" err="1">
                <a:effectLst/>
                <a:latin typeface="Cambria" panose="02040503050406030204" pitchFamily="18" charset="0"/>
                <a:ea typeface="Calibri" panose="020F0502020204030204" pitchFamily="34" charset="0"/>
              </a:rPr>
              <a:t>của</a:t>
            </a:r>
            <a:r>
              <a:rPr lang="en-US" sz="4000" dirty="0">
                <a:effectLst/>
                <a:latin typeface="Cambria" panose="02040503050406030204" pitchFamily="18" charset="0"/>
                <a:ea typeface="Calibri" panose="020F0502020204030204" pitchFamily="34" charset="0"/>
              </a:rPr>
              <a:t> Thanh.</a:t>
            </a:r>
          </a:p>
          <a:p>
            <a:pPr marL="571500" indent="-571500" algn="just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4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Các</a:t>
            </a:r>
            <a:r>
              <a:rPr lang="en-US" sz="4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bạn</a:t>
            </a:r>
            <a:r>
              <a:rPr lang="en-US" sz="4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trong</a:t>
            </a:r>
            <a:r>
              <a:rPr lang="en-US" sz="4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lớp</a:t>
            </a:r>
            <a:r>
              <a:rPr lang="en-US" sz="4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cần</a:t>
            </a:r>
            <a:r>
              <a:rPr lang="en-US" sz="4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giúp</a:t>
            </a:r>
            <a:r>
              <a:rPr lang="en-US" sz="4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đỡ</a:t>
            </a:r>
            <a:r>
              <a:rPr lang="en-US" sz="4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bạn</a:t>
            </a:r>
            <a:r>
              <a:rPr lang="en-US" sz="4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sửa</a:t>
            </a:r>
            <a:r>
              <a:rPr lang="en-US" sz="4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ngọng</a:t>
            </a:r>
            <a:r>
              <a:rPr lang="en-US" sz="4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US" sz="4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rủ</a:t>
            </a:r>
            <a:r>
              <a:rPr lang="en-US" sz="4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bạn</a:t>
            </a:r>
            <a:r>
              <a:rPr lang="en-US" sz="4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tham</a:t>
            </a:r>
            <a:r>
              <a:rPr lang="en-US" sz="4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gia</a:t>
            </a:r>
            <a:r>
              <a:rPr lang="en-US" sz="4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các</a:t>
            </a:r>
            <a:r>
              <a:rPr lang="en-US" sz="4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hoạt</a:t>
            </a:r>
            <a:r>
              <a:rPr lang="en-US" sz="4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động</a:t>
            </a:r>
            <a:r>
              <a:rPr lang="en-US" sz="4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chung</a:t>
            </a:r>
            <a:r>
              <a:rPr lang="en-US" sz="4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của</a:t>
            </a:r>
            <a:r>
              <a:rPr lang="en-US" sz="4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nhóm</a:t>
            </a:r>
            <a:r>
              <a:rPr lang="en-US" sz="4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US" sz="4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lớp</a:t>
            </a:r>
            <a:r>
              <a:rPr lang="en-US" sz="4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.</a:t>
            </a:r>
            <a:endParaRPr lang="en-VN" sz="4000" dirty="0">
              <a:effectLst/>
              <a:latin typeface="Cambria" panose="02040503050406030204" pitchFamily="18" charset="0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201483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3"/>
          <p:cNvGrpSpPr/>
          <p:nvPr/>
        </p:nvGrpSpPr>
        <p:grpSpPr>
          <a:xfrm>
            <a:off x="716743" y="835950"/>
            <a:ext cx="16919877" cy="8648510"/>
            <a:chOff x="0" y="0"/>
            <a:chExt cx="45219913" cy="23113930"/>
          </a:xfrm>
        </p:grpSpPr>
        <p:sp>
          <p:nvSpPr>
            <p:cNvPr id="4" name="Freeform 4"/>
            <p:cNvSpPr/>
            <p:nvPr/>
          </p:nvSpPr>
          <p:spPr>
            <a:xfrm>
              <a:off x="72390" y="72390"/>
              <a:ext cx="45075133" cy="22969151"/>
            </a:xfrm>
            <a:custGeom>
              <a:avLst/>
              <a:gdLst/>
              <a:ahLst/>
              <a:cxnLst/>
              <a:rect l="l" t="t" r="r" b="b"/>
              <a:pathLst>
                <a:path w="45075133" h="22969151">
                  <a:moveTo>
                    <a:pt x="0" y="0"/>
                  </a:moveTo>
                  <a:lnTo>
                    <a:pt x="45075133" y="0"/>
                  </a:lnTo>
                  <a:lnTo>
                    <a:pt x="45075133" y="22969151"/>
                  </a:lnTo>
                  <a:lnTo>
                    <a:pt x="0" y="2296915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A4136"/>
            </a:solidFill>
          </p:spPr>
        </p:sp>
        <p:sp>
          <p:nvSpPr>
            <p:cNvPr id="5" name="Freeform 5"/>
            <p:cNvSpPr/>
            <p:nvPr/>
          </p:nvSpPr>
          <p:spPr>
            <a:xfrm>
              <a:off x="0" y="0"/>
              <a:ext cx="45219913" cy="23113930"/>
            </a:xfrm>
            <a:custGeom>
              <a:avLst/>
              <a:gdLst/>
              <a:ahLst/>
              <a:cxnLst/>
              <a:rect l="l" t="t" r="r" b="b"/>
              <a:pathLst>
                <a:path w="45219913" h="23113930">
                  <a:moveTo>
                    <a:pt x="45075134" y="22969150"/>
                  </a:moveTo>
                  <a:lnTo>
                    <a:pt x="45219913" y="22969150"/>
                  </a:lnTo>
                  <a:lnTo>
                    <a:pt x="45219913" y="23113930"/>
                  </a:lnTo>
                  <a:lnTo>
                    <a:pt x="45075134" y="23113930"/>
                  </a:lnTo>
                  <a:lnTo>
                    <a:pt x="45075134" y="22969150"/>
                  </a:lnTo>
                  <a:close/>
                  <a:moveTo>
                    <a:pt x="0" y="144780"/>
                  </a:moveTo>
                  <a:lnTo>
                    <a:pt x="144780" y="144780"/>
                  </a:lnTo>
                  <a:lnTo>
                    <a:pt x="144780" y="22969150"/>
                  </a:lnTo>
                  <a:lnTo>
                    <a:pt x="0" y="22969150"/>
                  </a:lnTo>
                  <a:lnTo>
                    <a:pt x="0" y="144780"/>
                  </a:lnTo>
                  <a:close/>
                  <a:moveTo>
                    <a:pt x="0" y="22969150"/>
                  </a:moveTo>
                  <a:lnTo>
                    <a:pt x="144780" y="22969150"/>
                  </a:lnTo>
                  <a:lnTo>
                    <a:pt x="144780" y="23113930"/>
                  </a:lnTo>
                  <a:lnTo>
                    <a:pt x="0" y="23113930"/>
                  </a:lnTo>
                  <a:lnTo>
                    <a:pt x="0" y="22969150"/>
                  </a:lnTo>
                  <a:close/>
                  <a:moveTo>
                    <a:pt x="45075134" y="144780"/>
                  </a:moveTo>
                  <a:lnTo>
                    <a:pt x="45219913" y="144780"/>
                  </a:lnTo>
                  <a:lnTo>
                    <a:pt x="45219913" y="22969150"/>
                  </a:lnTo>
                  <a:lnTo>
                    <a:pt x="45075134" y="22969150"/>
                  </a:lnTo>
                  <a:lnTo>
                    <a:pt x="45075134" y="144780"/>
                  </a:lnTo>
                  <a:close/>
                  <a:moveTo>
                    <a:pt x="144780" y="22969150"/>
                  </a:moveTo>
                  <a:lnTo>
                    <a:pt x="45075134" y="22969150"/>
                  </a:lnTo>
                  <a:lnTo>
                    <a:pt x="45075134" y="23113930"/>
                  </a:lnTo>
                  <a:lnTo>
                    <a:pt x="144780" y="23113930"/>
                  </a:lnTo>
                  <a:lnTo>
                    <a:pt x="144780" y="22969150"/>
                  </a:lnTo>
                  <a:close/>
                  <a:moveTo>
                    <a:pt x="45075134" y="0"/>
                  </a:moveTo>
                  <a:lnTo>
                    <a:pt x="45219913" y="0"/>
                  </a:lnTo>
                  <a:lnTo>
                    <a:pt x="45219913" y="144780"/>
                  </a:lnTo>
                  <a:lnTo>
                    <a:pt x="45075134" y="144780"/>
                  </a:lnTo>
                  <a:lnTo>
                    <a:pt x="45075134" y="0"/>
                  </a:lnTo>
                  <a:close/>
                  <a:moveTo>
                    <a:pt x="0" y="0"/>
                  </a:moveTo>
                  <a:lnTo>
                    <a:pt x="144780" y="0"/>
                  </a:lnTo>
                  <a:lnTo>
                    <a:pt x="144780" y="144780"/>
                  </a:lnTo>
                  <a:lnTo>
                    <a:pt x="0" y="144780"/>
                  </a:lnTo>
                  <a:lnTo>
                    <a:pt x="0" y="0"/>
                  </a:lnTo>
                  <a:close/>
                  <a:moveTo>
                    <a:pt x="144780" y="0"/>
                  </a:moveTo>
                  <a:lnTo>
                    <a:pt x="45075134" y="0"/>
                  </a:lnTo>
                  <a:lnTo>
                    <a:pt x="45075134" y="144780"/>
                  </a:lnTo>
                  <a:lnTo>
                    <a:pt x="144780" y="144780"/>
                  </a:lnTo>
                  <a:lnTo>
                    <a:pt x="144780" y="0"/>
                  </a:lnTo>
                  <a:close/>
                </a:path>
              </a:pathLst>
            </a:custGeom>
            <a:solidFill>
              <a:srgbClr val="000000"/>
            </a:solidFill>
          </p:spPr>
        </p:sp>
      </p:grpSp>
      <p:grpSp>
        <p:nvGrpSpPr>
          <p:cNvPr id="6" name="Group 6"/>
          <p:cNvGrpSpPr/>
          <p:nvPr/>
        </p:nvGrpSpPr>
        <p:grpSpPr>
          <a:xfrm>
            <a:off x="1028700" y="1163911"/>
            <a:ext cx="16230600" cy="7959177"/>
            <a:chOff x="0" y="0"/>
            <a:chExt cx="41155827" cy="20182034"/>
          </a:xfrm>
        </p:grpSpPr>
        <p:sp>
          <p:nvSpPr>
            <p:cNvPr id="7" name="Freeform 7"/>
            <p:cNvSpPr/>
            <p:nvPr/>
          </p:nvSpPr>
          <p:spPr>
            <a:xfrm>
              <a:off x="72390" y="72390"/>
              <a:ext cx="41011047" cy="20037254"/>
            </a:xfrm>
            <a:custGeom>
              <a:avLst/>
              <a:gdLst/>
              <a:ahLst/>
              <a:cxnLst/>
              <a:rect l="l" t="t" r="r" b="b"/>
              <a:pathLst>
                <a:path w="41011047" h="20037254">
                  <a:moveTo>
                    <a:pt x="0" y="0"/>
                  </a:moveTo>
                  <a:lnTo>
                    <a:pt x="41011046" y="0"/>
                  </a:lnTo>
                  <a:lnTo>
                    <a:pt x="41011046" y="20037254"/>
                  </a:lnTo>
                  <a:lnTo>
                    <a:pt x="0" y="2003725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8" name="Freeform 8"/>
            <p:cNvSpPr/>
            <p:nvPr/>
          </p:nvSpPr>
          <p:spPr>
            <a:xfrm>
              <a:off x="0" y="0"/>
              <a:ext cx="41155826" cy="20182035"/>
            </a:xfrm>
            <a:custGeom>
              <a:avLst/>
              <a:gdLst/>
              <a:ahLst/>
              <a:cxnLst/>
              <a:rect l="l" t="t" r="r" b="b"/>
              <a:pathLst>
                <a:path w="41155826" h="20182035">
                  <a:moveTo>
                    <a:pt x="41011047" y="20037254"/>
                  </a:moveTo>
                  <a:lnTo>
                    <a:pt x="41155826" y="20037254"/>
                  </a:lnTo>
                  <a:lnTo>
                    <a:pt x="41155826" y="20182035"/>
                  </a:lnTo>
                  <a:lnTo>
                    <a:pt x="41011047" y="20182035"/>
                  </a:lnTo>
                  <a:lnTo>
                    <a:pt x="41011047" y="20037254"/>
                  </a:lnTo>
                  <a:close/>
                  <a:moveTo>
                    <a:pt x="0" y="144780"/>
                  </a:moveTo>
                  <a:lnTo>
                    <a:pt x="144780" y="144780"/>
                  </a:lnTo>
                  <a:lnTo>
                    <a:pt x="144780" y="20037254"/>
                  </a:lnTo>
                  <a:lnTo>
                    <a:pt x="0" y="20037254"/>
                  </a:lnTo>
                  <a:lnTo>
                    <a:pt x="0" y="144780"/>
                  </a:lnTo>
                  <a:close/>
                  <a:moveTo>
                    <a:pt x="0" y="20037254"/>
                  </a:moveTo>
                  <a:lnTo>
                    <a:pt x="144780" y="20037254"/>
                  </a:lnTo>
                  <a:lnTo>
                    <a:pt x="144780" y="20182035"/>
                  </a:lnTo>
                  <a:lnTo>
                    <a:pt x="0" y="20182035"/>
                  </a:lnTo>
                  <a:lnTo>
                    <a:pt x="0" y="20037254"/>
                  </a:lnTo>
                  <a:close/>
                  <a:moveTo>
                    <a:pt x="41011047" y="144780"/>
                  </a:moveTo>
                  <a:lnTo>
                    <a:pt x="41155826" y="144780"/>
                  </a:lnTo>
                  <a:lnTo>
                    <a:pt x="41155826" y="20037254"/>
                  </a:lnTo>
                  <a:lnTo>
                    <a:pt x="41011047" y="20037254"/>
                  </a:lnTo>
                  <a:lnTo>
                    <a:pt x="41011047" y="144780"/>
                  </a:lnTo>
                  <a:close/>
                  <a:moveTo>
                    <a:pt x="144780" y="20037254"/>
                  </a:moveTo>
                  <a:lnTo>
                    <a:pt x="41011047" y="20037254"/>
                  </a:lnTo>
                  <a:lnTo>
                    <a:pt x="41011047" y="20182035"/>
                  </a:lnTo>
                  <a:lnTo>
                    <a:pt x="144780" y="20182035"/>
                  </a:lnTo>
                  <a:lnTo>
                    <a:pt x="144780" y="20037254"/>
                  </a:lnTo>
                  <a:close/>
                  <a:moveTo>
                    <a:pt x="41011047" y="0"/>
                  </a:moveTo>
                  <a:lnTo>
                    <a:pt x="41155826" y="0"/>
                  </a:lnTo>
                  <a:lnTo>
                    <a:pt x="41155826" y="144780"/>
                  </a:lnTo>
                  <a:lnTo>
                    <a:pt x="41011047" y="144780"/>
                  </a:lnTo>
                  <a:lnTo>
                    <a:pt x="41011047" y="0"/>
                  </a:lnTo>
                  <a:close/>
                  <a:moveTo>
                    <a:pt x="0" y="0"/>
                  </a:moveTo>
                  <a:lnTo>
                    <a:pt x="144780" y="0"/>
                  </a:lnTo>
                  <a:lnTo>
                    <a:pt x="144780" y="144780"/>
                  </a:lnTo>
                  <a:lnTo>
                    <a:pt x="0" y="144780"/>
                  </a:lnTo>
                  <a:lnTo>
                    <a:pt x="0" y="0"/>
                  </a:lnTo>
                  <a:close/>
                  <a:moveTo>
                    <a:pt x="144780" y="0"/>
                  </a:moveTo>
                  <a:lnTo>
                    <a:pt x="41011047" y="0"/>
                  </a:lnTo>
                  <a:lnTo>
                    <a:pt x="41011047" y="144780"/>
                  </a:lnTo>
                  <a:lnTo>
                    <a:pt x="144780" y="144780"/>
                  </a:lnTo>
                  <a:lnTo>
                    <a:pt x="144780" y="0"/>
                  </a:lnTo>
                  <a:close/>
                </a:path>
              </a:pathLst>
            </a:custGeom>
            <a:solidFill>
              <a:srgbClr val="000000"/>
            </a:solidFill>
          </p:spPr>
        </p:sp>
      </p:grpSp>
      <p:sp>
        <p:nvSpPr>
          <p:cNvPr id="12" name="Freeform 9">
            <a:extLst>
              <a:ext uri="{FF2B5EF4-FFF2-40B4-BE49-F238E27FC236}">
                <a16:creationId xmlns:a16="http://schemas.microsoft.com/office/drawing/2014/main" id="{A683ED77-0936-9E49-8601-516073465E91}"/>
              </a:ext>
            </a:extLst>
          </p:cNvPr>
          <p:cNvSpPr/>
          <p:nvPr/>
        </p:nvSpPr>
        <p:spPr>
          <a:xfrm>
            <a:off x="323300" y="2057400"/>
            <a:ext cx="4776597" cy="8229600"/>
          </a:xfrm>
          <a:custGeom>
            <a:avLst/>
            <a:gdLst/>
            <a:ahLst/>
            <a:cxnLst/>
            <a:rect l="l" t="t" r="r" b="b"/>
            <a:pathLst>
              <a:path w="4776597" h="8229600">
                <a:moveTo>
                  <a:pt x="0" y="0"/>
                </a:moveTo>
                <a:lnTo>
                  <a:pt x="4776597" y="0"/>
                </a:lnTo>
                <a:lnTo>
                  <a:pt x="4776597" y="8229600"/>
                </a:lnTo>
                <a:lnTo>
                  <a:pt x="0" y="82296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0FA2A50-5CBD-6B48-8ACF-5590D94E448B}"/>
              </a:ext>
            </a:extLst>
          </p:cNvPr>
          <p:cNvSpPr txBox="1"/>
          <p:nvPr/>
        </p:nvSpPr>
        <p:spPr>
          <a:xfrm>
            <a:off x="5139493" y="5317543"/>
            <a:ext cx="11598698" cy="33752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just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4000" dirty="0" err="1">
                <a:effectLst/>
                <a:latin typeface="Cambria" panose="02040503050406030204" pitchFamily="18" charset="0"/>
                <a:ea typeface="Calibri" panose="020F0502020204030204" pitchFamily="34" charset="0"/>
              </a:rPr>
              <a:t>Trò</a:t>
            </a:r>
            <a:r>
              <a:rPr lang="en-US" sz="4000" dirty="0">
                <a:effectLst/>
                <a:latin typeface="Cambria" panose="02040503050406030204" pitchFamily="18" charset="0"/>
                <a:ea typeface="Calibri" panose="020F0502020204030204" pitchFamily="34" charset="0"/>
              </a:rPr>
              <a:t> </a:t>
            </a:r>
            <a:r>
              <a:rPr lang="en-US" sz="4000" dirty="0" err="1">
                <a:effectLst/>
                <a:latin typeface="Cambria" panose="02040503050406030204" pitchFamily="18" charset="0"/>
                <a:ea typeface="Calibri" panose="020F0502020204030204" pitchFamily="34" charset="0"/>
              </a:rPr>
              <a:t>chuyện</a:t>
            </a:r>
            <a:r>
              <a:rPr lang="en-US" sz="4000" dirty="0">
                <a:effectLst/>
                <a:latin typeface="Cambria" panose="02040503050406030204" pitchFamily="18" charset="0"/>
                <a:ea typeface="Calibri" panose="020F0502020204030204" pitchFamily="34" charset="0"/>
              </a:rPr>
              <a:t> </a:t>
            </a:r>
            <a:r>
              <a:rPr lang="en-US" sz="4000" dirty="0" err="1">
                <a:effectLst/>
                <a:latin typeface="Cambria" panose="02040503050406030204" pitchFamily="18" charset="0"/>
                <a:ea typeface="Calibri" panose="020F0502020204030204" pitchFamily="34" charset="0"/>
              </a:rPr>
              <a:t>với</a:t>
            </a:r>
            <a:r>
              <a:rPr lang="en-US" sz="4000" dirty="0">
                <a:effectLst/>
                <a:latin typeface="Cambria" panose="02040503050406030204" pitchFamily="18" charset="0"/>
                <a:ea typeface="Calibri" panose="020F0502020204030204" pitchFamily="34" charset="0"/>
              </a:rPr>
              <a:t> </a:t>
            </a:r>
            <a:r>
              <a:rPr lang="en-US" sz="4000" dirty="0" err="1">
                <a:effectLst/>
                <a:latin typeface="Cambria" panose="02040503050406030204" pitchFamily="18" charset="0"/>
                <a:ea typeface="Calibri" panose="020F0502020204030204" pitchFamily="34" charset="0"/>
              </a:rPr>
              <a:t>bạn</a:t>
            </a:r>
            <a:r>
              <a:rPr lang="en-US" sz="4000" dirty="0">
                <a:effectLst/>
                <a:latin typeface="Cambria" panose="02040503050406030204" pitchFamily="18" charset="0"/>
                <a:ea typeface="Calibri" panose="020F0502020204030204" pitchFamily="34" charset="0"/>
              </a:rPr>
              <a:t> </a:t>
            </a:r>
            <a:r>
              <a:rPr lang="en-US" sz="4000" dirty="0" err="1">
                <a:effectLst/>
                <a:latin typeface="Cambria" panose="02040503050406030204" pitchFamily="18" charset="0"/>
                <a:ea typeface="Calibri" panose="020F0502020204030204" pitchFamily="34" charset="0"/>
              </a:rPr>
              <a:t>để</a:t>
            </a:r>
            <a:r>
              <a:rPr lang="en-US" sz="4000" dirty="0">
                <a:effectLst/>
                <a:latin typeface="Cambria" panose="02040503050406030204" pitchFamily="18" charset="0"/>
                <a:ea typeface="Calibri" panose="020F0502020204030204" pitchFamily="34" charset="0"/>
              </a:rPr>
              <a:t> </a:t>
            </a:r>
            <a:r>
              <a:rPr lang="en-US" sz="4000" dirty="0" err="1">
                <a:effectLst/>
                <a:latin typeface="Cambria" panose="02040503050406030204" pitchFamily="18" charset="0"/>
                <a:ea typeface="Calibri" panose="020F0502020204030204" pitchFamily="34" charset="0"/>
              </a:rPr>
              <a:t>hiểu</a:t>
            </a:r>
            <a:r>
              <a:rPr lang="en-US" sz="4000" dirty="0">
                <a:effectLst/>
                <a:latin typeface="Cambria" panose="02040503050406030204" pitchFamily="18" charset="0"/>
                <a:ea typeface="Calibri" panose="020F0502020204030204" pitchFamily="34" charset="0"/>
              </a:rPr>
              <a:t> </a:t>
            </a:r>
            <a:r>
              <a:rPr lang="en-US" sz="4000" dirty="0" err="1">
                <a:effectLst/>
                <a:latin typeface="Cambria" panose="02040503050406030204" pitchFamily="18" charset="0"/>
                <a:ea typeface="Calibri" panose="020F0502020204030204" pitchFamily="34" charset="0"/>
              </a:rPr>
              <a:t>lí</a:t>
            </a:r>
            <a:r>
              <a:rPr lang="en-US" sz="4000" dirty="0">
                <a:effectLst/>
                <a:latin typeface="Cambria" panose="02040503050406030204" pitchFamily="18" charset="0"/>
                <a:ea typeface="Calibri" panose="020F0502020204030204" pitchFamily="34" charset="0"/>
              </a:rPr>
              <a:t> do </a:t>
            </a:r>
            <a:r>
              <a:rPr lang="en-US" sz="4000" dirty="0" err="1">
                <a:effectLst/>
                <a:latin typeface="Cambria" panose="02040503050406030204" pitchFamily="18" charset="0"/>
                <a:ea typeface="Calibri" panose="020F0502020204030204" pitchFamily="34" charset="0"/>
              </a:rPr>
              <a:t>vì</a:t>
            </a:r>
            <a:r>
              <a:rPr lang="en-US" sz="4000" dirty="0">
                <a:effectLst/>
                <a:latin typeface="Cambria" panose="02040503050406030204" pitchFamily="18" charset="0"/>
                <a:ea typeface="Calibri" panose="020F0502020204030204" pitchFamily="34" charset="0"/>
              </a:rPr>
              <a:t> </a:t>
            </a:r>
            <a:r>
              <a:rPr lang="en-US" sz="4000" dirty="0" err="1">
                <a:effectLst/>
                <a:latin typeface="Cambria" panose="02040503050406030204" pitchFamily="18" charset="0"/>
                <a:ea typeface="Calibri" panose="020F0502020204030204" pitchFamily="34" charset="0"/>
              </a:rPr>
              <a:t>sao</a:t>
            </a:r>
            <a:r>
              <a:rPr lang="en-US" sz="4000" dirty="0">
                <a:effectLst/>
                <a:latin typeface="Cambria" panose="02040503050406030204" pitchFamily="18" charset="0"/>
                <a:ea typeface="Calibri" panose="020F0502020204030204" pitchFamily="34" charset="0"/>
              </a:rPr>
              <a:t> </a:t>
            </a:r>
            <a:r>
              <a:rPr lang="en-US" sz="4000" dirty="0" err="1">
                <a:effectLst/>
                <a:latin typeface="Cambria" panose="02040503050406030204" pitchFamily="18" charset="0"/>
                <a:ea typeface="Calibri" panose="020F0502020204030204" pitchFamily="34" charset="0"/>
              </a:rPr>
              <a:t>bạn</a:t>
            </a:r>
            <a:r>
              <a:rPr lang="en-US" sz="4000" dirty="0">
                <a:effectLst/>
                <a:latin typeface="Cambria" panose="02040503050406030204" pitchFamily="18" charset="0"/>
                <a:ea typeface="Calibri" panose="020F0502020204030204" pitchFamily="34" charset="0"/>
              </a:rPr>
              <a:t> </a:t>
            </a:r>
            <a:r>
              <a:rPr lang="en-US" sz="4000" dirty="0" err="1">
                <a:effectLst/>
                <a:latin typeface="Cambria" panose="02040503050406030204" pitchFamily="18" charset="0"/>
                <a:ea typeface="Calibri" panose="020F0502020204030204" pitchFamily="34" charset="0"/>
              </a:rPr>
              <a:t>bị</a:t>
            </a:r>
            <a:r>
              <a:rPr lang="en-US" sz="4000" dirty="0">
                <a:effectLst/>
                <a:latin typeface="Cambria" panose="02040503050406030204" pitchFamily="18" charset="0"/>
                <a:ea typeface="Calibri" panose="020F0502020204030204" pitchFamily="34" charset="0"/>
              </a:rPr>
              <a:t> </a:t>
            </a:r>
            <a:r>
              <a:rPr lang="en-US" sz="4000" dirty="0" err="1">
                <a:effectLst/>
                <a:latin typeface="Cambria" panose="02040503050406030204" pitchFamily="18" charset="0"/>
                <a:ea typeface="Calibri" panose="020F0502020204030204" pitchFamily="34" charset="0"/>
              </a:rPr>
              <a:t>người</a:t>
            </a:r>
            <a:r>
              <a:rPr lang="en-US" sz="4000" dirty="0">
                <a:effectLst/>
                <a:latin typeface="Cambria" panose="02040503050406030204" pitchFamily="18" charset="0"/>
                <a:ea typeface="Calibri" panose="020F0502020204030204" pitchFamily="34" charset="0"/>
              </a:rPr>
              <a:t> </a:t>
            </a:r>
            <a:r>
              <a:rPr lang="en-US" sz="4000" dirty="0" err="1">
                <a:effectLst/>
                <a:latin typeface="Cambria" panose="02040503050406030204" pitchFamily="18" charset="0"/>
                <a:ea typeface="Calibri" panose="020F0502020204030204" pitchFamily="34" charset="0"/>
              </a:rPr>
              <a:t>thân</a:t>
            </a:r>
            <a:r>
              <a:rPr lang="en-US" sz="4000" dirty="0">
                <a:effectLst/>
                <a:latin typeface="Cambria" panose="02040503050406030204" pitchFamily="18" charset="0"/>
                <a:ea typeface="Calibri" panose="020F0502020204030204" pitchFamily="34" charset="0"/>
              </a:rPr>
              <a:t> </a:t>
            </a:r>
            <a:r>
              <a:rPr lang="en-US" sz="4000" dirty="0" err="1">
                <a:effectLst/>
                <a:latin typeface="Cambria" panose="02040503050406030204" pitchFamily="18" charset="0"/>
                <a:ea typeface="Calibri" panose="020F0502020204030204" pitchFamily="34" charset="0"/>
              </a:rPr>
              <a:t>trách</a:t>
            </a:r>
            <a:r>
              <a:rPr lang="en-US" sz="4000" dirty="0">
                <a:effectLst/>
                <a:latin typeface="Cambria" panose="02040503050406030204" pitchFamily="18" charset="0"/>
                <a:ea typeface="Calibri" panose="020F0502020204030204" pitchFamily="34" charset="0"/>
              </a:rPr>
              <a:t> </a:t>
            </a:r>
            <a:r>
              <a:rPr lang="en-US" sz="4000" dirty="0" err="1">
                <a:effectLst/>
                <a:latin typeface="Cambria" panose="02040503050406030204" pitchFamily="18" charset="0"/>
                <a:ea typeface="Calibri" panose="020F0502020204030204" pitchFamily="34" charset="0"/>
              </a:rPr>
              <a:t>móc</a:t>
            </a:r>
            <a:r>
              <a:rPr lang="en-US" sz="4000" dirty="0">
                <a:effectLst/>
                <a:latin typeface="Cambria" panose="02040503050406030204" pitchFamily="18" charset="0"/>
                <a:ea typeface="Calibri" panose="020F0502020204030204" pitchFamily="34" charset="0"/>
              </a:rPr>
              <a:t>, </a:t>
            </a:r>
            <a:r>
              <a:rPr lang="en-US" sz="4000" dirty="0" err="1">
                <a:effectLst/>
                <a:latin typeface="Cambria" panose="02040503050406030204" pitchFamily="18" charset="0"/>
                <a:ea typeface="Calibri" panose="020F0502020204030204" pitchFamily="34" charset="0"/>
              </a:rPr>
              <a:t>mắng</a:t>
            </a:r>
            <a:r>
              <a:rPr lang="en-US" sz="4000" dirty="0">
                <a:effectLst/>
                <a:latin typeface="Cambria" panose="02040503050406030204" pitchFamily="18" charset="0"/>
                <a:ea typeface="Calibri" panose="020F0502020204030204" pitchFamily="34" charset="0"/>
              </a:rPr>
              <a:t> </a:t>
            </a:r>
            <a:r>
              <a:rPr lang="en-US" sz="4000" dirty="0" err="1">
                <a:effectLst/>
                <a:latin typeface="Cambria" panose="02040503050406030204" pitchFamily="18" charset="0"/>
                <a:ea typeface="Calibri" panose="020F0502020204030204" pitchFamily="34" charset="0"/>
              </a:rPr>
              <a:t>nhiếc</a:t>
            </a:r>
            <a:r>
              <a:rPr lang="en-US" sz="4000" dirty="0">
                <a:effectLst/>
                <a:latin typeface="Cambria" panose="02040503050406030204" pitchFamily="18" charset="0"/>
                <a:ea typeface="Calibri" panose="020F0502020204030204" pitchFamily="34" charset="0"/>
              </a:rPr>
              <a:t>.</a:t>
            </a:r>
            <a:endParaRPr lang="en-VN" sz="4000" dirty="0">
              <a:effectLst/>
              <a:latin typeface="Cambria" panose="02040503050406030204" pitchFamily="18" charset="0"/>
              <a:ea typeface="Calibri" panose="020F0502020204030204" pitchFamily="34" charset="0"/>
            </a:endParaRPr>
          </a:p>
          <a:p>
            <a:pPr marL="457200" indent="-457200" algn="just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4000" dirty="0" err="1">
                <a:effectLst/>
                <a:latin typeface="Cambria" panose="02040503050406030204" pitchFamily="18" charset="0"/>
                <a:ea typeface="Calibri" panose="020F0502020204030204" pitchFamily="34" charset="0"/>
              </a:rPr>
              <a:t>Hướng</a:t>
            </a:r>
            <a:r>
              <a:rPr lang="en-US" sz="4000" dirty="0">
                <a:effectLst/>
                <a:latin typeface="Cambria" panose="02040503050406030204" pitchFamily="18" charset="0"/>
                <a:ea typeface="Calibri" panose="020F0502020204030204" pitchFamily="34" charset="0"/>
              </a:rPr>
              <a:t> </a:t>
            </a:r>
            <a:r>
              <a:rPr lang="en-US" sz="4000" dirty="0" err="1">
                <a:effectLst/>
                <a:latin typeface="Cambria" panose="02040503050406030204" pitchFamily="18" charset="0"/>
                <a:ea typeface="Calibri" panose="020F0502020204030204" pitchFamily="34" charset="0"/>
              </a:rPr>
              <a:t>dẫn</a:t>
            </a:r>
            <a:r>
              <a:rPr lang="en-US" sz="4000" dirty="0">
                <a:effectLst/>
                <a:latin typeface="Cambria" panose="02040503050406030204" pitchFamily="18" charset="0"/>
                <a:ea typeface="Calibri" panose="020F0502020204030204" pitchFamily="34" charset="0"/>
              </a:rPr>
              <a:t>, </a:t>
            </a:r>
            <a:r>
              <a:rPr lang="en-US" sz="4000" dirty="0" err="1">
                <a:effectLst/>
                <a:latin typeface="Cambria" panose="02040503050406030204" pitchFamily="18" charset="0"/>
                <a:ea typeface="Calibri" panose="020F0502020204030204" pitchFamily="34" charset="0"/>
              </a:rPr>
              <a:t>trò</a:t>
            </a:r>
            <a:r>
              <a:rPr lang="en-US" sz="4000" dirty="0">
                <a:effectLst/>
                <a:latin typeface="Cambria" panose="02040503050406030204" pitchFamily="18" charset="0"/>
                <a:ea typeface="Calibri" panose="020F0502020204030204" pitchFamily="34" charset="0"/>
              </a:rPr>
              <a:t> </a:t>
            </a:r>
            <a:r>
              <a:rPr lang="en-US" sz="4000" dirty="0" err="1">
                <a:effectLst/>
                <a:latin typeface="Cambria" panose="02040503050406030204" pitchFamily="18" charset="0"/>
                <a:ea typeface="Calibri" panose="020F0502020204030204" pitchFamily="34" charset="0"/>
              </a:rPr>
              <a:t>chuyện</a:t>
            </a:r>
            <a:r>
              <a:rPr lang="en-US" sz="4000" dirty="0">
                <a:effectLst/>
                <a:latin typeface="Cambria" panose="02040503050406030204" pitchFamily="18" charset="0"/>
                <a:ea typeface="Calibri" panose="020F0502020204030204" pitchFamily="34" charset="0"/>
              </a:rPr>
              <a:t> </a:t>
            </a:r>
            <a:r>
              <a:rPr lang="en-US" sz="4000" dirty="0" err="1">
                <a:effectLst/>
                <a:latin typeface="Cambria" panose="02040503050406030204" pitchFamily="18" charset="0"/>
                <a:ea typeface="Calibri" panose="020F0502020204030204" pitchFamily="34" charset="0"/>
              </a:rPr>
              <a:t>để</a:t>
            </a:r>
            <a:r>
              <a:rPr lang="en-US" sz="4000" dirty="0">
                <a:effectLst/>
                <a:latin typeface="Cambria" panose="02040503050406030204" pitchFamily="18" charset="0"/>
                <a:ea typeface="Calibri" panose="020F0502020204030204" pitchFamily="34" charset="0"/>
              </a:rPr>
              <a:t> </a:t>
            </a:r>
            <a:r>
              <a:rPr lang="en-US" sz="4000" dirty="0" err="1">
                <a:effectLst/>
                <a:latin typeface="Cambria" panose="02040503050406030204" pitchFamily="18" charset="0"/>
                <a:ea typeface="Calibri" panose="020F0502020204030204" pitchFamily="34" charset="0"/>
              </a:rPr>
              <a:t>giúp</a:t>
            </a:r>
            <a:r>
              <a:rPr lang="en-US" sz="4000" dirty="0">
                <a:effectLst/>
                <a:latin typeface="Cambria" panose="02040503050406030204" pitchFamily="18" charset="0"/>
                <a:ea typeface="Calibri" panose="020F0502020204030204" pitchFamily="34" charset="0"/>
              </a:rPr>
              <a:t> </a:t>
            </a:r>
            <a:r>
              <a:rPr lang="en-US" sz="4000" dirty="0" err="1">
                <a:effectLst/>
                <a:latin typeface="Cambria" panose="02040503050406030204" pitchFamily="18" charset="0"/>
                <a:ea typeface="Calibri" panose="020F0502020204030204" pitchFamily="34" charset="0"/>
              </a:rPr>
              <a:t>bạn</a:t>
            </a:r>
            <a:r>
              <a:rPr lang="en-US" sz="4000" dirty="0">
                <a:effectLst/>
                <a:latin typeface="Cambria" panose="02040503050406030204" pitchFamily="18" charset="0"/>
                <a:ea typeface="Calibri" panose="020F0502020204030204" pitchFamily="34" charset="0"/>
              </a:rPr>
              <a:t> </a:t>
            </a:r>
            <a:r>
              <a:rPr lang="en-US" sz="4000" dirty="0" err="1">
                <a:effectLst/>
                <a:latin typeface="Cambria" panose="02040503050406030204" pitchFamily="18" charset="0"/>
                <a:ea typeface="Calibri" panose="020F0502020204030204" pitchFamily="34" charset="0"/>
              </a:rPr>
              <a:t>Quy</a:t>
            </a:r>
            <a:r>
              <a:rPr lang="en-US" sz="4000" dirty="0">
                <a:effectLst/>
                <a:latin typeface="Cambria" panose="02040503050406030204" pitchFamily="18" charset="0"/>
                <a:ea typeface="Calibri" panose="020F0502020204030204" pitchFamily="34" charset="0"/>
              </a:rPr>
              <a:t> </a:t>
            </a:r>
            <a:r>
              <a:rPr lang="en-US" sz="4000" dirty="0" err="1">
                <a:effectLst/>
                <a:latin typeface="Cambria" panose="02040503050406030204" pitchFamily="18" charset="0"/>
                <a:ea typeface="Calibri" panose="020F0502020204030204" pitchFamily="34" charset="0"/>
              </a:rPr>
              <a:t>khắc</a:t>
            </a:r>
            <a:r>
              <a:rPr lang="en-US" sz="4000" dirty="0">
                <a:effectLst/>
                <a:latin typeface="Cambria" panose="02040503050406030204" pitchFamily="18" charset="0"/>
                <a:ea typeface="Calibri" panose="020F0502020204030204" pitchFamily="34" charset="0"/>
              </a:rPr>
              <a:t> </a:t>
            </a:r>
            <a:r>
              <a:rPr lang="en-US" sz="4000" dirty="0" err="1">
                <a:effectLst/>
                <a:latin typeface="Cambria" panose="02040503050406030204" pitchFamily="18" charset="0"/>
                <a:ea typeface="Calibri" panose="020F0502020204030204" pitchFamily="34" charset="0"/>
              </a:rPr>
              <a:t>phục</a:t>
            </a:r>
            <a:r>
              <a:rPr lang="en-US" sz="4000" dirty="0">
                <a:effectLst/>
                <a:latin typeface="Cambria" panose="02040503050406030204" pitchFamily="18" charset="0"/>
                <a:ea typeface="Calibri" panose="020F0502020204030204" pitchFamily="34" charset="0"/>
              </a:rPr>
              <a:t> </a:t>
            </a:r>
            <a:r>
              <a:rPr lang="en-US" sz="4000" dirty="0" err="1">
                <a:effectLst/>
                <a:latin typeface="Cambria" panose="02040503050406030204" pitchFamily="18" charset="0"/>
                <a:ea typeface="Calibri" panose="020F0502020204030204" pitchFamily="34" charset="0"/>
              </a:rPr>
              <a:t>được</a:t>
            </a:r>
            <a:r>
              <a:rPr lang="en-US" sz="4000" dirty="0">
                <a:effectLst/>
                <a:latin typeface="Cambria" panose="02040503050406030204" pitchFamily="18" charset="0"/>
                <a:ea typeface="Calibri" panose="020F0502020204030204" pitchFamily="34" charset="0"/>
              </a:rPr>
              <a:t> </a:t>
            </a:r>
            <a:r>
              <a:rPr lang="en-US" sz="4000" dirty="0" err="1">
                <a:effectLst/>
                <a:latin typeface="Cambria" panose="02040503050406030204" pitchFamily="18" charset="0"/>
                <a:ea typeface="Calibri" panose="020F0502020204030204" pitchFamily="34" charset="0"/>
              </a:rPr>
              <a:t>khuyết</a:t>
            </a:r>
            <a:r>
              <a:rPr lang="en-US" sz="4000" dirty="0">
                <a:effectLst/>
                <a:latin typeface="Cambria" panose="02040503050406030204" pitchFamily="18" charset="0"/>
                <a:ea typeface="Calibri" panose="020F0502020204030204" pitchFamily="34" charset="0"/>
              </a:rPr>
              <a:t> </a:t>
            </a:r>
            <a:r>
              <a:rPr lang="en-US" sz="4000" dirty="0" err="1">
                <a:effectLst/>
                <a:latin typeface="Cambria" panose="02040503050406030204" pitchFamily="18" charset="0"/>
                <a:ea typeface="Calibri" panose="020F0502020204030204" pitchFamily="34" charset="0"/>
              </a:rPr>
              <a:t>điểm</a:t>
            </a:r>
            <a:r>
              <a:rPr lang="en-US" sz="4000" dirty="0">
                <a:effectLst/>
                <a:latin typeface="Cambria" panose="02040503050406030204" pitchFamily="18" charset="0"/>
                <a:ea typeface="Calibri" panose="020F0502020204030204" pitchFamily="34" charset="0"/>
              </a:rPr>
              <a:t>, </a:t>
            </a:r>
            <a:r>
              <a:rPr lang="en-US" sz="4000" dirty="0" err="1">
                <a:effectLst/>
                <a:latin typeface="Cambria" panose="02040503050406030204" pitchFamily="18" charset="0"/>
                <a:ea typeface="Calibri" panose="020F0502020204030204" pitchFamily="34" charset="0"/>
              </a:rPr>
              <a:t>điểm</a:t>
            </a:r>
            <a:r>
              <a:rPr lang="en-US" sz="4000" dirty="0">
                <a:effectLst/>
                <a:latin typeface="Cambria" panose="02040503050406030204" pitchFamily="18" charset="0"/>
                <a:ea typeface="Calibri" panose="020F0502020204030204" pitchFamily="34" charset="0"/>
              </a:rPr>
              <a:t> </a:t>
            </a:r>
            <a:r>
              <a:rPr lang="en-US" sz="4000" dirty="0" err="1">
                <a:effectLst/>
                <a:latin typeface="Cambria" panose="02040503050406030204" pitchFamily="18" charset="0"/>
                <a:ea typeface="Calibri" panose="020F0502020204030204" pitchFamily="34" charset="0"/>
              </a:rPr>
              <a:t>yếu</a:t>
            </a:r>
            <a:r>
              <a:rPr lang="en-US" sz="4000" dirty="0">
                <a:effectLst/>
                <a:latin typeface="Cambria" panose="02040503050406030204" pitchFamily="18" charset="0"/>
                <a:ea typeface="Calibri" panose="020F0502020204030204" pitchFamily="34" charset="0"/>
              </a:rPr>
              <a:t> </a:t>
            </a:r>
            <a:r>
              <a:rPr lang="en-US" sz="4000" dirty="0" err="1">
                <a:effectLst/>
                <a:latin typeface="Cambria" panose="02040503050406030204" pitchFamily="18" charset="0"/>
                <a:ea typeface="Calibri" panose="020F0502020204030204" pitchFamily="34" charset="0"/>
              </a:rPr>
              <a:t>của</a:t>
            </a:r>
            <a:r>
              <a:rPr lang="en-US" sz="4000" dirty="0">
                <a:effectLst/>
                <a:latin typeface="Cambria" panose="02040503050406030204" pitchFamily="18" charset="0"/>
                <a:ea typeface="Calibri" panose="020F0502020204030204" pitchFamily="34" charset="0"/>
              </a:rPr>
              <a:t> </a:t>
            </a:r>
            <a:r>
              <a:rPr lang="en-US" sz="4000" dirty="0" err="1">
                <a:effectLst/>
                <a:latin typeface="Cambria" panose="02040503050406030204" pitchFamily="18" charset="0"/>
                <a:ea typeface="Calibri" panose="020F0502020204030204" pitchFamily="34" charset="0"/>
              </a:rPr>
              <a:t>mình</a:t>
            </a:r>
            <a:r>
              <a:rPr lang="en-US" sz="4000" dirty="0">
                <a:effectLst/>
                <a:latin typeface="Cambria" panose="02040503050406030204" pitchFamily="18" charset="0"/>
                <a:ea typeface="Calibri" panose="020F0502020204030204" pitchFamily="34" charset="0"/>
              </a:rPr>
              <a:t>.</a:t>
            </a:r>
            <a:endParaRPr lang="en-VN" sz="4000" dirty="0">
              <a:effectLst/>
              <a:latin typeface="Cambria" panose="02040503050406030204" pitchFamily="18" charset="0"/>
              <a:ea typeface="Calibri" panose="020F050202020403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4000" dirty="0" err="1">
                <a:effectLst/>
                <a:latin typeface="Cambria" panose="02040503050406030204" pitchFamily="18" charset="0"/>
                <a:ea typeface="Calibri" panose="020F0502020204030204" pitchFamily="34" charset="0"/>
              </a:rPr>
              <a:t>Động</a:t>
            </a:r>
            <a:r>
              <a:rPr lang="en-US" sz="4000" dirty="0">
                <a:effectLst/>
                <a:latin typeface="Cambria" panose="02040503050406030204" pitchFamily="18" charset="0"/>
                <a:ea typeface="Calibri" panose="020F0502020204030204" pitchFamily="34" charset="0"/>
              </a:rPr>
              <a:t> </a:t>
            </a:r>
            <a:r>
              <a:rPr lang="en-US" sz="4000" dirty="0" err="1">
                <a:effectLst/>
                <a:latin typeface="Cambria" panose="02040503050406030204" pitchFamily="18" charset="0"/>
                <a:ea typeface="Calibri" panose="020F0502020204030204" pitchFamily="34" charset="0"/>
              </a:rPr>
              <a:t>viên</a:t>
            </a:r>
            <a:r>
              <a:rPr lang="en-US" sz="4000" dirty="0">
                <a:effectLst/>
                <a:latin typeface="Cambria" panose="02040503050406030204" pitchFamily="18" charset="0"/>
                <a:ea typeface="Calibri" panose="020F0502020204030204" pitchFamily="34" charset="0"/>
              </a:rPr>
              <a:t> </a:t>
            </a:r>
            <a:r>
              <a:rPr lang="en-US" sz="4000" dirty="0" err="1">
                <a:effectLst/>
                <a:latin typeface="Cambria" panose="02040503050406030204" pitchFamily="18" charset="0"/>
                <a:ea typeface="Calibri" panose="020F0502020204030204" pitchFamily="34" charset="0"/>
              </a:rPr>
              <a:t>bạn</a:t>
            </a:r>
            <a:r>
              <a:rPr lang="en-US" sz="4000" dirty="0">
                <a:effectLst/>
                <a:latin typeface="Cambria" panose="02040503050406030204" pitchFamily="18" charset="0"/>
                <a:ea typeface="Calibri" panose="020F0502020204030204" pitchFamily="34" charset="0"/>
              </a:rPr>
              <a:t> </a:t>
            </a:r>
            <a:r>
              <a:rPr lang="en-US" sz="4000" dirty="0" err="1">
                <a:effectLst/>
                <a:latin typeface="Cambria" panose="02040503050406030204" pitchFamily="18" charset="0"/>
                <a:ea typeface="Calibri" panose="020F0502020204030204" pitchFamily="34" charset="0"/>
              </a:rPr>
              <a:t>nhìn</a:t>
            </a:r>
            <a:r>
              <a:rPr lang="en-US" sz="4000" dirty="0">
                <a:effectLst/>
                <a:latin typeface="Cambria" panose="02040503050406030204" pitchFamily="18" charset="0"/>
                <a:ea typeface="Calibri" panose="020F0502020204030204" pitchFamily="34" charset="0"/>
              </a:rPr>
              <a:t> </a:t>
            </a:r>
            <a:r>
              <a:rPr lang="en-US" sz="4000" dirty="0" err="1">
                <a:effectLst/>
                <a:latin typeface="Cambria" panose="02040503050406030204" pitchFamily="18" charset="0"/>
                <a:ea typeface="Calibri" panose="020F0502020204030204" pitchFamily="34" charset="0"/>
              </a:rPr>
              <a:t>thấy</a:t>
            </a:r>
            <a:r>
              <a:rPr lang="en-US" sz="4000" dirty="0">
                <a:effectLst/>
                <a:latin typeface="Cambria" panose="02040503050406030204" pitchFamily="18" charset="0"/>
                <a:ea typeface="Calibri" panose="020F0502020204030204" pitchFamily="34" charset="0"/>
              </a:rPr>
              <a:t> </a:t>
            </a:r>
            <a:r>
              <a:rPr lang="en-US" sz="4000" dirty="0" err="1">
                <a:effectLst/>
                <a:latin typeface="Cambria" panose="02040503050406030204" pitchFamily="18" charset="0"/>
                <a:ea typeface="Calibri" panose="020F0502020204030204" pitchFamily="34" charset="0"/>
              </a:rPr>
              <a:t>những</a:t>
            </a:r>
            <a:r>
              <a:rPr lang="en-US" sz="4000" dirty="0">
                <a:effectLst/>
                <a:latin typeface="Cambria" panose="02040503050406030204" pitchFamily="18" charset="0"/>
                <a:ea typeface="Calibri" panose="020F0502020204030204" pitchFamily="34" charset="0"/>
              </a:rPr>
              <a:t> </a:t>
            </a:r>
            <a:r>
              <a:rPr lang="en-US" sz="4000" dirty="0" err="1">
                <a:effectLst/>
                <a:latin typeface="Cambria" panose="02040503050406030204" pitchFamily="18" charset="0"/>
                <a:ea typeface="Calibri" panose="020F0502020204030204" pitchFamily="34" charset="0"/>
              </a:rPr>
              <a:t>ưu</a:t>
            </a:r>
            <a:r>
              <a:rPr lang="en-US" sz="4000" dirty="0">
                <a:effectLst/>
                <a:latin typeface="Cambria" panose="02040503050406030204" pitchFamily="18" charset="0"/>
                <a:ea typeface="Calibri" panose="020F0502020204030204" pitchFamily="34" charset="0"/>
              </a:rPr>
              <a:t> </a:t>
            </a:r>
            <a:r>
              <a:rPr lang="en-US" sz="4000" dirty="0" err="1">
                <a:effectLst/>
                <a:latin typeface="Cambria" panose="02040503050406030204" pitchFamily="18" charset="0"/>
                <a:ea typeface="Calibri" panose="020F0502020204030204" pitchFamily="34" charset="0"/>
              </a:rPr>
              <a:t>điểm</a:t>
            </a:r>
            <a:r>
              <a:rPr lang="en-US" sz="4000" dirty="0">
                <a:effectLst/>
                <a:latin typeface="Cambria" panose="02040503050406030204" pitchFamily="18" charset="0"/>
                <a:ea typeface="Calibri" panose="020F0502020204030204" pitchFamily="34" charset="0"/>
              </a:rPr>
              <a:t> </a:t>
            </a:r>
            <a:r>
              <a:rPr lang="en-US" sz="4000" dirty="0" err="1">
                <a:effectLst/>
                <a:latin typeface="Cambria" panose="02040503050406030204" pitchFamily="18" charset="0"/>
                <a:ea typeface="Calibri" panose="020F0502020204030204" pitchFamily="34" charset="0"/>
              </a:rPr>
              <a:t>của</a:t>
            </a:r>
            <a:r>
              <a:rPr lang="en-US" sz="4000" dirty="0">
                <a:effectLst/>
                <a:latin typeface="Cambria" panose="02040503050406030204" pitchFamily="18" charset="0"/>
                <a:ea typeface="Calibri" panose="020F0502020204030204" pitchFamily="34" charset="0"/>
              </a:rPr>
              <a:t> </a:t>
            </a:r>
            <a:r>
              <a:rPr lang="en-US" sz="4000" dirty="0" err="1">
                <a:effectLst/>
                <a:latin typeface="Cambria" panose="02040503050406030204" pitchFamily="18" charset="0"/>
                <a:ea typeface="Calibri" panose="020F0502020204030204" pitchFamily="34" charset="0"/>
              </a:rPr>
              <a:t>mình</a:t>
            </a:r>
            <a:r>
              <a:rPr lang="en-US" sz="4000" dirty="0">
                <a:effectLst/>
                <a:latin typeface="Cambria" panose="02040503050406030204" pitchFamily="18" charset="0"/>
                <a:ea typeface="Calibri" panose="020F0502020204030204" pitchFamily="34" charset="0"/>
              </a:rPr>
              <a:t>.</a:t>
            </a:r>
            <a:r>
              <a:rPr lang="en-VN" sz="4000" dirty="0">
                <a:effectLst/>
                <a:latin typeface="Cambria" panose="02040503050406030204" pitchFamily="18" charset="0"/>
              </a:rPr>
              <a:t> </a:t>
            </a:r>
            <a:endParaRPr lang="en-VN" sz="4000" dirty="0">
              <a:latin typeface="Cambria" panose="02040503050406030204" pitchFamily="18" charset="0"/>
            </a:endParaRP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46E510B8-206E-3C44-A616-09DDE7E8BF4C}"/>
              </a:ext>
            </a:extLst>
          </p:cNvPr>
          <p:cNvGrpSpPr/>
          <p:nvPr/>
        </p:nvGrpSpPr>
        <p:grpSpPr>
          <a:xfrm>
            <a:off x="5905770" y="1845025"/>
            <a:ext cx="10287000" cy="3070805"/>
            <a:chOff x="6095999" y="3502268"/>
            <a:chExt cx="10287000" cy="3070805"/>
          </a:xfrm>
        </p:grpSpPr>
        <p:sp>
          <p:nvSpPr>
            <p:cNvPr id="15" name="Rounded Rectangle 14">
              <a:extLst>
                <a:ext uri="{FF2B5EF4-FFF2-40B4-BE49-F238E27FC236}">
                  <a16:creationId xmlns:a16="http://schemas.microsoft.com/office/drawing/2014/main" id="{F585A662-A44A-764A-A8C2-5540B3056600}"/>
                </a:ext>
              </a:extLst>
            </p:cNvPr>
            <p:cNvSpPr/>
            <p:nvPr/>
          </p:nvSpPr>
          <p:spPr>
            <a:xfrm>
              <a:off x="6095999" y="3502268"/>
              <a:ext cx="10287000" cy="3070805"/>
            </a:xfrm>
            <a:prstGeom prst="roundRect">
              <a:avLst/>
            </a:prstGeom>
            <a:solidFill>
              <a:srgbClr val="F9E5DE"/>
            </a:solidFill>
            <a:ln w="38100">
              <a:solidFill>
                <a:srgbClr val="C00000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/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C3B5F287-3B51-7F49-BE54-0F86A357226E}"/>
                </a:ext>
              </a:extLst>
            </p:cNvPr>
            <p:cNvSpPr txBox="1"/>
            <p:nvPr/>
          </p:nvSpPr>
          <p:spPr>
            <a:xfrm>
              <a:off x="6629399" y="3606509"/>
              <a:ext cx="9220200" cy="286232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VN" sz="3600" dirty="0">
                  <a:latin typeface="Cambria" panose="02040503050406030204" pitchFamily="18" charset="0"/>
                </a:rPr>
                <a:t>Quy thấy một bạn trong nhóm thường ngồi một mình có vẻ buồn rầu, sợ hãi. Khi hỏi chuyện, Quy mới biết ở nhà, bạn thường xuyên bị người thân trách móc, mắng nhiếc. </a:t>
              </a:r>
              <a:r>
                <a:rPr lang="en-VN" sz="3600" i="1" dirty="0">
                  <a:latin typeface="Cambria" panose="02040503050406030204" pitchFamily="18" charset="0"/>
                </a:rPr>
                <a:t>Nếu là Quy, em sẽ làm gì để giúp bạn?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0902476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2">
            <a:extLst>
              <a:ext uri="{FF2B5EF4-FFF2-40B4-BE49-F238E27FC236}">
                <a16:creationId xmlns:a16="http://schemas.microsoft.com/office/drawing/2014/main" id="{C055C534-02ED-A84A-B1E7-2D77163D2389}"/>
              </a:ext>
            </a:extLst>
          </p:cNvPr>
          <p:cNvGrpSpPr/>
          <p:nvPr/>
        </p:nvGrpSpPr>
        <p:grpSpPr>
          <a:xfrm>
            <a:off x="0" y="6819900"/>
            <a:ext cx="18288000" cy="4964700"/>
            <a:chOff x="0" y="0"/>
            <a:chExt cx="4612453" cy="809415"/>
          </a:xfrm>
        </p:grpSpPr>
        <p:sp>
          <p:nvSpPr>
            <p:cNvPr id="19" name="Freeform 3">
              <a:extLst>
                <a:ext uri="{FF2B5EF4-FFF2-40B4-BE49-F238E27FC236}">
                  <a16:creationId xmlns:a16="http://schemas.microsoft.com/office/drawing/2014/main" id="{8C588F7C-2248-454A-B132-C6DEF6BFAF6F}"/>
                </a:ext>
              </a:extLst>
            </p:cNvPr>
            <p:cNvSpPr/>
            <p:nvPr/>
          </p:nvSpPr>
          <p:spPr>
            <a:xfrm>
              <a:off x="0" y="0"/>
              <a:ext cx="4612453" cy="809415"/>
            </a:xfrm>
            <a:custGeom>
              <a:avLst/>
              <a:gdLst/>
              <a:ahLst/>
              <a:cxnLst/>
              <a:rect l="l" t="t" r="r" b="b"/>
              <a:pathLst>
                <a:path w="4612453" h="809415">
                  <a:moveTo>
                    <a:pt x="0" y="0"/>
                  </a:moveTo>
                  <a:lnTo>
                    <a:pt x="4612453" y="0"/>
                  </a:lnTo>
                  <a:lnTo>
                    <a:pt x="4612453" y="809415"/>
                  </a:lnTo>
                  <a:lnTo>
                    <a:pt x="0" y="809415"/>
                  </a:lnTo>
                  <a:close/>
                </a:path>
              </a:pathLst>
            </a:custGeom>
            <a:solidFill>
              <a:srgbClr val="C94137"/>
            </a:solidFill>
          </p:spPr>
        </p:sp>
      </p:grpSp>
      <p:sp>
        <p:nvSpPr>
          <p:cNvPr id="17" name="Freeform 6">
            <a:extLst>
              <a:ext uri="{FF2B5EF4-FFF2-40B4-BE49-F238E27FC236}">
                <a16:creationId xmlns:a16="http://schemas.microsoft.com/office/drawing/2014/main" id="{AFEDA458-2F57-2F4D-AE6C-E67473D42591}"/>
              </a:ext>
            </a:extLst>
          </p:cNvPr>
          <p:cNvSpPr/>
          <p:nvPr/>
        </p:nvSpPr>
        <p:spPr>
          <a:xfrm>
            <a:off x="14072065" y="1664916"/>
            <a:ext cx="3282950" cy="6957168"/>
          </a:xfrm>
          <a:custGeom>
            <a:avLst/>
            <a:gdLst/>
            <a:ahLst/>
            <a:cxnLst/>
            <a:rect l="l" t="t" r="r" b="b"/>
            <a:pathLst>
              <a:path w="703767" h="1512000">
                <a:moveTo>
                  <a:pt x="0" y="0"/>
                </a:moveTo>
                <a:lnTo>
                  <a:pt x="703768" y="0"/>
                </a:lnTo>
                <a:lnTo>
                  <a:pt x="703768" y="1512000"/>
                </a:lnTo>
                <a:lnTo>
                  <a:pt x="0" y="15120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BDB4111-F641-8843-A09E-FF7B4B92DCA0}"/>
              </a:ext>
            </a:extLst>
          </p:cNvPr>
          <p:cNvSpPr txBox="1"/>
          <p:nvPr/>
        </p:nvSpPr>
        <p:spPr>
          <a:xfrm>
            <a:off x="1551180" y="7652588"/>
            <a:ext cx="1163142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n-VN" sz="4000" dirty="0">
                <a:solidFill>
                  <a:schemeClr val="bg1"/>
                </a:solidFill>
                <a:latin typeface="Cambria" panose="02040503050406030204" pitchFamily="18" charset="0"/>
              </a:rPr>
              <a:t>Em sẽ làm gì khi bản thân bị xâm hại tinh thần?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VN" sz="4000" dirty="0">
                <a:solidFill>
                  <a:schemeClr val="bg1"/>
                </a:solidFill>
                <a:latin typeface="Cambria" panose="02040503050406030204" pitchFamily="18" charset="0"/>
              </a:rPr>
              <a:t>Em sẽ làm gì nếu phát hiện các hành vi xâm hại tinh thần ở xung quanh em?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6E4055B-5F92-2047-90FC-F30D7D554EF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19200" y="2793877"/>
            <a:ext cx="11366500" cy="2984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44597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任意多边形: 形状 70">
            <a:extLst>
              <a:ext uri="{FF2B5EF4-FFF2-40B4-BE49-F238E27FC236}">
                <a16:creationId xmlns:a16="http://schemas.microsoft.com/office/drawing/2014/main" id="{C870E79C-6CFA-4605-AF58-9E59B6D30471}"/>
              </a:ext>
            </a:extLst>
          </p:cNvPr>
          <p:cNvSpPr/>
          <p:nvPr/>
        </p:nvSpPr>
        <p:spPr>
          <a:xfrm>
            <a:off x="1822270" y="1219255"/>
            <a:ext cx="14489672" cy="7695728"/>
          </a:xfrm>
          <a:custGeom>
            <a:avLst/>
            <a:gdLst>
              <a:gd name="connsiteX0" fmla="*/ 430798 w 5817996"/>
              <a:gd name="connsiteY0" fmla="*/ 0 h 2153651"/>
              <a:gd name="connsiteX1" fmla="*/ 735418 w 5817996"/>
              <a:gd name="connsiteY1" fmla="*/ 126178 h 2153651"/>
              <a:gd name="connsiteX2" fmla="*/ 740573 w 5817996"/>
              <a:gd name="connsiteY2" fmla="*/ 132426 h 2153651"/>
              <a:gd name="connsiteX3" fmla="*/ 745728 w 5817996"/>
              <a:gd name="connsiteY3" fmla="*/ 126178 h 2153651"/>
              <a:gd name="connsiteX4" fmla="*/ 1050348 w 5817996"/>
              <a:gd name="connsiteY4" fmla="*/ 0 h 2153651"/>
              <a:gd name="connsiteX5" fmla="*/ 1354968 w 5817996"/>
              <a:gd name="connsiteY5" fmla="*/ 126178 h 2153651"/>
              <a:gd name="connsiteX6" fmla="*/ 1360124 w 5817996"/>
              <a:gd name="connsiteY6" fmla="*/ 132426 h 2153651"/>
              <a:gd name="connsiteX7" fmla="*/ 1365279 w 5817996"/>
              <a:gd name="connsiteY7" fmla="*/ 126178 h 2153651"/>
              <a:gd name="connsiteX8" fmla="*/ 1669899 w 5817996"/>
              <a:gd name="connsiteY8" fmla="*/ 0 h 2153651"/>
              <a:gd name="connsiteX9" fmla="*/ 1974519 w 5817996"/>
              <a:gd name="connsiteY9" fmla="*/ 126178 h 2153651"/>
              <a:gd name="connsiteX10" fmla="*/ 1979674 w 5817996"/>
              <a:gd name="connsiteY10" fmla="*/ 132426 h 2153651"/>
              <a:gd name="connsiteX11" fmla="*/ 1984829 w 5817996"/>
              <a:gd name="connsiteY11" fmla="*/ 126178 h 2153651"/>
              <a:gd name="connsiteX12" fmla="*/ 2289449 w 5817996"/>
              <a:gd name="connsiteY12" fmla="*/ 0 h 2153651"/>
              <a:gd name="connsiteX13" fmla="*/ 2594069 w 5817996"/>
              <a:gd name="connsiteY13" fmla="*/ 126178 h 2153651"/>
              <a:gd name="connsiteX14" fmla="*/ 2599225 w 5817996"/>
              <a:gd name="connsiteY14" fmla="*/ 132426 h 2153651"/>
              <a:gd name="connsiteX15" fmla="*/ 2604380 w 5817996"/>
              <a:gd name="connsiteY15" fmla="*/ 126178 h 2153651"/>
              <a:gd name="connsiteX16" fmla="*/ 2909000 w 5817996"/>
              <a:gd name="connsiteY16" fmla="*/ 0 h 2153651"/>
              <a:gd name="connsiteX17" fmla="*/ 3213620 w 5817996"/>
              <a:gd name="connsiteY17" fmla="*/ 126178 h 2153651"/>
              <a:gd name="connsiteX18" fmla="*/ 3218775 w 5817996"/>
              <a:gd name="connsiteY18" fmla="*/ 132426 h 2153651"/>
              <a:gd name="connsiteX19" fmla="*/ 3223930 w 5817996"/>
              <a:gd name="connsiteY19" fmla="*/ 126178 h 2153651"/>
              <a:gd name="connsiteX20" fmla="*/ 3528550 w 5817996"/>
              <a:gd name="connsiteY20" fmla="*/ 0 h 2153651"/>
              <a:gd name="connsiteX21" fmla="*/ 3833170 w 5817996"/>
              <a:gd name="connsiteY21" fmla="*/ 126178 h 2153651"/>
              <a:gd name="connsiteX22" fmla="*/ 3838325 w 5817996"/>
              <a:gd name="connsiteY22" fmla="*/ 132426 h 2153651"/>
              <a:gd name="connsiteX23" fmla="*/ 3843480 w 5817996"/>
              <a:gd name="connsiteY23" fmla="*/ 126178 h 2153651"/>
              <a:gd name="connsiteX24" fmla="*/ 4148100 w 5817996"/>
              <a:gd name="connsiteY24" fmla="*/ 0 h 2153651"/>
              <a:gd name="connsiteX25" fmla="*/ 4452720 w 5817996"/>
              <a:gd name="connsiteY25" fmla="*/ 126178 h 2153651"/>
              <a:gd name="connsiteX26" fmla="*/ 4457875 w 5817996"/>
              <a:gd name="connsiteY26" fmla="*/ 132425 h 2153651"/>
              <a:gd name="connsiteX27" fmla="*/ 4463029 w 5817996"/>
              <a:gd name="connsiteY27" fmla="*/ 126178 h 2153651"/>
              <a:gd name="connsiteX28" fmla="*/ 4767649 w 5817996"/>
              <a:gd name="connsiteY28" fmla="*/ 0 h 2153651"/>
              <a:gd name="connsiteX29" fmla="*/ 5072269 w 5817996"/>
              <a:gd name="connsiteY29" fmla="*/ 126178 h 2153651"/>
              <a:gd name="connsiteX30" fmla="*/ 5077424 w 5817996"/>
              <a:gd name="connsiteY30" fmla="*/ 132425 h 2153651"/>
              <a:gd name="connsiteX31" fmla="*/ 5082578 w 5817996"/>
              <a:gd name="connsiteY31" fmla="*/ 126178 h 2153651"/>
              <a:gd name="connsiteX32" fmla="*/ 5387198 w 5817996"/>
              <a:gd name="connsiteY32" fmla="*/ 0 h 2153651"/>
              <a:gd name="connsiteX33" fmla="*/ 5817996 w 5817996"/>
              <a:gd name="connsiteY33" fmla="*/ 430799 h 2153651"/>
              <a:gd name="connsiteX34" fmla="*/ 5691818 w 5817996"/>
              <a:gd name="connsiteY34" fmla="*/ 735420 h 2153651"/>
              <a:gd name="connsiteX35" fmla="*/ 5669527 w 5817996"/>
              <a:gd name="connsiteY35" fmla="*/ 753812 h 2153651"/>
              <a:gd name="connsiteX36" fmla="*/ 5691818 w 5817996"/>
              <a:gd name="connsiteY36" fmla="*/ 772204 h 2153651"/>
              <a:gd name="connsiteX37" fmla="*/ 5817996 w 5817996"/>
              <a:gd name="connsiteY37" fmla="*/ 1076825 h 2153651"/>
              <a:gd name="connsiteX38" fmla="*/ 5691818 w 5817996"/>
              <a:gd name="connsiteY38" fmla="*/ 1381446 h 2153651"/>
              <a:gd name="connsiteX39" fmla="*/ 5669526 w 5817996"/>
              <a:gd name="connsiteY39" fmla="*/ 1399839 h 2153651"/>
              <a:gd name="connsiteX40" fmla="*/ 5691818 w 5817996"/>
              <a:gd name="connsiteY40" fmla="*/ 1418231 h 2153651"/>
              <a:gd name="connsiteX41" fmla="*/ 5817996 w 5817996"/>
              <a:gd name="connsiteY41" fmla="*/ 1722852 h 2153651"/>
              <a:gd name="connsiteX42" fmla="*/ 5387198 w 5817996"/>
              <a:gd name="connsiteY42" fmla="*/ 2153651 h 2153651"/>
              <a:gd name="connsiteX43" fmla="*/ 5082578 w 5817996"/>
              <a:gd name="connsiteY43" fmla="*/ 2027473 h 2153651"/>
              <a:gd name="connsiteX44" fmla="*/ 5077421 w 5817996"/>
              <a:gd name="connsiteY44" fmla="*/ 2021223 h 2153651"/>
              <a:gd name="connsiteX45" fmla="*/ 5072264 w 5817996"/>
              <a:gd name="connsiteY45" fmla="*/ 2027473 h 2153651"/>
              <a:gd name="connsiteX46" fmla="*/ 4767644 w 5817996"/>
              <a:gd name="connsiteY46" fmla="*/ 2153651 h 2153651"/>
              <a:gd name="connsiteX47" fmla="*/ 4463024 w 5817996"/>
              <a:gd name="connsiteY47" fmla="*/ 2027473 h 2153651"/>
              <a:gd name="connsiteX48" fmla="*/ 4457870 w 5817996"/>
              <a:gd name="connsiteY48" fmla="*/ 2021226 h 2153651"/>
              <a:gd name="connsiteX49" fmla="*/ 4452715 w 5817996"/>
              <a:gd name="connsiteY49" fmla="*/ 2027473 h 2153651"/>
              <a:gd name="connsiteX50" fmla="*/ 4148095 w 5817996"/>
              <a:gd name="connsiteY50" fmla="*/ 2153651 h 2153651"/>
              <a:gd name="connsiteX51" fmla="*/ 3843475 w 5817996"/>
              <a:gd name="connsiteY51" fmla="*/ 2027473 h 2153651"/>
              <a:gd name="connsiteX52" fmla="*/ 3838320 w 5817996"/>
              <a:gd name="connsiteY52" fmla="*/ 2021225 h 2153651"/>
              <a:gd name="connsiteX53" fmla="*/ 3833165 w 5817996"/>
              <a:gd name="connsiteY53" fmla="*/ 2027473 h 2153651"/>
              <a:gd name="connsiteX54" fmla="*/ 3528545 w 5817996"/>
              <a:gd name="connsiteY54" fmla="*/ 2153651 h 2153651"/>
              <a:gd name="connsiteX55" fmla="*/ 3223925 w 5817996"/>
              <a:gd name="connsiteY55" fmla="*/ 2027473 h 2153651"/>
              <a:gd name="connsiteX56" fmla="*/ 3218771 w 5817996"/>
              <a:gd name="connsiteY56" fmla="*/ 2021226 h 2153651"/>
              <a:gd name="connsiteX57" fmla="*/ 3213616 w 5817996"/>
              <a:gd name="connsiteY57" fmla="*/ 2027473 h 2153651"/>
              <a:gd name="connsiteX58" fmla="*/ 2908996 w 5817996"/>
              <a:gd name="connsiteY58" fmla="*/ 2153651 h 2153651"/>
              <a:gd name="connsiteX59" fmla="*/ 2604376 w 5817996"/>
              <a:gd name="connsiteY59" fmla="*/ 2027473 h 2153651"/>
              <a:gd name="connsiteX60" fmla="*/ 2599221 w 5817996"/>
              <a:gd name="connsiteY60" fmla="*/ 2021225 h 2153651"/>
              <a:gd name="connsiteX61" fmla="*/ 2594066 w 5817996"/>
              <a:gd name="connsiteY61" fmla="*/ 2027473 h 2153651"/>
              <a:gd name="connsiteX62" fmla="*/ 2289446 w 5817996"/>
              <a:gd name="connsiteY62" fmla="*/ 2153651 h 2153651"/>
              <a:gd name="connsiteX63" fmla="*/ 1984826 w 5817996"/>
              <a:gd name="connsiteY63" fmla="*/ 2027473 h 2153651"/>
              <a:gd name="connsiteX64" fmla="*/ 1979672 w 5817996"/>
              <a:gd name="connsiteY64" fmla="*/ 2021226 h 2153651"/>
              <a:gd name="connsiteX65" fmla="*/ 1974517 w 5817996"/>
              <a:gd name="connsiteY65" fmla="*/ 2027473 h 2153651"/>
              <a:gd name="connsiteX66" fmla="*/ 1669897 w 5817996"/>
              <a:gd name="connsiteY66" fmla="*/ 2153651 h 2153651"/>
              <a:gd name="connsiteX67" fmla="*/ 1365277 w 5817996"/>
              <a:gd name="connsiteY67" fmla="*/ 2027473 h 2153651"/>
              <a:gd name="connsiteX68" fmla="*/ 1360122 w 5817996"/>
              <a:gd name="connsiteY68" fmla="*/ 2021225 h 2153651"/>
              <a:gd name="connsiteX69" fmla="*/ 1354967 w 5817996"/>
              <a:gd name="connsiteY69" fmla="*/ 2027473 h 2153651"/>
              <a:gd name="connsiteX70" fmla="*/ 1050347 w 5817996"/>
              <a:gd name="connsiteY70" fmla="*/ 2153651 h 2153651"/>
              <a:gd name="connsiteX71" fmla="*/ 745727 w 5817996"/>
              <a:gd name="connsiteY71" fmla="*/ 2027473 h 2153651"/>
              <a:gd name="connsiteX72" fmla="*/ 740573 w 5817996"/>
              <a:gd name="connsiteY72" fmla="*/ 2021226 h 2153651"/>
              <a:gd name="connsiteX73" fmla="*/ 735419 w 5817996"/>
              <a:gd name="connsiteY73" fmla="*/ 2027473 h 2153651"/>
              <a:gd name="connsiteX74" fmla="*/ 430798 w 5817996"/>
              <a:gd name="connsiteY74" fmla="*/ 2153651 h 2153651"/>
              <a:gd name="connsiteX75" fmla="*/ 0 w 5817996"/>
              <a:gd name="connsiteY75" fmla="*/ 1722852 h 2153651"/>
              <a:gd name="connsiteX76" fmla="*/ 126178 w 5817996"/>
              <a:gd name="connsiteY76" fmla="*/ 1418231 h 2153651"/>
              <a:gd name="connsiteX77" fmla="*/ 148470 w 5817996"/>
              <a:gd name="connsiteY77" fmla="*/ 1399839 h 2153651"/>
              <a:gd name="connsiteX78" fmla="*/ 126178 w 5817996"/>
              <a:gd name="connsiteY78" fmla="*/ 1381446 h 2153651"/>
              <a:gd name="connsiteX79" fmla="*/ 0 w 5817996"/>
              <a:gd name="connsiteY79" fmla="*/ 1076825 h 2153651"/>
              <a:gd name="connsiteX80" fmla="*/ 126178 w 5817996"/>
              <a:gd name="connsiteY80" fmla="*/ 772204 h 2153651"/>
              <a:gd name="connsiteX81" fmla="*/ 148469 w 5817996"/>
              <a:gd name="connsiteY81" fmla="*/ 753812 h 2153651"/>
              <a:gd name="connsiteX82" fmla="*/ 126178 w 5817996"/>
              <a:gd name="connsiteY82" fmla="*/ 735420 h 2153651"/>
              <a:gd name="connsiteX83" fmla="*/ 0 w 5817996"/>
              <a:gd name="connsiteY83" fmla="*/ 430799 h 2153651"/>
              <a:gd name="connsiteX84" fmla="*/ 430798 w 5817996"/>
              <a:gd name="connsiteY84" fmla="*/ 0 h 21536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</a:cxnLst>
            <a:rect l="l" t="t" r="r" b="b"/>
            <a:pathLst>
              <a:path w="5817996" h="2153651">
                <a:moveTo>
                  <a:pt x="430798" y="0"/>
                </a:moveTo>
                <a:cubicBezTo>
                  <a:pt x="549760" y="0"/>
                  <a:pt x="657459" y="48219"/>
                  <a:pt x="735418" y="126178"/>
                </a:cubicBezTo>
                <a:lnTo>
                  <a:pt x="740573" y="132426"/>
                </a:lnTo>
                <a:lnTo>
                  <a:pt x="745728" y="126178"/>
                </a:lnTo>
                <a:cubicBezTo>
                  <a:pt x="823687" y="48219"/>
                  <a:pt x="931387" y="0"/>
                  <a:pt x="1050348" y="0"/>
                </a:cubicBezTo>
                <a:cubicBezTo>
                  <a:pt x="1169310" y="0"/>
                  <a:pt x="1277009" y="48219"/>
                  <a:pt x="1354968" y="126178"/>
                </a:cubicBezTo>
                <a:lnTo>
                  <a:pt x="1360124" y="132426"/>
                </a:lnTo>
                <a:lnTo>
                  <a:pt x="1365279" y="126178"/>
                </a:lnTo>
                <a:cubicBezTo>
                  <a:pt x="1443238" y="48219"/>
                  <a:pt x="1550938" y="0"/>
                  <a:pt x="1669899" y="0"/>
                </a:cubicBezTo>
                <a:cubicBezTo>
                  <a:pt x="1788861" y="0"/>
                  <a:pt x="1896560" y="48219"/>
                  <a:pt x="1974519" y="126178"/>
                </a:cubicBezTo>
                <a:lnTo>
                  <a:pt x="1979674" y="132426"/>
                </a:lnTo>
                <a:lnTo>
                  <a:pt x="1984829" y="126178"/>
                </a:lnTo>
                <a:cubicBezTo>
                  <a:pt x="2062788" y="48219"/>
                  <a:pt x="2170488" y="0"/>
                  <a:pt x="2289449" y="0"/>
                </a:cubicBezTo>
                <a:cubicBezTo>
                  <a:pt x="2408411" y="0"/>
                  <a:pt x="2516110" y="48219"/>
                  <a:pt x="2594069" y="126178"/>
                </a:cubicBezTo>
                <a:lnTo>
                  <a:pt x="2599225" y="132426"/>
                </a:lnTo>
                <a:lnTo>
                  <a:pt x="2604380" y="126178"/>
                </a:lnTo>
                <a:cubicBezTo>
                  <a:pt x="2682339" y="48219"/>
                  <a:pt x="2790038" y="0"/>
                  <a:pt x="2909000" y="0"/>
                </a:cubicBezTo>
                <a:cubicBezTo>
                  <a:pt x="3027961" y="0"/>
                  <a:pt x="3135661" y="48219"/>
                  <a:pt x="3213620" y="126178"/>
                </a:cubicBezTo>
                <a:lnTo>
                  <a:pt x="3218775" y="132426"/>
                </a:lnTo>
                <a:lnTo>
                  <a:pt x="3223930" y="126178"/>
                </a:lnTo>
                <a:cubicBezTo>
                  <a:pt x="3301889" y="48219"/>
                  <a:pt x="3409589" y="0"/>
                  <a:pt x="3528550" y="0"/>
                </a:cubicBezTo>
                <a:cubicBezTo>
                  <a:pt x="3647512" y="0"/>
                  <a:pt x="3755211" y="48219"/>
                  <a:pt x="3833170" y="126178"/>
                </a:cubicBezTo>
                <a:lnTo>
                  <a:pt x="3838325" y="132426"/>
                </a:lnTo>
                <a:lnTo>
                  <a:pt x="3843480" y="126178"/>
                </a:lnTo>
                <a:cubicBezTo>
                  <a:pt x="3921439" y="48219"/>
                  <a:pt x="4029139" y="0"/>
                  <a:pt x="4148100" y="0"/>
                </a:cubicBezTo>
                <a:cubicBezTo>
                  <a:pt x="4267062" y="0"/>
                  <a:pt x="4374761" y="48219"/>
                  <a:pt x="4452720" y="126178"/>
                </a:cubicBezTo>
                <a:lnTo>
                  <a:pt x="4457875" y="132425"/>
                </a:lnTo>
                <a:lnTo>
                  <a:pt x="4463029" y="126178"/>
                </a:lnTo>
                <a:cubicBezTo>
                  <a:pt x="4540988" y="48219"/>
                  <a:pt x="4648688" y="0"/>
                  <a:pt x="4767649" y="0"/>
                </a:cubicBezTo>
                <a:cubicBezTo>
                  <a:pt x="4886610" y="0"/>
                  <a:pt x="4994310" y="48219"/>
                  <a:pt x="5072269" y="126178"/>
                </a:cubicBezTo>
                <a:lnTo>
                  <a:pt x="5077424" y="132425"/>
                </a:lnTo>
                <a:lnTo>
                  <a:pt x="5082578" y="126178"/>
                </a:lnTo>
                <a:cubicBezTo>
                  <a:pt x="5160537" y="48219"/>
                  <a:pt x="5268236" y="0"/>
                  <a:pt x="5387198" y="0"/>
                </a:cubicBezTo>
                <a:cubicBezTo>
                  <a:pt x="5625121" y="0"/>
                  <a:pt x="5817996" y="192875"/>
                  <a:pt x="5817996" y="430799"/>
                </a:cubicBezTo>
                <a:cubicBezTo>
                  <a:pt x="5817996" y="549761"/>
                  <a:pt x="5769777" y="657461"/>
                  <a:pt x="5691818" y="735420"/>
                </a:cubicBezTo>
                <a:lnTo>
                  <a:pt x="5669527" y="753812"/>
                </a:lnTo>
                <a:lnTo>
                  <a:pt x="5691818" y="772204"/>
                </a:lnTo>
                <a:cubicBezTo>
                  <a:pt x="5769777" y="850163"/>
                  <a:pt x="5817996" y="957863"/>
                  <a:pt x="5817996" y="1076825"/>
                </a:cubicBezTo>
                <a:cubicBezTo>
                  <a:pt x="5817996" y="1195787"/>
                  <a:pt x="5769777" y="1303487"/>
                  <a:pt x="5691818" y="1381446"/>
                </a:cubicBezTo>
                <a:lnTo>
                  <a:pt x="5669526" y="1399839"/>
                </a:lnTo>
                <a:lnTo>
                  <a:pt x="5691818" y="1418231"/>
                </a:lnTo>
                <a:cubicBezTo>
                  <a:pt x="5769777" y="1496190"/>
                  <a:pt x="5817996" y="1603890"/>
                  <a:pt x="5817996" y="1722852"/>
                </a:cubicBezTo>
                <a:cubicBezTo>
                  <a:pt x="5817996" y="1960776"/>
                  <a:pt x="5625121" y="2153651"/>
                  <a:pt x="5387198" y="2153651"/>
                </a:cubicBezTo>
                <a:cubicBezTo>
                  <a:pt x="5268236" y="2153651"/>
                  <a:pt x="5160537" y="2105432"/>
                  <a:pt x="5082578" y="2027473"/>
                </a:cubicBezTo>
                <a:lnTo>
                  <a:pt x="5077421" y="2021223"/>
                </a:lnTo>
                <a:lnTo>
                  <a:pt x="5072264" y="2027473"/>
                </a:lnTo>
                <a:cubicBezTo>
                  <a:pt x="4994305" y="2105432"/>
                  <a:pt x="4886606" y="2153651"/>
                  <a:pt x="4767644" y="2153651"/>
                </a:cubicBezTo>
                <a:cubicBezTo>
                  <a:pt x="4648683" y="2153651"/>
                  <a:pt x="4540983" y="2105432"/>
                  <a:pt x="4463024" y="2027473"/>
                </a:cubicBezTo>
                <a:lnTo>
                  <a:pt x="4457870" y="2021226"/>
                </a:lnTo>
                <a:lnTo>
                  <a:pt x="4452715" y="2027473"/>
                </a:lnTo>
                <a:cubicBezTo>
                  <a:pt x="4374756" y="2105432"/>
                  <a:pt x="4267057" y="2153651"/>
                  <a:pt x="4148095" y="2153651"/>
                </a:cubicBezTo>
                <a:cubicBezTo>
                  <a:pt x="4029134" y="2153651"/>
                  <a:pt x="3921434" y="2105432"/>
                  <a:pt x="3843475" y="2027473"/>
                </a:cubicBezTo>
                <a:lnTo>
                  <a:pt x="3838320" y="2021225"/>
                </a:lnTo>
                <a:lnTo>
                  <a:pt x="3833165" y="2027473"/>
                </a:lnTo>
                <a:cubicBezTo>
                  <a:pt x="3755206" y="2105432"/>
                  <a:pt x="3647506" y="2153651"/>
                  <a:pt x="3528545" y="2153651"/>
                </a:cubicBezTo>
                <a:cubicBezTo>
                  <a:pt x="3409584" y="2153651"/>
                  <a:pt x="3301884" y="2105432"/>
                  <a:pt x="3223925" y="2027473"/>
                </a:cubicBezTo>
                <a:lnTo>
                  <a:pt x="3218771" y="2021226"/>
                </a:lnTo>
                <a:lnTo>
                  <a:pt x="3213616" y="2027473"/>
                </a:lnTo>
                <a:cubicBezTo>
                  <a:pt x="3135657" y="2105432"/>
                  <a:pt x="3027958" y="2153651"/>
                  <a:pt x="2908996" y="2153651"/>
                </a:cubicBezTo>
                <a:cubicBezTo>
                  <a:pt x="2790035" y="2153651"/>
                  <a:pt x="2682335" y="2105432"/>
                  <a:pt x="2604376" y="2027473"/>
                </a:cubicBezTo>
                <a:lnTo>
                  <a:pt x="2599221" y="2021225"/>
                </a:lnTo>
                <a:lnTo>
                  <a:pt x="2594066" y="2027473"/>
                </a:lnTo>
                <a:cubicBezTo>
                  <a:pt x="2516107" y="2105432"/>
                  <a:pt x="2408408" y="2153651"/>
                  <a:pt x="2289446" y="2153651"/>
                </a:cubicBezTo>
                <a:cubicBezTo>
                  <a:pt x="2170485" y="2153651"/>
                  <a:pt x="2062785" y="2105432"/>
                  <a:pt x="1984826" y="2027473"/>
                </a:cubicBezTo>
                <a:lnTo>
                  <a:pt x="1979672" y="2021226"/>
                </a:lnTo>
                <a:lnTo>
                  <a:pt x="1974517" y="2027473"/>
                </a:lnTo>
                <a:cubicBezTo>
                  <a:pt x="1896558" y="2105432"/>
                  <a:pt x="1788859" y="2153651"/>
                  <a:pt x="1669897" y="2153651"/>
                </a:cubicBezTo>
                <a:cubicBezTo>
                  <a:pt x="1550936" y="2153651"/>
                  <a:pt x="1443236" y="2105432"/>
                  <a:pt x="1365277" y="2027473"/>
                </a:cubicBezTo>
                <a:lnTo>
                  <a:pt x="1360122" y="2021225"/>
                </a:lnTo>
                <a:lnTo>
                  <a:pt x="1354967" y="2027473"/>
                </a:lnTo>
                <a:cubicBezTo>
                  <a:pt x="1277008" y="2105432"/>
                  <a:pt x="1169309" y="2153651"/>
                  <a:pt x="1050347" y="2153651"/>
                </a:cubicBezTo>
                <a:cubicBezTo>
                  <a:pt x="931386" y="2153651"/>
                  <a:pt x="823686" y="2105432"/>
                  <a:pt x="745727" y="2027473"/>
                </a:cubicBezTo>
                <a:lnTo>
                  <a:pt x="740573" y="2021226"/>
                </a:lnTo>
                <a:lnTo>
                  <a:pt x="735419" y="2027473"/>
                </a:lnTo>
                <a:cubicBezTo>
                  <a:pt x="657459" y="2105432"/>
                  <a:pt x="549760" y="2153651"/>
                  <a:pt x="430798" y="2153651"/>
                </a:cubicBezTo>
                <a:cubicBezTo>
                  <a:pt x="192875" y="2153651"/>
                  <a:pt x="0" y="1960776"/>
                  <a:pt x="0" y="1722852"/>
                </a:cubicBezTo>
                <a:cubicBezTo>
                  <a:pt x="0" y="1603890"/>
                  <a:pt x="48219" y="1496190"/>
                  <a:pt x="126178" y="1418231"/>
                </a:cubicBezTo>
                <a:lnTo>
                  <a:pt x="148470" y="1399839"/>
                </a:lnTo>
                <a:lnTo>
                  <a:pt x="126178" y="1381446"/>
                </a:lnTo>
                <a:cubicBezTo>
                  <a:pt x="48219" y="1303487"/>
                  <a:pt x="0" y="1195787"/>
                  <a:pt x="0" y="1076825"/>
                </a:cubicBezTo>
                <a:cubicBezTo>
                  <a:pt x="0" y="957863"/>
                  <a:pt x="48219" y="850163"/>
                  <a:pt x="126178" y="772204"/>
                </a:cubicBezTo>
                <a:lnTo>
                  <a:pt x="148469" y="753812"/>
                </a:lnTo>
                <a:lnTo>
                  <a:pt x="126178" y="735420"/>
                </a:lnTo>
                <a:cubicBezTo>
                  <a:pt x="48219" y="657461"/>
                  <a:pt x="0" y="549761"/>
                  <a:pt x="0" y="430799"/>
                </a:cubicBezTo>
                <a:cubicBezTo>
                  <a:pt x="0" y="192875"/>
                  <a:pt x="192875" y="0"/>
                  <a:pt x="430798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glow rad="101600">
              <a:schemeClr val="bg1"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defTabSz="1371600">
              <a:defRPr/>
            </a:pPr>
            <a:endParaRPr lang="zh-CN" altLang="en-US" sz="6600" dirty="0">
              <a:solidFill>
                <a:srgbClr val="FF8600"/>
              </a:solidFill>
              <a:latin typeface="思源黑体 CN Bold" panose="020B0800000000000000" pitchFamily="34" charset="-122"/>
              <a:ea typeface="思源黑体 CN Bold" panose="020B0800000000000000" pitchFamily="34" charset="-122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11050" y="1219255"/>
            <a:ext cx="6438369" cy="2927447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A0C8EFDC-9F68-E142-3452-C4222B19AA14}"/>
              </a:ext>
            </a:extLst>
          </p:cNvPr>
          <p:cNvSpPr txBox="1"/>
          <p:nvPr/>
        </p:nvSpPr>
        <p:spPr>
          <a:xfrm>
            <a:off x="3071900" y="3386242"/>
            <a:ext cx="12062942" cy="34163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 rtl="0"/>
            <a:r>
              <a:rPr lang="en-US" sz="7200" b="1">
                <a:solidFill>
                  <a:srgbClr val="0070C0"/>
                </a:solidFill>
                <a:latin typeface="Cambria" panose="02040503050406030204" pitchFamily="18" charset="0"/>
              </a:rPr>
              <a:t>- Chia </a:t>
            </a:r>
            <a:r>
              <a:rPr lang="en-US" sz="7200" b="1" dirty="0" err="1">
                <a:solidFill>
                  <a:srgbClr val="0070C0"/>
                </a:solidFill>
                <a:latin typeface="Cambria" panose="02040503050406030204" pitchFamily="18" charset="0"/>
              </a:rPr>
              <a:t>sẻ</a:t>
            </a:r>
            <a:r>
              <a:rPr lang="en-US" sz="7200" b="1" dirty="0">
                <a:solidFill>
                  <a:srgbClr val="0070C0"/>
                </a:solidFill>
                <a:latin typeface="Cambria" panose="02040503050406030204" pitchFamily="18" charset="0"/>
              </a:rPr>
              <a:t> </a:t>
            </a:r>
            <a:r>
              <a:rPr lang="en-US" sz="7200" b="1" dirty="0" err="1">
                <a:solidFill>
                  <a:srgbClr val="0070C0"/>
                </a:solidFill>
                <a:latin typeface="Cambria" panose="02040503050406030204" pitchFamily="18" charset="0"/>
              </a:rPr>
              <a:t>bài</a:t>
            </a:r>
            <a:r>
              <a:rPr lang="en-US" sz="7200" b="1" dirty="0">
                <a:solidFill>
                  <a:srgbClr val="0070C0"/>
                </a:solidFill>
                <a:latin typeface="Cambria" panose="02040503050406030204" pitchFamily="18" charset="0"/>
              </a:rPr>
              <a:t> </a:t>
            </a:r>
            <a:r>
              <a:rPr lang="en-US" sz="7200" b="1" dirty="0" err="1">
                <a:solidFill>
                  <a:srgbClr val="0070C0"/>
                </a:solidFill>
                <a:latin typeface="Cambria" panose="02040503050406030204" pitchFamily="18" charset="0"/>
              </a:rPr>
              <a:t>học</a:t>
            </a:r>
            <a:r>
              <a:rPr lang="en-US" sz="7200" b="1" dirty="0">
                <a:solidFill>
                  <a:srgbClr val="0070C0"/>
                </a:solidFill>
                <a:latin typeface="Cambria" panose="02040503050406030204" pitchFamily="18" charset="0"/>
              </a:rPr>
              <a:t> </a:t>
            </a:r>
            <a:r>
              <a:rPr lang="en-US" sz="7200" b="1" dirty="0" err="1">
                <a:solidFill>
                  <a:srgbClr val="0070C0"/>
                </a:solidFill>
                <a:latin typeface="Cambria" panose="02040503050406030204" pitchFamily="18" charset="0"/>
              </a:rPr>
              <a:t>với</a:t>
            </a:r>
            <a:r>
              <a:rPr lang="en-US" sz="7200" b="1" dirty="0">
                <a:solidFill>
                  <a:srgbClr val="0070C0"/>
                </a:solidFill>
                <a:latin typeface="Cambria" panose="02040503050406030204" pitchFamily="18" charset="0"/>
              </a:rPr>
              <a:t> </a:t>
            </a:r>
            <a:r>
              <a:rPr lang="en-US" sz="7200" b="1" dirty="0" err="1">
                <a:solidFill>
                  <a:srgbClr val="0070C0"/>
                </a:solidFill>
                <a:latin typeface="Cambria" panose="02040503050406030204" pitchFamily="18" charset="0"/>
              </a:rPr>
              <a:t>mọi</a:t>
            </a:r>
            <a:r>
              <a:rPr lang="en-US" sz="7200" b="1" dirty="0">
                <a:solidFill>
                  <a:srgbClr val="0070C0"/>
                </a:solidFill>
                <a:latin typeface="Cambria" panose="02040503050406030204" pitchFamily="18" charset="0"/>
              </a:rPr>
              <a:t> </a:t>
            </a:r>
            <a:r>
              <a:rPr lang="en-US" sz="7200" b="1" dirty="0" err="1">
                <a:solidFill>
                  <a:srgbClr val="0070C0"/>
                </a:solidFill>
                <a:latin typeface="Cambria" panose="02040503050406030204" pitchFamily="18" charset="0"/>
              </a:rPr>
              <a:t>người</a:t>
            </a:r>
            <a:r>
              <a:rPr lang="en-US" sz="7200" b="1" dirty="0">
                <a:solidFill>
                  <a:srgbClr val="0070C0"/>
                </a:solidFill>
                <a:latin typeface="Cambria" panose="02040503050406030204" pitchFamily="18" charset="0"/>
              </a:rPr>
              <a:t>.</a:t>
            </a:r>
          </a:p>
          <a:p>
            <a:pPr algn="just" rtl="0"/>
            <a:r>
              <a:rPr lang="en-US" sz="7200" b="1">
                <a:solidFill>
                  <a:srgbClr val="0070C0"/>
                </a:solidFill>
                <a:latin typeface="Cambria" panose="02040503050406030204" pitchFamily="18" charset="0"/>
              </a:rPr>
              <a:t>- Chuẩn bị</a:t>
            </a:r>
            <a:r>
              <a:rPr lang="en-US" sz="7200" b="1">
                <a:solidFill>
                  <a:srgbClr val="0070C0"/>
                </a:solidFill>
                <a:latin typeface="Cambria" panose="02040503050406030204" pitchFamily="18" charset="0"/>
              </a:rPr>
              <a:t> </a:t>
            </a:r>
            <a:r>
              <a:rPr lang="en-US" sz="7200" b="1">
                <a:solidFill>
                  <a:srgbClr val="0070C0"/>
                </a:solidFill>
                <a:latin typeface="Cambria" panose="02040503050406030204" pitchFamily="18" charset="0"/>
              </a:rPr>
              <a:t>bài tiếp theo.</a:t>
            </a:r>
            <a:endParaRPr lang="vi-VN" sz="7200" b="1" dirty="0">
              <a:solidFill>
                <a:srgbClr val="0070C0"/>
              </a:solidFill>
              <a:latin typeface="Cambria" panose="02040503050406030204" pitchFamily="18" charset="0"/>
            </a:endParaRPr>
          </a:p>
        </p:txBody>
      </p:sp>
      <p:grpSp>
        <p:nvGrpSpPr>
          <p:cNvPr id="5" name="组合 9">
            <a:extLst>
              <a:ext uri="{FF2B5EF4-FFF2-40B4-BE49-F238E27FC236}">
                <a16:creationId xmlns:a16="http://schemas.microsoft.com/office/drawing/2014/main" id="{C60DD275-4246-401E-BA17-E6BAE60632D0}"/>
              </a:ext>
            </a:extLst>
          </p:cNvPr>
          <p:cNvGrpSpPr/>
          <p:nvPr/>
        </p:nvGrpSpPr>
        <p:grpSpPr>
          <a:xfrm>
            <a:off x="59598" y="8559839"/>
            <a:ext cx="18228402" cy="1727162"/>
            <a:chOff x="-2055784" y="5706558"/>
            <a:chExt cx="12152268" cy="1151441"/>
          </a:xfrm>
        </p:grpSpPr>
        <p:pic>
          <p:nvPicPr>
            <p:cNvPr id="6" name="图片 10">
              <a:extLst>
                <a:ext uri="{FF2B5EF4-FFF2-40B4-BE49-F238E27FC236}">
                  <a16:creationId xmlns:a16="http://schemas.microsoft.com/office/drawing/2014/main" id="{49CD258A-AD72-42B2-ACCF-A5966C93E4A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29155" y="5952293"/>
              <a:ext cx="3267329" cy="905706"/>
            </a:xfrm>
            <a:prstGeom prst="rect">
              <a:avLst/>
            </a:prstGeom>
          </p:spPr>
        </p:pic>
        <p:pic>
          <p:nvPicPr>
            <p:cNvPr id="7" name="图片 11">
              <a:extLst>
                <a:ext uri="{FF2B5EF4-FFF2-40B4-BE49-F238E27FC236}">
                  <a16:creationId xmlns:a16="http://schemas.microsoft.com/office/drawing/2014/main" id="{FCC04B38-87A0-4292-84B8-0EE3BAC319E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73398" y="5901249"/>
              <a:ext cx="3451875" cy="956750"/>
            </a:xfrm>
            <a:prstGeom prst="rect">
              <a:avLst/>
            </a:prstGeom>
          </p:spPr>
        </p:pic>
        <p:pic>
          <p:nvPicPr>
            <p:cNvPr id="8" name="图片 12">
              <a:extLst>
                <a:ext uri="{FF2B5EF4-FFF2-40B4-BE49-F238E27FC236}">
                  <a16:creationId xmlns:a16="http://schemas.microsoft.com/office/drawing/2014/main" id="{6760FB0B-1ABC-4A59-A737-277D091FD5A7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90765" b="62852"/>
            <a:stretch>
              <a:fillRect/>
            </a:stretch>
          </p:blipFill>
          <p:spPr>
            <a:xfrm>
              <a:off x="-1077847" y="5802542"/>
              <a:ext cx="425329" cy="383030"/>
            </a:xfrm>
            <a:custGeom>
              <a:avLst/>
              <a:gdLst>
                <a:gd name="connsiteX0" fmla="*/ 0 w 655948"/>
                <a:gd name="connsiteY0" fmla="*/ 0 h 590714"/>
                <a:gd name="connsiteX1" fmla="*/ 655948 w 655948"/>
                <a:gd name="connsiteY1" fmla="*/ 0 h 590714"/>
                <a:gd name="connsiteX2" fmla="*/ 655948 w 655948"/>
                <a:gd name="connsiteY2" fmla="*/ 590714 h 590714"/>
                <a:gd name="connsiteX3" fmla="*/ 0 w 655948"/>
                <a:gd name="connsiteY3" fmla="*/ 590714 h 590714"/>
                <a:gd name="connsiteX4" fmla="*/ 0 w 655948"/>
                <a:gd name="connsiteY4" fmla="*/ 0 h 5907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55948" h="590714">
                  <a:moveTo>
                    <a:pt x="0" y="0"/>
                  </a:moveTo>
                  <a:lnTo>
                    <a:pt x="655948" y="0"/>
                  </a:lnTo>
                  <a:lnTo>
                    <a:pt x="655948" y="590714"/>
                  </a:lnTo>
                  <a:lnTo>
                    <a:pt x="0" y="590714"/>
                  </a:lnTo>
                  <a:lnTo>
                    <a:pt x="0" y="0"/>
                  </a:lnTo>
                  <a:close/>
                </a:path>
              </a:pathLst>
            </a:custGeom>
          </p:spPr>
        </p:pic>
        <p:pic>
          <p:nvPicPr>
            <p:cNvPr id="9" name="图片 13">
              <a:extLst>
                <a:ext uri="{FF2B5EF4-FFF2-40B4-BE49-F238E27FC236}">
                  <a16:creationId xmlns:a16="http://schemas.microsoft.com/office/drawing/2014/main" id="{CA6693FD-857D-4189-BA78-21BFBE636C2C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0765" t="12558" b="40721"/>
            <a:stretch>
              <a:fillRect/>
            </a:stretch>
          </p:blipFill>
          <p:spPr>
            <a:xfrm flipH="1">
              <a:off x="9022536" y="5706558"/>
              <a:ext cx="388851" cy="440426"/>
            </a:xfrm>
            <a:custGeom>
              <a:avLst/>
              <a:gdLst>
                <a:gd name="connsiteX0" fmla="*/ 0 w 655948"/>
                <a:gd name="connsiteY0" fmla="*/ 0 h 742950"/>
                <a:gd name="connsiteX1" fmla="*/ 655948 w 655948"/>
                <a:gd name="connsiteY1" fmla="*/ 0 h 742950"/>
                <a:gd name="connsiteX2" fmla="*/ 655948 w 655948"/>
                <a:gd name="connsiteY2" fmla="*/ 742950 h 742950"/>
                <a:gd name="connsiteX3" fmla="*/ 0 w 655948"/>
                <a:gd name="connsiteY3" fmla="*/ 742950 h 742950"/>
                <a:gd name="connsiteX4" fmla="*/ 0 w 655948"/>
                <a:gd name="connsiteY4" fmla="*/ 0 h 7429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55948" h="742950">
                  <a:moveTo>
                    <a:pt x="0" y="0"/>
                  </a:moveTo>
                  <a:lnTo>
                    <a:pt x="655948" y="0"/>
                  </a:lnTo>
                  <a:lnTo>
                    <a:pt x="655948" y="742950"/>
                  </a:lnTo>
                  <a:lnTo>
                    <a:pt x="0" y="742950"/>
                  </a:lnTo>
                  <a:lnTo>
                    <a:pt x="0" y="0"/>
                  </a:lnTo>
                  <a:close/>
                </a:path>
              </a:pathLst>
            </a:custGeom>
          </p:spPr>
        </p:pic>
        <p:pic>
          <p:nvPicPr>
            <p:cNvPr id="10" name="图片 14">
              <a:extLst>
                <a:ext uri="{FF2B5EF4-FFF2-40B4-BE49-F238E27FC236}">
                  <a16:creationId xmlns:a16="http://schemas.microsoft.com/office/drawing/2014/main" id="{7ACB3BA8-ACD1-4DBF-8113-171993D78EE1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814" t="59279" r="64244"/>
            <a:stretch>
              <a:fillRect/>
            </a:stretch>
          </p:blipFill>
          <p:spPr>
            <a:xfrm>
              <a:off x="1081651" y="5952293"/>
              <a:ext cx="475557" cy="396198"/>
            </a:xfrm>
            <a:custGeom>
              <a:avLst/>
              <a:gdLst>
                <a:gd name="connsiteX0" fmla="*/ 0 w 777240"/>
                <a:gd name="connsiteY0" fmla="*/ 0 h 647537"/>
                <a:gd name="connsiteX1" fmla="*/ 777240 w 777240"/>
                <a:gd name="connsiteY1" fmla="*/ 0 h 647537"/>
                <a:gd name="connsiteX2" fmla="*/ 777240 w 777240"/>
                <a:gd name="connsiteY2" fmla="*/ 647537 h 647537"/>
                <a:gd name="connsiteX3" fmla="*/ 0 w 777240"/>
                <a:gd name="connsiteY3" fmla="*/ 647537 h 647537"/>
                <a:gd name="connsiteX4" fmla="*/ 0 w 777240"/>
                <a:gd name="connsiteY4" fmla="*/ 0 h 6475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77240" h="647537">
                  <a:moveTo>
                    <a:pt x="0" y="0"/>
                  </a:moveTo>
                  <a:lnTo>
                    <a:pt x="777240" y="0"/>
                  </a:lnTo>
                  <a:lnTo>
                    <a:pt x="777240" y="647537"/>
                  </a:lnTo>
                  <a:lnTo>
                    <a:pt x="0" y="647537"/>
                  </a:lnTo>
                  <a:lnTo>
                    <a:pt x="0" y="0"/>
                  </a:lnTo>
                  <a:close/>
                </a:path>
              </a:pathLst>
            </a:custGeom>
          </p:spPr>
        </p:pic>
        <p:pic>
          <p:nvPicPr>
            <p:cNvPr id="11" name="图片 15">
              <a:extLst>
                <a:ext uri="{FF2B5EF4-FFF2-40B4-BE49-F238E27FC236}">
                  <a16:creationId xmlns:a16="http://schemas.microsoft.com/office/drawing/2014/main" id="{ABCAA27F-064C-4803-B10A-7CC0637757B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0243" y="5901249"/>
              <a:ext cx="3451875" cy="956750"/>
            </a:xfrm>
            <a:prstGeom prst="rect">
              <a:avLst/>
            </a:prstGeom>
          </p:spPr>
        </p:pic>
        <p:pic>
          <p:nvPicPr>
            <p:cNvPr id="12" name="图片 16">
              <a:extLst>
                <a:ext uri="{FF2B5EF4-FFF2-40B4-BE49-F238E27FC236}">
                  <a16:creationId xmlns:a16="http://schemas.microsoft.com/office/drawing/2014/main" id="{09C9CDD6-0BAF-415B-A1AA-F363B4B7B4A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-2055784" y="5901249"/>
              <a:ext cx="3451875" cy="95675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7891800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2">
            <a:extLst>
              <a:ext uri="{FF2B5EF4-FFF2-40B4-BE49-F238E27FC236}">
                <a16:creationId xmlns:a16="http://schemas.microsoft.com/office/drawing/2014/main" id="{20E1C96D-A222-D34C-B6DF-2799E8B72EAE}"/>
              </a:ext>
            </a:extLst>
          </p:cNvPr>
          <p:cNvGrpSpPr/>
          <p:nvPr/>
        </p:nvGrpSpPr>
        <p:grpSpPr>
          <a:xfrm>
            <a:off x="-533400" y="6168189"/>
            <a:ext cx="19354800" cy="4152900"/>
            <a:chOff x="0" y="0"/>
            <a:chExt cx="4612453" cy="809415"/>
          </a:xfrm>
        </p:grpSpPr>
        <p:sp>
          <p:nvSpPr>
            <p:cNvPr id="16" name="Freeform 3">
              <a:extLst>
                <a:ext uri="{FF2B5EF4-FFF2-40B4-BE49-F238E27FC236}">
                  <a16:creationId xmlns:a16="http://schemas.microsoft.com/office/drawing/2014/main" id="{F64B1338-67BA-1746-ADE3-E567443FAC75}"/>
                </a:ext>
              </a:extLst>
            </p:cNvPr>
            <p:cNvSpPr/>
            <p:nvPr/>
          </p:nvSpPr>
          <p:spPr>
            <a:xfrm>
              <a:off x="0" y="0"/>
              <a:ext cx="4612453" cy="809415"/>
            </a:xfrm>
            <a:custGeom>
              <a:avLst/>
              <a:gdLst/>
              <a:ahLst/>
              <a:cxnLst/>
              <a:rect l="l" t="t" r="r" b="b"/>
              <a:pathLst>
                <a:path w="4612453" h="809415">
                  <a:moveTo>
                    <a:pt x="0" y="0"/>
                  </a:moveTo>
                  <a:lnTo>
                    <a:pt x="4612453" y="0"/>
                  </a:lnTo>
                  <a:lnTo>
                    <a:pt x="4612453" y="809415"/>
                  </a:lnTo>
                  <a:lnTo>
                    <a:pt x="0" y="809415"/>
                  </a:lnTo>
                  <a:close/>
                </a:path>
              </a:pathLst>
            </a:custGeom>
            <a:solidFill>
              <a:srgbClr val="C94137"/>
            </a:solidFill>
          </p:spPr>
        </p:sp>
      </p:grpSp>
      <p:sp>
        <p:nvSpPr>
          <p:cNvPr id="17" name="Freeform 7">
            <a:extLst>
              <a:ext uri="{FF2B5EF4-FFF2-40B4-BE49-F238E27FC236}">
                <a16:creationId xmlns:a16="http://schemas.microsoft.com/office/drawing/2014/main" id="{2943C0EE-1716-2349-B737-BA9A3C9986FE}"/>
              </a:ext>
            </a:extLst>
          </p:cNvPr>
          <p:cNvSpPr/>
          <p:nvPr/>
        </p:nvSpPr>
        <p:spPr>
          <a:xfrm>
            <a:off x="9257662" y="1861190"/>
            <a:ext cx="9030338" cy="6257803"/>
          </a:xfrm>
          <a:custGeom>
            <a:avLst/>
            <a:gdLst/>
            <a:ahLst/>
            <a:cxnLst/>
            <a:rect l="l" t="t" r="r" b="b"/>
            <a:pathLst>
              <a:path w="4171034" h="3024000">
                <a:moveTo>
                  <a:pt x="0" y="0"/>
                </a:moveTo>
                <a:lnTo>
                  <a:pt x="4171034" y="0"/>
                </a:lnTo>
                <a:lnTo>
                  <a:pt x="4171034" y="3024000"/>
                </a:lnTo>
                <a:lnTo>
                  <a:pt x="0" y="3024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20" name="Freeform 5">
            <a:extLst>
              <a:ext uri="{FF2B5EF4-FFF2-40B4-BE49-F238E27FC236}">
                <a16:creationId xmlns:a16="http://schemas.microsoft.com/office/drawing/2014/main" id="{9701E808-C8D5-004D-B9C6-00D563483FF6}"/>
              </a:ext>
            </a:extLst>
          </p:cNvPr>
          <p:cNvSpPr/>
          <p:nvPr/>
        </p:nvSpPr>
        <p:spPr>
          <a:xfrm>
            <a:off x="3352800" y="1338925"/>
            <a:ext cx="2784251" cy="2473067"/>
          </a:xfrm>
          <a:custGeom>
            <a:avLst/>
            <a:gdLst/>
            <a:ahLst/>
            <a:cxnLst/>
            <a:rect l="l" t="t" r="r" b="b"/>
            <a:pathLst>
              <a:path w="416147" h="400021">
                <a:moveTo>
                  <a:pt x="0" y="0"/>
                </a:moveTo>
                <a:lnTo>
                  <a:pt x="416147" y="0"/>
                </a:lnTo>
                <a:lnTo>
                  <a:pt x="416147" y="400021"/>
                </a:lnTo>
                <a:lnTo>
                  <a:pt x="0" y="400021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=""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98A37ED5-CDC8-1D47-8D7E-9FAD529118E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25800" y="190500"/>
            <a:ext cx="2016976" cy="2016976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7BBCEB5D-8F0F-614A-84BA-FA41A0A8C83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90600" y="4038600"/>
            <a:ext cx="9169400" cy="2209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78182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2">
            <a:extLst>
              <a:ext uri="{FF2B5EF4-FFF2-40B4-BE49-F238E27FC236}">
                <a16:creationId xmlns:a16="http://schemas.microsoft.com/office/drawing/2014/main" id="{C055C534-02ED-A84A-B1E7-2D77163D2389}"/>
              </a:ext>
            </a:extLst>
          </p:cNvPr>
          <p:cNvGrpSpPr/>
          <p:nvPr/>
        </p:nvGrpSpPr>
        <p:grpSpPr>
          <a:xfrm>
            <a:off x="0" y="6819900"/>
            <a:ext cx="18288000" cy="4964700"/>
            <a:chOff x="0" y="0"/>
            <a:chExt cx="4612453" cy="809415"/>
          </a:xfrm>
        </p:grpSpPr>
        <p:sp>
          <p:nvSpPr>
            <p:cNvPr id="19" name="Freeform 3">
              <a:extLst>
                <a:ext uri="{FF2B5EF4-FFF2-40B4-BE49-F238E27FC236}">
                  <a16:creationId xmlns:a16="http://schemas.microsoft.com/office/drawing/2014/main" id="{8C588F7C-2248-454A-B132-C6DEF6BFAF6F}"/>
                </a:ext>
              </a:extLst>
            </p:cNvPr>
            <p:cNvSpPr/>
            <p:nvPr/>
          </p:nvSpPr>
          <p:spPr>
            <a:xfrm>
              <a:off x="0" y="0"/>
              <a:ext cx="4612453" cy="809415"/>
            </a:xfrm>
            <a:custGeom>
              <a:avLst/>
              <a:gdLst/>
              <a:ahLst/>
              <a:cxnLst/>
              <a:rect l="l" t="t" r="r" b="b"/>
              <a:pathLst>
                <a:path w="4612453" h="809415">
                  <a:moveTo>
                    <a:pt x="0" y="0"/>
                  </a:moveTo>
                  <a:lnTo>
                    <a:pt x="4612453" y="0"/>
                  </a:lnTo>
                  <a:lnTo>
                    <a:pt x="4612453" y="809415"/>
                  </a:lnTo>
                  <a:lnTo>
                    <a:pt x="0" y="809415"/>
                  </a:lnTo>
                  <a:close/>
                </a:path>
              </a:pathLst>
            </a:custGeom>
            <a:solidFill>
              <a:srgbClr val="C94137"/>
            </a:solidFill>
          </p:spPr>
        </p:sp>
      </p:grpSp>
      <p:sp>
        <p:nvSpPr>
          <p:cNvPr id="17" name="Freeform 6">
            <a:extLst>
              <a:ext uri="{FF2B5EF4-FFF2-40B4-BE49-F238E27FC236}">
                <a16:creationId xmlns:a16="http://schemas.microsoft.com/office/drawing/2014/main" id="{AFEDA458-2F57-2F4D-AE6C-E67473D42591}"/>
              </a:ext>
            </a:extLst>
          </p:cNvPr>
          <p:cNvSpPr/>
          <p:nvPr/>
        </p:nvSpPr>
        <p:spPr>
          <a:xfrm>
            <a:off x="14072065" y="1664916"/>
            <a:ext cx="3282950" cy="6957168"/>
          </a:xfrm>
          <a:custGeom>
            <a:avLst/>
            <a:gdLst/>
            <a:ahLst/>
            <a:cxnLst/>
            <a:rect l="l" t="t" r="r" b="b"/>
            <a:pathLst>
              <a:path w="703767" h="1512000">
                <a:moveTo>
                  <a:pt x="0" y="0"/>
                </a:moveTo>
                <a:lnTo>
                  <a:pt x="703768" y="0"/>
                </a:lnTo>
                <a:lnTo>
                  <a:pt x="703768" y="1512000"/>
                </a:lnTo>
                <a:lnTo>
                  <a:pt x="0" y="15120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B692178E-BD2E-E349-A1FB-59F12D6DF7B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43000" y="3467100"/>
            <a:ext cx="11366500" cy="264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04837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3"/>
          <p:cNvGrpSpPr/>
          <p:nvPr/>
        </p:nvGrpSpPr>
        <p:grpSpPr>
          <a:xfrm>
            <a:off x="716743" y="835950"/>
            <a:ext cx="16919877" cy="8648510"/>
            <a:chOff x="0" y="0"/>
            <a:chExt cx="45219913" cy="23113930"/>
          </a:xfrm>
        </p:grpSpPr>
        <p:sp>
          <p:nvSpPr>
            <p:cNvPr id="4" name="Freeform 4"/>
            <p:cNvSpPr/>
            <p:nvPr/>
          </p:nvSpPr>
          <p:spPr>
            <a:xfrm>
              <a:off x="72390" y="72390"/>
              <a:ext cx="45075133" cy="22969151"/>
            </a:xfrm>
            <a:custGeom>
              <a:avLst/>
              <a:gdLst/>
              <a:ahLst/>
              <a:cxnLst/>
              <a:rect l="l" t="t" r="r" b="b"/>
              <a:pathLst>
                <a:path w="45075133" h="22969151">
                  <a:moveTo>
                    <a:pt x="0" y="0"/>
                  </a:moveTo>
                  <a:lnTo>
                    <a:pt x="45075133" y="0"/>
                  </a:lnTo>
                  <a:lnTo>
                    <a:pt x="45075133" y="22969151"/>
                  </a:lnTo>
                  <a:lnTo>
                    <a:pt x="0" y="2296915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A4136"/>
            </a:solidFill>
          </p:spPr>
        </p:sp>
        <p:sp>
          <p:nvSpPr>
            <p:cNvPr id="5" name="Freeform 5"/>
            <p:cNvSpPr/>
            <p:nvPr/>
          </p:nvSpPr>
          <p:spPr>
            <a:xfrm>
              <a:off x="0" y="0"/>
              <a:ext cx="45219913" cy="23113930"/>
            </a:xfrm>
            <a:custGeom>
              <a:avLst/>
              <a:gdLst/>
              <a:ahLst/>
              <a:cxnLst/>
              <a:rect l="l" t="t" r="r" b="b"/>
              <a:pathLst>
                <a:path w="45219913" h="23113930">
                  <a:moveTo>
                    <a:pt x="45075134" y="22969150"/>
                  </a:moveTo>
                  <a:lnTo>
                    <a:pt x="45219913" y="22969150"/>
                  </a:lnTo>
                  <a:lnTo>
                    <a:pt x="45219913" y="23113930"/>
                  </a:lnTo>
                  <a:lnTo>
                    <a:pt x="45075134" y="23113930"/>
                  </a:lnTo>
                  <a:lnTo>
                    <a:pt x="45075134" y="22969150"/>
                  </a:lnTo>
                  <a:close/>
                  <a:moveTo>
                    <a:pt x="0" y="144780"/>
                  </a:moveTo>
                  <a:lnTo>
                    <a:pt x="144780" y="144780"/>
                  </a:lnTo>
                  <a:lnTo>
                    <a:pt x="144780" y="22969150"/>
                  </a:lnTo>
                  <a:lnTo>
                    <a:pt x="0" y="22969150"/>
                  </a:lnTo>
                  <a:lnTo>
                    <a:pt x="0" y="144780"/>
                  </a:lnTo>
                  <a:close/>
                  <a:moveTo>
                    <a:pt x="0" y="22969150"/>
                  </a:moveTo>
                  <a:lnTo>
                    <a:pt x="144780" y="22969150"/>
                  </a:lnTo>
                  <a:lnTo>
                    <a:pt x="144780" y="23113930"/>
                  </a:lnTo>
                  <a:lnTo>
                    <a:pt x="0" y="23113930"/>
                  </a:lnTo>
                  <a:lnTo>
                    <a:pt x="0" y="22969150"/>
                  </a:lnTo>
                  <a:close/>
                  <a:moveTo>
                    <a:pt x="45075134" y="144780"/>
                  </a:moveTo>
                  <a:lnTo>
                    <a:pt x="45219913" y="144780"/>
                  </a:lnTo>
                  <a:lnTo>
                    <a:pt x="45219913" y="22969150"/>
                  </a:lnTo>
                  <a:lnTo>
                    <a:pt x="45075134" y="22969150"/>
                  </a:lnTo>
                  <a:lnTo>
                    <a:pt x="45075134" y="144780"/>
                  </a:lnTo>
                  <a:close/>
                  <a:moveTo>
                    <a:pt x="144780" y="22969150"/>
                  </a:moveTo>
                  <a:lnTo>
                    <a:pt x="45075134" y="22969150"/>
                  </a:lnTo>
                  <a:lnTo>
                    <a:pt x="45075134" y="23113930"/>
                  </a:lnTo>
                  <a:lnTo>
                    <a:pt x="144780" y="23113930"/>
                  </a:lnTo>
                  <a:lnTo>
                    <a:pt x="144780" y="22969150"/>
                  </a:lnTo>
                  <a:close/>
                  <a:moveTo>
                    <a:pt x="45075134" y="0"/>
                  </a:moveTo>
                  <a:lnTo>
                    <a:pt x="45219913" y="0"/>
                  </a:lnTo>
                  <a:lnTo>
                    <a:pt x="45219913" y="144780"/>
                  </a:lnTo>
                  <a:lnTo>
                    <a:pt x="45075134" y="144780"/>
                  </a:lnTo>
                  <a:lnTo>
                    <a:pt x="45075134" y="0"/>
                  </a:lnTo>
                  <a:close/>
                  <a:moveTo>
                    <a:pt x="0" y="0"/>
                  </a:moveTo>
                  <a:lnTo>
                    <a:pt x="144780" y="0"/>
                  </a:lnTo>
                  <a:lnTo>
                    <a:pt x="144780" y="144780"/>
                  </a:lnTo>
                  <a:lnTo>
                    <a:pt x="0" y="144780"/>
                  </a:lnTo>
                  <a:lnTo>
                    <a:pt x="0" y="0"/>
                  </a:lnTo>
                  <a:close/>
                  <a:moveTo>
                    <a:pt x="144780" y="0"/>
                  </a:moveTo>
                  <a:lnTo>
                    <a:pt x="45075134" y="0"/>
                  </a:lnTo>
                  <a:lnTo>
                    <a:pt x="45075134" y="144780"/>
                  </a:lnTo>
                  <a:lnTo>
                    <a:pt x="144780" y="144780"/>
                  </a:lnTo>
                  <a:lnTo>
                    <a:pt x="144780" y="0"/>
                  </a:lnTo>
                  <a:close/>
                </a:path>
              </a:pathLst>
            </a:custGeom>
            <a:solidFill>
              <a:srgbClr val="000000"/>
            </a:solidFill>
          </p:spPr>
        </p:sp>
      </p:grpSp>
      <p:grpSp>
        <p:nvGrpSpPr>
          <p:cNvPr id="6" name="Group 6"/>
          <p:cNvGrpSpPr/>
          <p:nvPr/>
        </p:nvGrpSpPr>
        <p:grpSpPr>
          <a:xfrm>
            <a:off x="1028700" y="1163911"/>
            <a:ext cx="16230600" cy="7959177"/>
            <a:chOff x="0" y="0"/>
            <a:chExt cx="41155827" cy="20182034"/>
          </a:xfrm>
        </p:grpSpPr>
        <p:sp>
          <p:nvSpPr>
            <p:cNvPr id="7" name="Freeform 7"/>
            <p:cNvSpPr/>
            <p:nvPr/>
          </p:nvSpPr>
          <p:spPr>
            <a:xfrm>
              <a:off x="72390" y="72390"/>
              <a:ext cx="41011047" cy="20037254"/>
            </a:xfrm>
            <a:custGeom>
              <a:avLst/>
              <a:gdLst/>
              <a:ahLst/>
              <a:cxnLst/>
              <a:rect l="l" t="t" r="r" b="b"/>
              <a:pathLst>
                <a:path w="41011047" h="20037254">
                  <a:moveTo>
                    <a:pt x="0" y="0"/>
                  </a:moveTo>
                  <a:lnTo>
                    <a:pt x="41011046" y="0"/>
                  </a:lnTo>
                  <a:lnTo>
                    <a:pt x="41011046" y="20037254"/>
                  </a:lnTo>
                  <a:lnTo>
                    <a:pt x="0" y="2003725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8" name="Freeform 8"/>
            <p:cNvSpPr/>
            <p:nvPr/>
          </p:nvSpPr>
          <p:spPr>
            <a:xfrm>
              <a:off x="0" y="0"/>
              <a:ext cx="41155826" cy="20182035"/>
            </a:xfrm>
            <a:custGeom>
              <a:avLst/>
              <a:gdLst/>
              <a:ahLst/>
              <a:cxnLst/>
              <a:rect l="l" t="t" r="r" b="b"/>
              <a:pathLst>
                <a:path w="41155826" h="20182035">
                  <a:moveTo>
                    <a:pt x="41011047" y="20037254"/>
                  </a:moveTo>
                  <a:lnTo>
                    <a:pt x="41155826" y="20037254"/>
                  </a:lnTo>
                  <a:lnTo>
                    <a:pt x="41155826" y="20182035"/>
                  </a:lnTo>
                  <a:lnTo>
                    <a:pt x="41011047" y="20182035"/>
                  </a:lnTo>
                  <a:lnTo>
                    <a:pt x="41011047" y="20037254"/>
                  </a:lnTo>
                  <a:close/>
                  <a:moveTo>
                    <a:pt x="0" y="144780"/>
                  </a:moveTo>
                  <a:lnTo>
                    <a:pt x="144780" y="144780"/>
                  </a:lnTo>
                  <a:lnTo>
                    <a:pt x="144780" y="20037254"/>
                  </a:lnTo>
                  <a:lnTo>
                    <a:pt x="0" y="20037254"/>
                  </a:lnTo>
                  <a:lnTo>
                    <a:pt x="0" y="144780"/>
                  </a:lnTo>
                  <a:close/>
                  <a:moveTo>
                    <a:pt x="0" y="20037254"/>
                  </a:moveTo>
                  <a:lnTo>
                    <a:pt x="144780" y="20037254"/>
                  </a:lnTo>
                  <a:lnTo>
                    <a:pt x="144780" y="20182035"/>
                  </a:lnTo>
                  <a:lnTo>
                    <a:pt x="0" y="20182035"/>
                  </a:lnTo>
                  <a:lnTo>
                    <a:pt x="0" y="20037254"/>
                  </a:lnTo>
                  <a:close/>
                  <a:moveTo>
                    <a:pt x="41011047" y="144780"/>
                  </a:moveTo>
                  <a:lnTo>
                    <a:pt x="41155826" y="144780"/>
                  </a:lnTo>
                  <a:lnTo>
                    <a:pt x="41155826" y="20037254"/>
                  </a:lnTo>
                  <a:lnTo>
                    <a:pt x="41011047" y="20037254"/>
                  </a:lnTo>
                  <a:lnTo>
                    <a:pt x="41011047" y="144780"/>
                  </a:lnTo>
                  <a:close/>
                  <a:moveTo>
                    <a:pt x="144780" y="20037254"/>
                  </a:moveTo>
                  <a:lnTo>
                    <a:pt x="41011047" y="20037254"/>
                  </a:lnTo>
                  <a:lnTo>
                    <a:pt x="41011047" y="20182035"/>
                  </a:lnTo>
                  <a:lnTo>
                    <a:pt x="144780" y="20182035"/>
                  </a:lnTo>
                  <a:lnTo>
                    <a:pt x="144780" y="20037254"/>
                  </a:lnTo>
                  <a:close/>
                  <a:moveTo>
                    <a:pt x="41011047" y="0"/>
                  </a:moveTo>
                  <a:lnTo>
                    <a:pt x="41155826" y="0"/>
                  </a:lnTo>
                  <a:lnTo>
                    <a:pt x="41155826" y="144780"/>
                  </a:lnTo>
                  <a:lnTo>
                    <a:pt x="41011047" y="144780"/>
                  </a:lnTo>
                  <a:lnTo>
                    <a:pt x="41011047" y="0"/>
                  </a:lnTo>
                  <a:close/>
                  <a:moveTo>
                    <a:pt x="0" y="0"/>
                  </a:moveTo>
                  <a:lnTo>
                    <a:pt x="144780" y="0"/>
                  </a:lnTo>
                  <a:lnTo>
                    <a:pt x="144780" y="144780"/>
                  </a:lnTo>
                  <a:lnTo>
                    <a:pt x="0" y="144780"/>
                  </a:lnTo>
                  <a:lnTo>
                    <a:pt x="0" y="0"/>
                  </a:lnTo>
                  <a:close/>
                  <a:moveTo>
                    <a:pt x="144780" y="0"/>
                  </a:moveTo>
                  <a:lnTo>
                    <a:pt x="41011047" y="0"/>
                  </a:lnTo>
                  <a:lnTo>
                    <a:pt x="41011047" y="144780"/>
                  </a:lnTo>
                  <a:lnTo>
                    <a:pt x="144780" y="144780"/>
                  </a:lnTo>
                  <a:lnTo>
                    <a:pt x="144780" y="0"/>
                  </a:lnTo>
                  <a:close/>
                </a:path>
              </a:pathLst>
            </a:custGeom>
            <a:solidFill>
              <a:srgbClr val="000000"/>
            </a:solidFill>
          </p:spPr>
        </p:sp>
      </p:grpSp>
      <p:sp>
        <p:nvSpPr>
          <p:cNvPr id="11" name="TextBox 11"/>
          <p:cNvSpPr txBox="1"/>
          <p:nvPr/>
        </p:nvSpPr>
        <p:spPr>
          <a:xfrm>
            <a:off x="5533763" y="3499771"/>
            <a:ext cx="11092497" cy="221599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685800" indent="-685800">
              <a:buFont typeface="Arial" panose="020B0604020202020204" pitchFamily="34" charset="0"/>
              <a:buChar char="•"/>
            </a:pPr>
            <a:r>
              <a:rPr lang="en-US" sz="4800" dirty="0">
                <a:latin typeface="Cambria" panose="02040503050406030204" pitchFamily="18" charset="0"/>
              </a:rPr>
              <a:t>Chia </a:t>
            </a:r>
            <a:r>
              <a:rPr lang="en-US" sz="4800" dirty="0" err="1">
                <a:latin typeface="Cambria" panose="02040503050406030204" pitchFamily="18" charset="0"/>
              </a:rPr>
              <a:t>lớp</a:t>
            </a:r>
            <a:r>
              <a:rPr lang="en-US" sz="4800" dirty="0">
                <a:latin typeface="Cambria" panose="02040503050406030204" pitchFamily="18" charset="0"/>
              </a:rPr>
              <a:t> </a:t>
            </a:r>
            <a:r>
              <a:rPr lang="en-US" sz="4800" dirty="0" err="1">
                <a:latin typeface="Cambria" panose="02040503050406030204" pitchFamily="18" charset="0"/>
              </a:rPr>
              <a:t>thành</a:t>
            </a:r>
            <a:r>
              <a:rPr lang="en-US" sz="4800" dirty="0">
                <a:latin typeface="Cambria" panose="02040503050406030204" pitchFamily="18" charset="0"/>
              </a:rPr>
              <a:t> 2 </a:t>
            </a:r>
            <a:r>
              <a:rPr lang="en-US" sz="4800" dirty="0" err="1">
                <a:latin typeface="Cambria" panose="02040503050406030204" pitchFamily="18" charset="0"/>
              </a:rPr>
              <a:t>nhóm</a:t>
            </a:r>
            <a:r>
              <a:rPr lang="en-US" sz="4800" dirty="0">
                <a:latin typeface="Cambria" panose="02040503050406030204" pitchFamily="18" charset="0"/>
              </a:rPr>
              <a:t>: </a:t>
            </a:r>
          </a:p>
          <a:p>
            <a:pPr marL="685800" indent="-685800">
              <a:buFont typeface="Arial" panose="020B0604020202020204" pitchFamily="34" charset="0"/>
              <a:buChar char="•"/>
            </a:pPr>
            <a:r>
              <a:rPr lang="en-US" sz="4800" dirty="0" err="1">
                <a:latin typeface="Cambria" panose="02040503050406030204" pitchFamily="18" charset="0"/>
              </a:rPr>
              <a:t>Nhóm</a:t>
            </a:r>
            <a:r>
              <a:rPr lang="en-US" sz="4800" dirty="0">
                <a:latin typeface="Cambria" panose="02040503050406030204" pitchFamily="18" charset="0"/>
              </a:rPr>
              <a:t> A </a:t>
            </a:r>
            <a:r>
              <a:rPr lang="en-US" sz="4800" dirty="0" err="1">
                <a:latin typeface="Cambria" panose="02040503050406030204" pitchFamily="18" charset="0"/>
              </a:rPr>
              <a:t>nêu</a:t>
            </a:r>
            <a:r>
              <a:rPr lang="en-US" sz="4800" dirty="0">
                <a:latin typeface="Cambria" panose="02040503050406030204" pitchFamily="18" charset="0"/>
              </a:rPr>
              <a:t> </a:t>
            </a:r>
            <a:r>
              <a:rPr lang="en-US" sz="4800" dirty="0" err="1">
                <a:latin typeface="Cambria" panose="02040503050406030204" pitchFamily="18" charset="0"/>
              </a:rPr>
              <a:t>những</a:t>
            </a:r>
            <a:r>
              <a:rPr lang="en-US" sz="4800" dirty="0">
                <a:latin typeface="Cambria" panose="02040503050406030204" pitchFamily="18" charset="0"/>
              </a:rPr>
              <a:t> </a:t>
            </a:r>
            <a:r>
              <a:rPr lang="en-US" sz="4800" dirty="0" err="1">
                <a:latin typeface="Cambria" panose="02040503050406030204" pitchFamily="18" charset="0"/>
              </a:rPr>
              <a:t>trạng</a:t>
            </a:r>
            <a:r>
              <a:rPr lang="en-US" sz="4800" dirty="0">
                <a:latin typeface="Cambria" panose="02040503050406030204" pitchFamily="18" charset="0"/>
              </a:rPr>
              <a:t> </a:t>
            </a:r>
            <a:r>
              <a:rPr lang="en-US" sz="4800" dirty="0" err="1">
                <a:latin typeface="Cambria" panose="02040503050406030204" pitchFamily="18" charset="0"/>
              </a:rPr>
              <a:t>thái</a:t>
            </a:r>
            <a:r>
              <a:rPr lang="en-US" sz="4800" dirty="0">
                <a:latin typeface="Cambria" panose="02040503050406030204" pitchFamily="18" charset="0"/>
              </a:rPr>
              <a:t> </a:t>
            </a:r>
            <a:r>
              <a:rPr lang="en-US" sz="4800" b="1" dirty="0" err="1">
                <a:latin typeface="Cambria" panose="02040503050406030204" pitchFamily="18" charset="0"/>
              </a:rPr>
              <a:t>tích</a:t>
            </a:r>
            <a:r>
              <a:rPr lang="en-US" sz="4800" b="1" dirty="0">
                <a:latin typeface="Cambria" panose="02040503050406030204" pitchFamily="18" charset="0"/>
              </a:rPr>
              <a:t> </a:t>
            </a:r>
            <a:r>
              <a:rPr lang="en-US" sz="4800" b="1" dirty="0" err="1">
                <a:latin typeface="Cambria" panose="02040503050406030204" pitchFamily="18" charset="0"/>
              </a:rPr>
              <a:t>cực</a:t>
            </a:r>
            <a:r>
              <a:rPr lang="en-US" sz="4800" b="1" dirty="0">
                <a:latin typeface="Cambria" panose="02040503050406030204" pitchFamily="18" charset="0"/>
              </a:rPr>
              <a:t> </a:t>
            </a:r>
          </a:p>
          <a:p>
            <a:pPr marL="685800" indent="-685800">
              <a:buFont typeface="Arial" panose="020B0604020202020204" pitchFamily="34" charset="0"/>
              <a:buChar char="•"/>
            </a:pPr>
            <a:r>
              <a:rPr lang="en-US" sz="4800" dirty="0" err="1">
                <a:latin typeface="Cambria" panose="02040503050406030204" pitchFamily="18" charset="0"/>
              </a:rPr>
              <a:t>nhóm</a:t>
            </a:r>
            <a:r>
              <a:rPr lang="en-US" sz="4800" dirty="0">
                <a:latin typeface="Cambria" panose="02040503050406030204" pitchFamily="18" charset="0"/>
              </a:rPr>
              <a:t> B </a:t>
            </a:r>
            <a:r>
              <a:rPr lang="en-US" sz="4800" dirty="0" err="1">
                <a:latin typeface="Cambria" panose="02040503050406030204" pitchFamily="18" charset="0"/>
              </a:rPr>
              <a:t>nêu</a:t>
            </a:r>
            <a:r>
              <a:rPr lang="en-US" sz="4800" dirty="0">
                <a:latin typeface="Cambria" panose="02040503050406030204" pitchFamily="18" charset="0"/>
              </a:rPr>
              <a:t> </a:t>
            </a:r>
            <a:r>
              <a:rPr lang="en-US" sz="4800" dirty="0" err="1">
                <a:latin typeface="Cambria" panose="02040503050406030204" pitchFamily="18" charset="0"/>
              </a:rPr>
              <a:t>những</a:t>
            </a:r>
            <a:r>
              <a:rPr lang="en-US" sz="4800" dirty="0">
                <a:latin typeface="Cambria" panose="02040503050406030204" pitchFamily="18" charset="0"/>
              </a:rPr>
              <a:t> </a:t>
            </a:r>
            <a:r>
              <a:rPr lang="en-US" sz="4800" dirty="0" err="1">
                <a:latin typeface="Cambria" panose="02040503050406030204" pitchFamily="18" charset="0"/>
              </a:rPr>
              <a:t>trạng</a:t>
            </a:r>
            <a:r>
              <a:rPr lang="en-US" sz="4800" dirty="0">
                <a:latin typeface="Cambria" panose="02040503050406030204" pitchFamily="18" charset="0"/>
              </a:rPr>
              <a:t> </a:t>
            </a:r>
            <a:r>
              <a:rPr lang="en-US" sz="4800" dirty="0" err="1">
                <a:latin typeface="Cambria" panose="02040503050406030204" pitchFamily="18" charset="0"/>
              </a:rPr>
              <a:t>thái</a:t>
            </a:r>
            <a:r>
              <a:rPr lang="en-US" sz="4800" dirty="0">
                <a:latin typeface="Cambria" panose="02040503050406030204" pitchFamily="18" charset="0"/>
              </a:rPr>
              <a:t> </a:t>
            </a:r>
            <a:r>
              <a:rPr lang="en-US" sz="4800" b="1" dirty="0" err="1">
                <a:latin typeface="Cambria" panose="02040503050406030204" pitchFamily="18" charset="0"/>
              </a:rPr>
              <a:t>tiêu</a:t>
            </a:r>
            <a:r>
              <a:rPr lang="en-US" sz="4800" b="1" dirty="0">
                <a:latin typeface="Cambria" panose="02040503050406030204" pitchFamily="18" charset="0"/>
              </a:rPr>
              <a:t> </a:t>
            </a:r>
            <a:r>
              <a:rPr lang="en-US" sz="4800" b="1" dirty="0" err="1">
                <a:latin typeface="Cambria" panose="02040503050406030204" pitchFamily="18" charset="0"/>
              </a:rPr>
              <a:t>cực</a:t>
            </a:r>
            <a:endParaRPr lang="en-VN" sz="4800" b="1" dirty="0">
              <a:latin typeface="Cambria" panose="02040503050406030204" pitchFamily="18" charset="0"/>
            </a:endParaRPr>
          </a:p>
        </p:txBody>
      </p:sp>
      <p:sp>
        <p:nvSpPr>
          <p:cNvPr id="12" name="Freeform 9">
            <a:extLst>
              <a:ext uri="{FF2B5EF4-FFF2-40B4-BE49-F238E27FC236}">
                <a16:creationId xmlns:a16="http://schemas.microsoft.com/office/drawing/2014/main" id="{A683ED77-0936-9E49-8601-516073465E91}"/>
              </a:ext>
            </a:extLst>
          </p:cNvPr>
          <p:cNvSpPr/>
          <p:nvPr/>
        </p:nvSpPr>
        <p:spPr>
          <a:xfrm>
            <a:off x="323300" y="2057400"/>
            <a:ext cx="4776597" cy="8229600"/>
          </a:xfrm>
          <a:custGeom>
            <a:avLst/>
            <a:gdLst/>
            <a:ahLst/>
            <a:cxnLst/>
            <a:rect l="l" t="t" r="r" b="b"/>
            <a:pathLst>
              <a:path w="4776597" h="8229600">
                <a:moveTo>
                  <a:pt x="0" y="0"/>
                </a:moveTo>
                <a:lnTo>
                  <a:pt x="4776597" y="0"/>
                </a:lnTo>
                <a:lnTo>
                  <a:pt x="4776597" y="8229600"/>
                </a:lnTo>
                <a:lnTo>
                  <a:pt x="0" y="82296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86116E0-71B0-514C-A11A-D664B3C6606B}"/>
              </a:ext>
            </a:extLst>
          </p:cNvPr>
          <p:cNvSpPr txBox="1"/>
          <p:nvPr/>
        </p:nvSpPr>
        <p:spPr>
          <a:xfrm>
            <a:off x="5619075" y="6172200"/>
            <a:ext cx="11092497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>
                <a:effectLst/>
                <a:latin typeface="Cambria" panose="02040503050406030204" pitchFamily="18" charset="0"/>
                <a:ea typeface="Calibri" panose="020F0502020204030204" pitchFamily="34" charset="0"/>
              </a:rPr>
              <a:t>2 </a:t>
            </a:r>
            <a:r>
              <a:rPr lang="en-US" sz="4800" dirty="0" err="1">
                <a:effectLst/>
                <a:latin typeface="Cambria" panose="02040503050406030204" pitchFamily="18" charset="0"/>
                <a:ea typeface="Calibri" panose="020F0502020204030204" pitchFamily="34" charset="0"/>
              </a:rPr>
              <a:t>nhóm</a:t>
            </a:r>
            <a:r>
              <a:rPr lang="en-US" sz="4800" dirty="0">
                <a:effectLst/>
                <a:latin typeface="Cambria" panose="02040503050406030204" pitchFamily="18" charset="0"/>
                <a:ea typeface="Calibri" panose="020F0502020204030204" pitchFamily="34" charset="0"/>
              </a:rPr>
              <a:t> </a:t>
            </a:r>
            <a:r>
              <a:rPr lang="en-US" sz="4800" dirty="0" err="1">
                <a:effectLst/>
                <a:latin typeface="Cambria" panose="02040503050406030204" pitchFamily="18" charset="0"/>
                <a:ea typeface="Calibri" panose="020F0502020204030204" pitchFamily="34" charset="0"/>
              </a:rPr>
              <a:t>lần</a:t>
            </a:r>
            <a:r>
              <a:rPr lang="en-US" sz="4800" dirty="0">
                <a:effectLst/>
                <a:latin typeface="Cambria" panose="02040503050406030204" pitchFamily="18" charset="0"/>
                <a:ea typeface="Calibri" panose="020F0502020204030204" pitchFamily="34" charset="0"/>
              </a:rPr>
              <a:t> </a:t>
            </a:r>
            <a:r>
              <a:rPr lang="en-US" sz="4800" dirty="0" err="1">
                <a:effectLst/>
                <a:latin typeface="Cambria" panose="02040503050406030204" pitchFamily="18" charset="0"/>
                <a:ea typeface="Calibri" panose="020F0502020204030204" pitchFamily="34" charset="0"/>
              </a:rPr>
              <a:t>lượt</a:t>
            </a:r>
            <a:r>
              <a:rPr lang="en-US" sz="4800" dirty="0">
                <a:effectLst/>
                <a:latin typeface="Cambria" panose="02040503050406030204" pitchFamily="18" charset="0"/>
                <a:ea typeface="Calibri" panose="020F0502020204030204" pitchFamily="34" charset="0"/>
              </a:rPr>
              <a:t> </a:t>
            </a:r>
            <a:r>
              <a:rPr lang="en-US" sz="4800" dirty="0" err="1">
                <a:effectLst/>
                <a:latin typeface="Cambria" panose="02040503050406030204" pitchFamily="18" charset="0"/>
                <a:ea typeface="Calibri" panose="020F0502020204030204" pitchFamily="34" charset="0"/>
              </a:rPr>
              <a:t>viết</a:t>
            </a:r>
            <a:r>
              <a:rPr lang="en-US" sz="4800" dirty="0">
                <a:effectLst/>
                <a:latin typeface="Cambria" panose="02040503050406030204" pitchFamily="18" charset="0"/>
                <a:ea typeface="Calibri" panose="020F0502020204030204" pitchFamily="34" charset="0"/>
              </a:rPr>
              <a:t> </a:t>
            </a:r>
            <a:r>
              <a:rPr lang="en-US" sz="4800" dirty="0" err="1">
                <a:effectLst/>
                <a:latin typeface="Cambria" panose="02040503050406030204" pitchFamily="18" charset="0"/>
                <a:ea typeface="Calibri" panose="020F0502020204030204" pitchFamily="34" charset="0"/>
              </a:rPr>
              <a:t>lên</a:t>
            </a:r>
            <a:r>
              <a:rPr lang="en-US" sz="4800" dirty="0">
                <a:effectLst/>
                <a:latin typeface="Cambria" panose="02040503050406030204" pitchFamily="18" charset="0"/>
                <a:ea typeface="Calibri" panose="020F0502020204030204" pitchFamily="34" charset="0"/>
              </a:rPr>
              <a:t> </a:t>
            </a:r>
            <a:r>
              <a:rPr lang="en-US" sz="4800" dirty="0" err="1">
                <a:effectLst/>
                <a:latin typeface="Cambria" panose="02040503050406030204" pitchFamily="18" charset="0"/>
                <a:ea typeface="Calibri" panose="020F0502020204030204" pitchFamily="34" charset="0"/>
              </a:rPr>
              <a:t>bảng</a:t>
            </a:r>
            <a:r>
              <a:rPr lang="en-US" sz="4800" dirty="0">
                <a:effectLst/>
                <a:latin typeface="Cambria" panose="02040503050406030204" pitchFamily="18" charset="0"/>
                <a:ea typeface="Calibri" panose="020F0502020204030204" pitchFamily="34" charset="0"/>
              </a:rPr>
              <a:t> </a:t>
            </a:r>
            <a:r>
              <a:rPr lang="en-US" sz="4800" dirty="0" err="1">
                <a:effectLst/>
                <a:latin typeface="Cambria" panose="02040503050406030204" pitchFamily="18" charset="0"/>
                <a:ea typeface="Calibri" panose="020F0502020204030204" pitchFamily="34" charset="0"/>
              </a:rPr>
              <a:t>các</a:t>
            </a:r>
            <a:r>
              <a:rPr lang="en-US" sz="4800" dirty="0">
                <a:effectLst/>
                <a:latin typeface="Cambria" panose="02040503050406030204" pitchFamily="18" charset="0"/>
                <a:ea typeface="Calibri" panose="020F0502020204030204" pitchFamily="34" charset="0"/>
              </a:rPr>
              <a:t> </a:t>
            </a:r>
            <a:r>
              <a:rPr lang="en-US" sz="4800" dirty="0" err="1">
                <a:effectLst/>
                <a:latin typeface="Cambria" panose="02040503050406030204" pitchFamily="18" charset="0"/>
                <a:ea typeface="Calibri" panose="020F0502020204030204" pitchFamily="34" charset="0"/>
              </a:rPr>
              <a:t>từ</a:t>
            </a:r>
            <a:r>
              <a:rPr lang="en-US" sz="4800" dirty="0">
                <a:effectLst/>
                <a:latin typeface="Cambria" panose="02040503050406030204" pitchFamily="18" charset="0"/>
                <a:ea typeface="Calibri" panose="020F0502020204030204" pitchFamily="34" charset="0"/>
              </a:rPr>
              <a:t> </a:t>
            </a:r>
            <a:r>
              <a:rPr lang="en-US" sz="4800" dirty="0" err="1">
                <a:effectLst/>
                <a:latin typeface="Cambria" panose="02040503050406030204" pitchFamily="18" charset="0"/>
                <a:ea typeface="Calibri" panose="020F0502020204030204" pitchFamily="34" charset="0"/>
              </a:rPr>
              <a:t>vừa</a:t>
            </a:r>
            <a:r>
              <a:rPr lang="en-US" sz="4800" dirty="0">
                <a:effectLst/>
                <a:latin typeface="Cambria" panose="02040503050406030204" pitchFamily="18" charset="0"/>
                <a:ea typeface="Calibri" panose="020F0502020204030204" pitchFamily="34" charset="0"/>
              </a:rPr>
              <a:t> </a:t>
            </a:r>
            <a:r>
              <a:rPr lang="en-US" sz="4800" dirty="0" err="1">
                <a:effectLst/>
                <a:latin typeface="Cambria" panose="02040503050406030204" pitchFamily="18" charset="0"/>
                <a:ea typeface="Calibri" panose="020F0502020204030204" pitchFamily="34" charset="0"/>
              </a:rPr>
              <a:t>tìm</a:t>
            </a:r>
            <a:r>
              <a:rPr lang="en-US" sz="4800" dirty="0">
                <a:effectLst/>
                <a:latin typeface="Cambria" panose="02040503050406030204" pitchFamily="18" charset="0"/>
                <a:ea typeface="Calibri" panose="020F0502020204030204" pitchFamily="34" charset="0"/>
              </a:rPr>
              <a:t> </a:t>
            </a:r>
            <a:r>
              <a:rPr lang="en-US" sz="4800" dirty="0" err="1">
                <a:effectLst/>
                <a:latin typeface="Cambria" panose="02040503050406030204" pitchFamily="18" charset="0"/>
                <a:ea typeface="Calibri" panose="020F0502020204030204" pitchFamily="34" charset="0"/>
              </a:rPr>
              <a:t>được</a:t>
            </a:r>
            <a:r>
              <a:rPr lang="en-US" sz="4800" dirty="0">
                <a:effectLst/>
                <a:latin typeface="Cambria" panose="02040503050406030204" pitchFamily="18" charset="0"/>
                <a:ea typeface="Calibri" panose="020F0502020204030204" pitchFamily="34" charset="0"/>
              </a:rPr>
              <a:t> </a:t>
            </a:r>
            <a:r>
              <a:rPr lang="en-US" sz="4800" dirty="0" err="1">
                <a:effectLst/>
                <a:latin typeface="Cambria" panose="02040503050406030204" pitchFamily="18" charset="0"/>
                <a:ea typeface="Calibri" panose="020F0502020204030204" pitchFamily="34" charset="0"/>
              </a:rPr>
              <a:t>và</a:t>
            </a:r>
            <a:r>
              <a:rPr lang="en-US" sz="4800" dirty="0">
                <a:effectLst/>
                <a:latin typeface="Cambria" panose="02040503050406030204" pitchFamily="18" charset="0"/>
                <a:ea typeface="Calibri" panose="020F0502020204030204" pitchFamily="34" charset="0"/>
              </a:rPr>
              <a:t> </a:t>
            </a:r>
            <a:r>
              <a:rPr lang="en-US" sz="4800" dirty="0" err="1">
                <a:effectLst/>
                <a:latin typeface="Cambria" panose="02040503050406030204" pitchFamily="18" charset="0"/>
                <a:ea typeface="Calibri" panose="020F0502020204030204" pitchFamily="34" charset="0"/>
              </a:rPr>
              <a:t>truyền</a:t>
            </a:r>
            <a:r>
              <a:rPr lang="en-US" sz="4800" dirty="0">
                <a:effectLst/>
                <a:latin typeface="Cambria" panose="02040503050406030204" pitchFamily="18" charset="0"/>
                <a:ea typeface="Calibri" panose="020F0502020204030204" pitchFamily="34" charset="0"/>
              </a:rPr>
              <a:t> </a:t>
            </a:r>
            <a:r>
              <a:rPr lang="en-US" sz="4800" dirty="0" err="1">
                <a:effectLst/>
                <a:latin typeface="Cambria" panose="02040503050406030204" pitchFamily="18" charset="0"/>
                <a:ea typeface="Calibri" panose="020F0502020204030204" pitchFamily="34" charset="0"/>
              </a:rPr>
              <a:t>phấn</a:t>
            </a:r>
            <a:r>
              <a:rPr lang="en-US" sz="4800" dirty="0">
                <a:effectLst/>
                <a:latin typeface="Cambria" panose="02040503050406030204" pitchFamily="18" charset="0"/>
                <a:ea typeface="Calibri" panose="020F0502020204030204" pitchFamily="34" charset="0"/>
              </a:rPr>
              <a:t> </a:t>
            </a:r>
            <a:r>
              <a:rPr lang="en-US" sz="4800" dirty="0" err="1">
                <a:effectLst/>
                <a:latin typeface="Cambria" panose="02040503050406030204" pitchFamily="18" charset="0"/>
                <a:ea typeface="Calibri" panose="020F0502020204030204" pitchFamily="34" charset="0"/>
              </a:rPr>
              <a:t>cho</a:t>
            </a:r>
            <a:r>
              <a:rPr lang="en-US" sz="4800" dirty="0">
                <a:effectLst/>
                <a:latin typeface="Cambria" panose="02040503050406030204" pitchFamily="18" charset="0"/>
                <a:ea typeface="Calibri" panose="020F0502020204030204" pitchFamily="34" charset="0"/>
              </a:rPr>
              <a:t> </a:t>
            </a:r>
            <a:r>
              <a:rPr lang="en-US" sz="4800" dirty="0" err="1">
                <a:effectLst/>
                <a:latin typeface="Cambria" panose="02040503050406030204" pitchFamily="18" charset="0"/>
                <a:ea typeface="Calibri" panose="020F0502020204030204" pitchFamily="34" charset="0"/>
              </a:rPr>
              <a:t>bạn</a:t>
            </a:r>
            <a:r>
              <a:rPr lang="en-US" sz="4800" dirty="0">
                <a:effectLst/>
                <a:latin typeface="Cambria" panose="02040503050406030204" pitchFamily="18" charset="0"/>
                <a:ea typeface="Calibri" panose="020F0502020204030204" pitchFamily="34" charset="0"/>
              </a:rPr>
              <a:t> </a:t>
            </a:r>
            <a:r>
              <a:rPr lang="en-US" sz="4800" dirty="0" err="1">
                <a:effectLst/>
                <a:latin typeface="Cambria" panose="02040503050406030204" pitchFamily="18" charset="0"/>
                <a:ea typeface="Calibri" panose="020F0502020204030204" pitchFamily="34" charset="0"/>
              </a:rPr>
              <a:t>kế</a:t>
            </a:r>
            <a:r>
              <a:rPr lang="en-US" sz="4800" dirty="0">
                <a:effectLst/>
                <a:latin typeface="Cambria" panose="02040503050406030204" pitchFamily="18" charset="0"/>
                <a:ea typeface="Calibri" panose="020F0502020204030204" pitchFamily="34" charset="0"/>
              </a:rPr>
              <a:t> </a:t>
            </a:r>
            <a:r>
              <a:rPr lang="en-US" sz="4800" dirty="0" err="1">
                <a:effectLst/>
                <a:latin typeface="Cambria" panose="02040503050406030204" pitchFamily="18" charset="0"/>
                <a:ea typeface="Calibri" panose="020F0502020204030204" pitchFamily="34" charset="0"/>
              </a:rPr>
              <a:t>tiếp</a:t>
            </a:r>
            <a:r>
              <a:rPr lang="en-US" sz="4800" dirty="0">
                <a:effectLst/>
                <a:latin typeface="Cambria" panose="02040503050406030204" pitchFamily="18" charset="0"/>
                <a:ea typeface="Calibri" panose="020F0502020204030204" pitchFamily="34" charset="0"/>
              </a:rPr>
              <a:t> </a:t>
            </a:r>
            <a:r>
              <a:rPr lang="en-US" sz="4800" dirty="0" err="1">
                <a:effectLst/>
                <a:latin typeface="Cambria" panose="02040503050406030204" pitchFamily="18" charset="0"/>
                <a:ea typeface="Calibri" panose="020F0502020204030204" pitchFamily="34" charset="0"/>
              </a:rPr>
              <a:t>trong</a:t>
            </a:r>
            <a:r>
              <a:rPr lang="en-US" sz="4800" dirty="0">
                <a:effectLst/>
                <a:latin typeface="Cambria" panose="02040503050406030204" pitchFamily="18" charset="0"/>
                <a:ea typeface="Calibri" panose="020F0502020204030204" pitchFamily="34" charset="0"/>
              </a:rPr>
              <a:t> 3 </a:t>
            </a:r>
            <a:r>
              <a:rPr lang="en-US" sz="4800" dirty="0" err="1">
                <a:effectLst/>
                <a:latin typeface="Cambria" panose="02040503050406030204" pitchFamily="18" charset="0"/>
                <a:ea typeface="Calibri" panose="020F0502020204030204" pitchFamily="34" charset="0"/>
              </a:rPr>
              <a:t>phút</a:t>
            </a:r>
            <a:r>
              <a:rPr lang="en-US" sz="4800" dirty="0">
                <a:effectLst/>
                <a:latin typeface="Cambria" panose="02040503050406030204" pitchFamily="18" charset="0"/>
                <a:ea typeface="Calibri" panose="020F0502020204030204" pitchFamily="34" charset="0"/>
              </a:rPr>
              <a:t>.</a:t>
            </a:r>
            <a:endParaRPr lang="en-VN" sz="4800" dirty="0">
              <a:effectLst/>
              <a:latin typeface="Cambria" panose="02040503050406030204" pitchFamily="18" charset="0"/>
              <a:ea typeface="Calibri" panose="020F0502020204030204" pitchFamily="34" charset="0"/>
            </a:endParaRPr>
          </a:p>
          <a:p>
            <a:endParaRPr lang="en-VN" sz="3200" dirty="0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3379D2A2-D8DD-4D45-B512-76970150CF5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11261" y="1751930"/>
            <a:ext cx="7937500" cy="19304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2">
            <a:extLst>
              <a:ext uri="{FF2B5EF4-FFF2-40B4-BE49-F238E27FC236}">
                <a16:creationId xmlns:a16="http://schemas.microsoft.com/office/drawing/2014/main" id="{C055C534-02ED-A84A-B1E7-2D77163D2389}"/>
              </a:ext>
            </a:extLst>
          </p:cNvPr>
          <p:cNvGrpSpPr/>
          <p:nvPr/>
        </p:nvGrpSpPr>
        <p:grpSpPr>
          <a:xfrm>
            <a:off x="0" y="6819900"/>
            <a:ext cx="18288000" cy="4964700"/>
            <a:chOff x="0" y="0"/>
            <a:chExt cx="4612453" cy="809415"/>
          </a:xfrm>
        </p:grpSpPr>
        <p:sp>
          <p:nvSpPr>
            <p:cNvPr id="19" name="Freeform 3">
              <a:extLst>
                <a:ext uri="{FF2B5EF4-FFF2-40B4-BE49-F238E27FC236}">
                  <a16:creationId xmlns:a16="http://schemas.microsoft.com/office/drawing/2014/main" id="{8C588F7C-2248-454A-B132-C6DEF6BFAF6F}"/>
                </a:ext>
              </a:extLst>
            </p:cNvPr>
            <p:cNvSpPr/>
            <p:nvPr/>
          </p:nvSpPr>
          <p:spPr>
            <a:xfrm>
              <a:off x="0" y="0"/>
              <a:ext cx="4612453" cy="809415"/>
            </a:xfrm>
            <a:custGeom>
              <a:avLst/>
              <a:gdLst/>
              <a:ahLst/>
              <a:cxnLst/>
              <a:rect l="l" t="t" r="r" b="b"/>
              <a:pathLst>
                <a:path w="4612453" h="809415">
                  <a:moveTo>
                    <a:pt x="0" y="0"/>
                  </a:moveTo>
                  <a:lnTo>
                    <a:pt x="4612453" y="0"/>
                  </a:lnTo>
                  <a:lnTo>
                    <a:pt x="4612453" y="809415"/>
                  </a:lnTo>
                  <a:lnTo>
                    <a:pt x="0" y="809415"/>
                  </a:lnTo>
                  <a:close/>
                </a:path>
              </a:pathLst>
            </a:custGeom>
            <a:solidFill>
              <a:srgbClr val="C94137"/>
            </a:solidFill>
          </p:spPr>
        </p:sp>
      </p:grpSp>
      <p:sp>
        <p:nvSpPr>
          <p:cNvPr id="17" name="Freeform 6">
            <a:extLst>
              <a:ext uri="{FF2B5EF4-FFF2-40B4-BE49-F238E27FC236}">
                <a16:creationId xmlns:a16="http://schemas.microsoft.com/office/drawing/2014/main" id="{AFEDA458-2F57-2F4D-AE6C-E67473D42591}"/>
              </a:ext>
            </a:extLst>
          </p:cNvPr>
          <p:cNvSpPr/>
          <p:nvPr/>
        </p:nvSpPr>
        <p:spPr>
          <a:xfrm>
            <a:off x="14072065" y="1664916"/>
            <a:ext cx="3282950" cy="6957168"/>
          </a:xfrm>
          <a:custGeom>
            <a:avLst/>
            <a:gdLst/>
            <a:ahLst/>
            <a:cxnLst/>
            <a:rect l="l" t="t" r="r" b="b"/>
            <a:pathLst>
              <a:path w="703767" h="1512000">
                <a:moveTo>
                  <a:pt x="0" y="0"/>
                </a:moveTo>
                <a:lnTo>
                  <a:pt x="703768" y="0"/>
                </a:lnTo>
                <a:lnTo>
                  <a:pt x="703768" y="1512000"/>
                </a:lnTo>
                <a:lnTo>
                  <a:pt x="0" y="15120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63F93B3A-CF78-A044-A17B-63A2CEA347F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52783" y="3467100"/>
            <a:ext cx="11366500" cy="264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69813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9">
            <a:extLst>
              <a:ext uri="{FF2B5EF4-FFF2-40B4-BE49-F238E27FC236}">
                <a16:creationId xmlns:a16="http://schemas.microsoft.com/office/drawing/2014/main" id="{C60DD275-4246-401E-BA17-E6BAE60632D0}"/>
              </a:ext>
            </a:extLst>
          </p:cNvPr>
          <p:cNvGrpSpPr/>
          <p:nvPr/>
        </p:nvGrpSpPr>
        <p:grpSpPr>
          <a:xfrm>
            <a:off x="59598" y="8559839"/>
            <a:ext cx="18228402" cy="1727162"/>
            <a:chOff x="-2055784" y="5706558"/>
            <a:chExt cx="12152268" cy="1151441"/>
          </a:xfrm>
        </p:grpSpPr>
        <p:pic>
          <p:nvPicPr>
            <p:cNvPr id="3" name="图片 10">
              <a:extLst>
                <a:ext uri="{FF2B5EF4-FFF2-40B4-BE49-F238E27FC236}">
                  <a16:creationId xmlns:a16="http://schemas.microsoft.com/office/drawing/2014/main" id="{49CD258A-AD72-42B2-ACCF-A5966C93E4A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29155" y="5952293"/>
              <a:ext cx="3267329" cy="905706"/>
            </a:xfrm>
            <a:prstGeom prst="rect">
              <a:avLst/>
            </a:prstGeom>
          </p:spPr>
        </p:pic>
        <p:pic>
          <p:nvPicPr>
            <p:cNvPr id="4" name="图片 11">
              <a:extLst>
                <a:ext uri="{FF2B5EF4-FFF2-40B4-BE49-F238E27FC236}">
                  <a16:creationId xmlns:a16="http://schemas.microsoft.com/office/drawing/2014/main" id="{FCC04B38-87A0-4292-84B8-0EE3BAC319E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73398" y="5901249"/>
              <a:ext cx="3451875" cy="956750"/>
            </a:xfrm>
            <a:prstGeom prst="rect">
              <a:avLst/>
            </a:prstGeom>
          </p:spPr>
        </p:pic>
        <p:pic>
          <p:nvPicPr>
            <p:cNvPr id="5" name="图片 12">
              <a:extLst>
                <a:ext uri="{FF2B5EF4-FFF2-40B4-BE49-F238E27FC236}">
                  <a16:creationId xmlns:a16="http://schemas.microsoft.com/office/drawing/2014/main" id="{6760FB0B-1ABC-4A59-A737-277D091FD5A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90765" b="62852"/>
            <a:stretch>
              <a:fillRect/>
            </a:stretch>
          </p:blipFill>
          <p:spPr>
            <a:xfrm>
              <a:off x="-1077847" y="5802542"/>
              <a:ext cx="425329" cy="383030"/>
            </a:xfrm>
            <a:custGeom>
              <a:avLst/>
              <a:gdLst>
                <a:gd name="connsiteX0" fmla="*/ 0 w 655948"/>
                <a:gd name="connsiteY0" fmla="*/ 0 h 590714"/>
                <a:gd name="connsiteX1" fmla="*/ 655948 w 655948"/>
                <a:gd name="connsiteY1" fmla="*/ 0 h 590714"/>
                <a:gd name="connsiteX2" fmla="*/ 655948 w 655948"/>
                <a:gd name="connsiteY2" fmla="*/ 590714 h 590714"/>
                <a:gd name="connsiteX3" fmla="*/ 0 w 655948"/>
                <a:gd name="connsiteY3" fmla="*/ 590714 h 590714"/>
                <a:gd name="connsiteX4" fmla="*/ 0 w 655948"/>
                <a:gd name="connsiteY4" fmla="*/ 0 h 5907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55948" h="590714">
                  <a:moveTo>
                    <a:pt x="0" y="0"/>
                  </a:moveTo>
                  <a:lnTo>
                    <a:pt x="655948" y="0"/>
                  </a:lnTo>
                  <a:lnTo>
                    <a:pt x="655948" y="590714"/>
                  </a:lnTo>
                  <a:lnTo>
                    <a:pt x="0" y="590714"/>
                  </a:lnTo>
                  <a:lnTo>
                    <a:pt x="0" y="0"/>
                  </a:lnTo>
                  <a:close/>
                </a:path>
              </a:pathLst>
            </a:custGeom>
          </p:spPr>
        </p:pic>
        <p:pic>
          <p:nvPicPr>
            <p:cNvPr id="6" name="图片 13">
              <a:extLst>
                <a:ext uri="{FF2B5EF4-FFF2-40B4-BE49-F238E27FC236}">
                  <a16:creationId xmlns:a16="http://schemas.microsoft.com/office/drawing/2014/main" id="{CA6693FD-857D-4189-BA78-21BFBE636C2C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0765" t="12558" b="40721"/>
            <a:stretch>
              <a:fillRect/>
            </a:stretch>
          </p:blipFill>
          <p:spPr>
            <a:xfrm flipH="1">
              <a:off x="9022536" y="5706558"/>
              <a:ext cx="388851" cy="440426"/>
            </a:xfrm>
            <a:custGeom>
              <a:avLst/>
              <a:gdLst>
                <a:gd name="connsiteX0" fmla="*/ 0 w 655948"/>
                <a:gd name="connsiteY0" fmla="*/ 0 h 742950"/>
                <a:gd name="connsiteX1" fmla="*/ 655948 w 655948"/>
                <a:gd name="connsiteY1" fmla="*/ 0 h 742950"/>
                <a:gd name="connsiteX2" fmla="*/ 655948 w 655948"/>
                <a:gd name="connsiteY2" fmla="*/ 742950 h 742950"/>
                <a:gd name="connsiteX3" fmla="*/ 0 w 655948"/>
                <a:gd name="connsiteY3" fmla="*/ 742950 h 742950"/>
                <a:gd name="connsiteX4" fmla="*/ 0 w 655948"/>
                <a:gd name="connsiteY4" fmla="*/ 0 h 7429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55948" h="742950">
                  <a:moveTo>
                    <a:pt x="0" y="0"/>
                  </a:moveTo>
                  <a:lnTo>
                    <a:pt x="655948" y="0"/>
                  </a:lnTo>
                  <a:lnTo>
                    <a:pt x="655948" y="742950"/>
                  </a:lnTo>
                  <a:lnTo>
                    <a:pt x="0" y="742950"/>
                  </a:lnTo>
                  <a:lnTo>
                    <a:pt x="0" y="0"/>
                  </a:lnTo>
                  <a:close/>
                </a:path>
              </a:pathLst>
            </a:custGeom>
          </p:spPr>
        </p:pic>
        <p:pic>
          <p:nvPicPr>
            <p:cNvPr id="7" name="图片 14">
              <a:extLst>
                <a:ext uri="{FF2B5EF4-FFF2-40B4-BE49-F238E27FC236}">
                  <a16:creationId xmlns:a16="http://schemas.microsoft.com/office/drawing/2014/main" id="{7ACB3BA8-ACD1-4DBF-8113-171993D78EE1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814" t="59279" r="64244"/>
            <a:stretch>
              <a:fillRect/>
            </a:stretch>
          </p:blipFill>
          <p:spPr>
            <a:xfrm>
              <a:off x="1081651" y="5952293"/>
              <a:ext cx="475557" cy="396198"/>
            </a:xfrm>
            <a:custGeom>
              <a:avLst/>
              <a:gdLst>
                <a:gd name="connsiteX0" fmla="*/ 0 w 777240"/>
                <a:gd name="connsiteY0" fmla="*/ 0 h 647537"/>
                <a:gd name="connsiteX1" fmla="*/ 777240 w 777240"/>
                <a:gd name="connsiteY1" fmla="*/ 0 h 647537"/>
                <a:gd name="connsiteX2" fmla="*/ 777240 w 777240"/>
                <a:gd name="connsiteY2" fmla="*/ 647537 h 647537"/>
                <a:gd name="connsiteX3" fmla="*/ 0 w 777240"/>
                <a:gd name="connsiteY3" fmla="*/ 647537 h 647537"/>
                <a:gd name="connsiteX4" fmla="*/ 0 w 777240"/>
                <a:gd name="connsiteY4" fmla="*/ 0 h 6475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77240" h="647537">
                  <a:moveTo>
                    <a:pt x="0" y="0"/>
                  </a:moveTo>
                  <a:lnTo>
                    <a:pt x="777240" y="0"/>
                  </a:lnTo>
                  <a:lnTo>
                    <a:pt x="777240" y="647537"/>
                  </a:lnTo>
                  <a:lnTo>
                    <a:pt x="0" y="647537"/>
                  </a:lnTo>
                  <a:lnTo>
                    <a:pt x="0" y="0"/>
                  </a:lnTo>
                  <a:close/>
                </a:path>
              </a:pathLst>
            </a:custGeom>
          </p:spPr>
        </p:pic>
        <p:pic>
          <p:nvPicPr>
            <p:cNvPr id="8" name="图片 15">
              <a:extLst>
                <a:ext uri="{FF2B5EF4-FFF2-40B4-BE49-F238E27FC236}">
                  <a16:creationId xmlns:a16="http://schemas.microsoft.com/office/drawing/2014/main" id="{ABCAA27F-064C-4803-B10A-7CC0637757B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0243" y="5901249"/>
              <a:ext cx="3451875" cy="956750"/>
            </a:xfrm>
            <a:prstGeom prst="rect">
              <a:avLst/>
            </a:prstGeom>
          </p:spPr>
        </p:pic>
        <p:pic>
          <p:nvPicPr>
            <p:cNvPr id="9" name="图片 16">
              <a:extLst>
                <a:ext uri="{FF2B5EF4-FFF2-40B4-BE49-F238E27FC236}">
                  <a16:creationId xmlns:a16="http://schemas.microsoft.com/office/drawing/2014/main" id="{09C9CDD6-0BAF-415B-A1AA-F363B4B7B4A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-2055784" y="5901249"/>
              <a:ext cx="3451875" cy="956750"/>
            </a:xfrm>
            <a:prstGeom prst="rect">
              <a:avLst/>
            </a:prstGeom>
          </p:spPr>
        </p:pic>
      </p:grpSp>
      <p:grpSp>
        <p:nvGrpSpPr>
          <p:cNvPr id="12" name="Group 11"/>
          <p:cNvGrpSpPr/>
          <p:nvPr/>
        </p:nvGrpSpPr>
        <p:grpSpPr>
          <a:xfrm>
            <a:off x="893806" y="1371600"/>
            <a:ext cx="16094441" cy="7848878"/>
            <a:chOff x="595870" y="914400"/>
            <a:chExt cx="10729627" cy="5232585"/>
          </a:xfrm>
        </p:grpSpPr>
        <p:sp>
          <p:nvSpPr>
            <p:cNvPr id="10" name="任意多边形: 形状 40">
              <a:extLst>
                <a:ext uri="{FF2B5EF4-FFF2-40B4-BE49-F238E27FC236}">
                  <a16:creationId xmlns:a16="http://schemas.microsoft.com/office/drawing/2014/main" id="{50C53215-5F60-4E34-AE0B-4349CB326516}"/>
                </a:ext>
              </a:extLst>
            </p:cNvPr>
            <p:cNvSpPr/>
            <p:nvPr/>
          </p:nvSpPr>
          <p:spPr>
            <a:xfrm>
              <a:off x="595870" y="914400"/>
              <a:ext cx="10729627" cy="5232585"/>
            </a:xfrm>
            <a:custGeom>
              <a:avLst/>
              <a:gdLst>
                <a:gd name="connsiteX0" fmla="*/ 430798 w 5817995"/>
                <a:gd name="connsiteY0" fmla="*/ 0 h 2153651"/>
                <a:gd name="connsiteX1" fmla="*/ 735418 w 5817995"/>
                <a:gd name="connsiteY1" fmla="*/ 126178 h 2153651"/>
                <a:gd name="connsiteX2" fmla="*/ 740573 w 5817995"/>
                <a:gd name="connsiteY2" fmla="*/ 132426 h 2153651"/>
                <a:gd name="connsiteX3" fmla="*/ 745728 w 5817995"/>
                <a:gd name="connsiteY3" fmla="*/ 126178 h 2153651"/>
                <a:gd name="connsiteX4" fmla="*/ 1050349 w 5817995"/>
                <a:gd name="connsiteY4" fmla="*/ 0 h 2153651"/>
                <a:gd name="connsiteX5" fmla="*/ 1354967 w 5817995"/>
                <a:gd name="connsiteY5" fmla="*/ 126178 h 2153651"/>
                <a:gd name="connsiteX6" fmla="*/ 1360123 w 5817995"/>
                <a:gd name="connsiteY6" fmla="*/ 132426 h 2153651"/>
                <a:gd name="connsiteX7" fmla="*/ 1365278 w 5817995"/>
                <a:gd name="connsiteY7" fmla="*/ 126178 h 2153651"/>
                <a:gd name="connsiteX8" fmla="*/ 1669898 w 5817995"/>
                <a:gd name="connsiteY8" fmla="*/ 0 h 2153651"/>
                <a:gd name="connsiteX9" fmla="*/ 1974518 w 5817995"/>
                <a:gd name="connsiteY9" fmla="*/ 126178 h 2153651"/>
                <a:gd name="connsiteX10" fmla="*/ 1979674 w 5817995"/>
                <a:gd name="connsiteY10" fmla="*/ 132426 h 2153651"/>
                <a:gd name="connsiteX11" fmla="*/ 1984828 w 5817995"/>
                <a:gd name="connsiteY11" fmla="*/ 126178 h 2153651"/>
                <a:gd name="connsiteX12" fmla="*/ 2289448 w 5817995"/>
                <a:gd name="connsiteY12" fmla="*/ 0 h 2153651"/>
                <a:gd name="connsiteX13" fmla="*/ 2594069 w 5817995"/>
                <a:gd name="connsiteY13" fmla="*/ 126178 h 2153651"/>
                <a:gd name="connsiteX14" fmla="*/ 2599224 w 5817995"/>
                <a:gd name="connsiteY14" fmla="*/ 132426 h 2153651"/>
                <a:gd name="connsiteX15" fmla="*/ 2604379 w 5817995"/>
                <a:gd name="connsiteY15" fmla="*/ 126178 h 2153651"/>
                <a:gd name="connsiteX16" fmla="*/ 2908999 w 5817995"/>
                <a:gd name="connsiteY16" fmla="*/ 0 h 2153651"/>
                <a:gd name="connsiteX17" fmla="*/ 3213619 w 5817995"/>
                <a:gd name="connsiteY17" fmla="*/ 126178 h 2153651"/>
                <a:gd name="connsiteX18" fmla="*/ 3218774 w 5817995"/>
                <a:gd name="connsiteY18" fmla="*/ 132426 h 2153651"/>
                <a:gd name="connsiteX19" fmla="*/ 3223929 w 5817995"/>
                <a:gd name="connsiteY19" fmla="*/ 126178 h 2153651"/>
                <a:gd name="connsiteX20" fmla="*/ 3528549 w 5817995"/>
                <a:gd name="connsiteY20" fmla="*/ 0 h 2153651"/>
                <a:gd name="connsiteX21" fmla="*/ 3833169 w 5817995"/>
                <a:gd name="connsiteY21" fmla="*/ 126178 h 2153651"/>
                <a:gd name="connsiteX22" fmla="*/ 3838324 w 5817995"/>
                <a:gd name="connsiteY22" fmla="*/ 132426 h 2153651"/>
                <a:gd name="connsiteX23" fmla="*/ 3843479 w 5817995"/>
                <a:gd name="connsiteY23" fmla="*/ 126178 h 2153651"/>
                <a:gd name="connsiteX24" fmla="*/ 4148099 w 5817995"/>
                <a:gd name="connsiteY24" fmla="*/ 0 h 2153651"/>
                <a:gd name="connsiteX25" fmla="*/ 4452719 w 5817995"/>
                <a:gd name="connsiteY25" fmla="*/ 126178 h 2153651"/>
                <a:gd name="connsiteX26" fmla="*/ 4457874 w 5817995"/>
                <a:gd name="connsiteY26" fmla="*/ 132425 h 2153651"/>
                <a:gd name="connsiteX27" fmla="*/ 4463028 w 5817995"/>
                <a:gd name="connsiteY27" fmla="*/ 126178 h 2153651"/>
                <a:gd name="connsiteX28" fmla="*/ 4767648 w 5817995"/>
                <a:gd name="connsiteY28" fmla="*/ 0 h 2153651"/>
                <a:gd name="connsiteX29" fmla="*/ 5041676 w 5817995"/>
                <a:gd name="connsiteY29" fmla="*/ 98374 h 2153651"/>
                <a:gd name="connsiteX30" fmla="*/ 5077033 w 5817995"/>
                <a:gd name="connsiteY30" fmla="*/ 132897 h 2153651"/>
                <a:gd name="connsiteX31" fmla="*/ 5082577 w 5817995"/>
                <a:gd name="connsiteY31" fmla="*/ 126178 h 2153651"/>
                <a:gd name="connsiteX32" fmla="*/ 5387197 w 5817995"/>
                <a:gd name="connsiteY32" fmla="*/ 0 h 2153651"/>
                <a:gd name="connsiteX33" fmla="*/ 5817995 w 5817995"/>
                <a:gd name="connsiteY33" fmla="*/ 430799 h 2153651"/>
                <a:gd name="connsiteX34" fmla="*/ 5691817 w 5817995"/>
                <a:gd name="connsiteY34" fmla="*/ 735420 h 2153651"/>
                <a:gd name="connsiteX35" fmla="*/ 5669526 w 5817995"/>
                <a:gd name="connsiteY35" fmla="*/ 753812 h 2153651"/>
                <a:gd name="connsiteX36" fmla="*/ 5691817 w 5817995"/>
                <a:gd name="connsiteY36" fmla="*/ 772204 h 2153651"/>
                <a:gd name="connsiteX37" fmla="*/ 5817995 w 5817995"/>
                <a:gd name="connsiteY37" fmla="*/ 1076825 h 2153651"/>
                <a:gd name="connsiteX38" fmla="*/ 5691817 w 5817995"/>
                <a:gd name="connsiteY38" fmla="*/ 1381446 h 2153651"/>
                <a:gd name="connsiteX39" fmla="*/ 5669526 w 5817995"/>
                <a:gd name="connsiteY39" fmla="*/ 1399839 h 2153651"/>
                <a:gd name="connsiteX40" fmla="*/ 5691817 w 5817995"/>
                <a:gd name="connsiteY40" fmla="*/ 1418231 h 2153651"/>
                <a:gd name="connsiteX41" fmla="*/ 5817995 w 5817995"/>
                <a:gd name="connsiteY41" fmla="*/ 1722852 h 2153651"/>
                <a:gd name="connsiteX42" fmla="*/ 5387197 w 5817995"/>
                <a:gd name="connsiteY42" fmla="*/ 2153651 h 2153651"/>
                <a:gd name="connsiteX43" fmla="*/ 5082577 w 5817995"/>
                <a:gd name="connsiteY43" fmla="*/ 2027473 h 2153651"/>
                <a:gd name="connsiteX44" fmla="*/ 5077420 w 5817995"/>
                <a:gd name="connsiteY44" fmla="*/ 2021223 h 2153651"/>
                <a:gd name="connsiteX45" fmla="*/ 5072263 w 5817995"/>
                <a:gd name="connsiteY45" fmla="*/ 2027473 h 2153651"/>
                <a:gd name="connsiteX46" fmla="*/ 4767643 w 5817995"/>
                <a:gd name="connsiteY46" fmla="*/ 2153651 h 2153651"/>
                <a:gd name="connsiteX47" fmla="*/ 4463023 w 5817995"/>
                <a:gd name="connsiteY47" fmla="*/ 2027473 h 2153651"/>
                <a:gd name="connsiteX48" fmla="*/ 4457869 w 5817995"/>
                <a:gd name="connsiteY48" fmla="*/ 2021226 h 2153651"/>
                <a:gd name="connsiteX49" fmla="*/ 4452714 w 5817995"/>
                <a:gd name="connsiteY49" fmla="*/ 2027473 h 2153651"/>
                <a:gd name="connsiteX50" fmla="*/ 4148094 w 5817995"/>
                <a:gd name="connsiteY50" fmla="*/ 2153651 h 2153651"/>
                <a:gd name="connsiteX51" fmla="*/ 3843474 w 5817995"/>
                <a:gd name="connsiteY51" fmla="*/ 2027473 h 2153651"/>
                <a:gd name="connsiteX52" fmla="*/ 3838319 w 5817995"/>
                <a:gd name="connsiteY52" fmla="*/ 2021225 h 2153651"/>
                <a:gd name="connsiteX53" fmla="*/ 3833164 w 5817995"/>
                <a:gd name="connsiteY53" fmla="*/ 2027473 h 2153651"/>
                <a:gd name="connsiteX54" fmla="*/ 3528544 w 5817995"/>
                <a:gd name="connsiteY54" fmla="*/ 2153651 h 2153651"/>
                <a:gd name="connsiteX55" fmla="*/ 3223924 w 5817995"/>
                <a:gd name="connsiteY55" fmla="*/ 2027473 h 2153651"/>
                <a:gd name="connsiteX56" fmla="*/ 3218770 w 5817995"/>
                <a:gd name="connsiteY56" fmla="*/ 2021226 h 2153651"/>
                <a:gd name="connsiteX57" fmla="*/ 3213615 w 5817995"/>
                <a:gd name="connsiteY57" fmla="*/ 2027473 h 2153651"/>
                <a:gd name="connsiteX58" fmla="*/ 2908995 w 5817995"/>
                <a:gd name="connsiteY58" fmla="*/ 2153651 h 2153651"/>
                <a:gd name="connsiteX59" fmla="*/ 2604375 w 5817995"/>
                <a:gd name="connsiteY59" fmla="*/ 2027473 h 2153651"/>
                <a:gd name="connsiteX60" fmla="*/ 2599221 w 5817995"/>
                <a:gd name="connsiteY60" fmla="*/ 2021225 h 2153651"/>
                <a:gd name="connsiteX61" fmla="*/ 2594065 w 5817995"/>
                <a:gd name="connsiteY61" fmla="*/ 2027473 h 2153651"/>
                <a:gd name="connsiteX62" fmla="*/ 2289445 w 5817995"/>
                <a:gd name="connsiteY62" fmla="*/ 2153651 h 2153651"/>
                <a:gd name="connsiteX63" fmla="*/ 1984825 w 5817995"/>
                <a:gd name="connsiteY63" fmla="*/ 2027473 h 2153651"/>
                <a:gd name="connsiteX64" fmla="*/ 1979671 w 5817995"/>
                <a:gd name="connsiteY64" fmla="*/ 2021226 h 2153651"/>
                <a:gd name="connsiteX65" fmla="*/ 1974516 w 5817995"/>
                <a:gd name="connsiteY65" fmla="*/ 2027473 h 2153651"/>
                <a:gd name="connsiteX66" fmla="*/ 1669896 w 5817995"/>
                <a:gd name="connsiteY66" fmla="*/ 2153651 h 2153651"/>
                <a:gd name="connsiteX67" fmla="*/ 1365276 w 5817995"/>
                <a:gd name="connsiteY67" fmla="*/ 2027473 h 2153651"/>
                <a:gd name="connsiteX68" fmla="*/ 1360121 w 5817995"/>
                <a:gd name="connsiteY68" fmla="*/ 2021225 h 2153651"/>
                <a:gd name="connsiteX69" fmla="*/ 1354966 w 5817995"/>
                <a:gd name="connsiteY69" fmla="*/ 2027473 h 2153651"/>
                <a:gd name="connsiteX70" fmla="*/ 1050347 w 5817995"/>
                <a:gd name="connsiteY70" fmla="*/ 2153651 h 2153651"/>
                <a:gd name="connsiteX71" fmla="*/ 745727 w 5817995"/>
                <a:gd name="connsiteY71" fmla="*/ 2027473 h 2153651"/>
                <a:gd name="connsiteX72" fmla="*/ 740573 w 5817995"/>
                <a:gd name="connsiteY72" fmla="*/ 2021226 h 2153651"/>
                <a:gd name="connsiteX73" fmla="*/ 735419 w 5817995"/>
                <a:gd name="connsiteY73" fmla="*/ 2027473 h 2153651"/>
                <a:gd name="connsiteX74" fmla="*/ 430798 w 5817995"/>
                <a:gd name="connsiteY74" fmla="*/ 2153651 h 2153651"/>
                <a:gd name="connsiteX75" fmla="*/ 0 w 5817995"/>
                <a:gd name="connsiteY75" fmla="*/ 1722852 h 2153651"/>
                <a:gd name="connsiteX76" fmla="*/ 126178 w 5817995"/>
                <a:gd name="connsiteY76" fmla="*/ 1418231 h 2153651"/>
                <a:gd name="connsiteX77" fmla="*/ 148470 w 5817995"/>
                <a:gd name="connsiteY77" fmla="*/ 1399839 h 2153651"/>
                <a:gd name="connsiteX78" fmla="*/ 126178 w 5817995"/>
                <a:gd name="connsiteY78" fmla="*/ 1381446 h 2153651"/>
                <a:gd name="connsiteX79" fmla="*/ 0 w 5817995"/>
                <a:gd name="connsiteY79" fmla="*/ 1076825 h 2153651"/>
                <a:gd name="connsiteX80" fmla="*/ 126178 w 5817995"/>
                <a:gd name="connsiteY80" fmla="*/ 772204 h 2153651"/>
                <a:gd name="connsiteX81" fmla="*/ 148470 w 5817995"/>
                <a:gd name="connsiteY81" fmla="*/ 753812 h 2153651"/>
                <a:gd name="connsiteX82" fmla="*/ 126178 w 5817995"/>
                <a:gd name="connsiteY82" fmla="*/ 735420 h 2153651"/>
                <a:gd name="connsiteX83" fmla="*/ 0 w 5817995"/>
                <a:gd name="connsiteY83" fmla="*/ 430799 h 2153651"/>
                <a:gd name="connsiteX84" fmla="*/ 430798 w 5817995"/>
                <a:gd name="connsiteY84" fmla="*/ 0 h 21536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</a:cxnLst>
              <a:rect l="l" t="t" r="r" b="b"/>
              <a:pathLst>
                <a:path w="5817995" h="2153651">
                  <a:moveTo>
                    <a:pt x="430798" y="0"/>
                  </a:moveTo>
                  <a:cubicBezTo>
                    <a:pt x="549760" y="0"/>
                    <a:pt x="657459" y="48219"/>
                    <a:pt x="735418" y="126178"/>
                  </a:cubicBezTo>
                  <a:lnTo>
                    <a:pt x="740573" y="132426"/>
                  </a:lnTo>
                  <a:lnTo>
                    <a:pt x="745728" y="126178"/>
                  </a:lnTo>
                  <a:cubicBezTo>
                    <a:pt x="823687" y="48219"/>
                    <a:pt x="931387" y="0"/>
                    <a:pt x="1050349" y="0"/>
                  </a:cubicBezTo>
                  <a:cubicBezTo>
                    <a:pt x="1169309" y="0"/>
                    <a:pt x="1277008" y="48219"/>
                    <a:pt x="1354967" y="126178"/>
                  </a:cubicBezTo>
                  <a:lnTo>
                    <a:pt x="1360123" y="132426"/>
                  </a:lnTo>
                  <a:lnTo>
                    <a:pt x="1365278" y="126178"/>
                  </a:lnTo>
                  <a:cubicBezTo>
                    <a:pt x="1443237" y="48219"/>
                    <a:pt x="1550937" y="0"/>
                    <a:pt x="1669898" y="0"/>
                  </a:cubicBezTo>
                  <a:cubicBezTo>
                    <a:pt x="1788860" y="0"/>
                    <a:pt x="1896559" y="48219"/>
                    <a:pt x="1974518" y="126178"/>
                  </a:cubicBezTo>
                  <a:lnTo>
                    <a:pt x="1979674" y="132426"/>
                  </a:lnTo>
                  <a:lnTo>
                    <a:pt x="1984828" y="126178"/>
                  </a:lnTo>
                  <a:cubicBezTo>
                    <a:pt x="2062787" y="48219"/>
                    <a:pt x="2170487" y="0"/>
                    <a:pt x="2289448" y="0"/>
                  </a:cubicBezTo>
                  <a:cubicBezTo>
                    <a:pt x="2408410" y="0"/>
                    <a:pt x="2516109" y="48219"/>
                    <a:pt x="2594069" y="126178"/>
                  </a:cubicBezTo>
                  <a:lnTo>
                    <a:pt x="2599224" y="132426"/>
                  </a:lnTo>
                  <a:lnTo>
                    <a:pt x="2604379" y="126178"/>
                  </a:lnTo>
                  <a:cubicBezTo>
                    <a:pt x="2682338" y="48219"/>
                    <a:pt x="2790038" y="0"/>
                    <a:pt x="2908999" y="0"/>
                  </a:cubicBezTo>
                  <a:cubicBezTo>
                    <a:pt x="3027961" y="0"/>
                    <a:pt x="3135660" y="48219"/>
                    <a:pt x="3213619" y="126178"/>
                  </a:cubicBezTo>
                  <a:lnTo>
                    <a:pt x="3218774" y="132426"/>
                  </a:lnTo>
                  <a:lnTo>
                    <a:pt x="3223929" y="126178"/>
                  </a:lnTo>
                  <a:cubicBezTo>
                    <a:pt x="3301888" y="48219"/>
                    <a:pt x="3409588" y="0"/>
                    <a:pt x="3528549" y="0"/>
                  </a:cubicBezTo>
                  <a:cubicBezTo>
                    <a:pt x="3647511" y="0"/>
                    <a:pt x="3755210" y="48219"/>
                    <a:pt x="3833169" y="126178"/>
                  </a:cubicBezTo>
                  <a:lnTo>
                    <a:pt x="3838324" y="132426"/>
                  </a:lnTo>
                  <a:lnTo>
                    <a:pt x="3843479" y="126178"/>
                  </a:lnTo>
                  <a:cubicBezTo>
                    <a:pt x="3921438" y="48219"/>
                    <a:pt x="4029138" y="0"/>
                    <a:pt x="4148099" y="0"/>
                  </a:cubicBezTo>
                  <a:cubicBezTo>
                    <a:pt x="4267061" y="0"/>
                    <a:pt x="4374760" y="48219"/>
                    <a:pt x="4452719" y="126178"/>
                  </a:cubicBezTo>
                  <a:lnTo>
                    <a:pt x="4457874" y="132425"/>
                  </a:lnTo>
                  <a:lnTo>
                    <a:pt x="4463028" y="126178"/>
                  </a:lnTo>
                  <a:cubicBezTo>
                    <a:pt x="4540987" y="48219"/>
                    <a:pt x="4648687" y="0"/>
                    <a:pt x="4767648" y="0"/>
                  </a:cubicBezTo>
                  <a:cubicBezTo>
                    <a:pt x="4871740" y="0"/>
                    <a:pt x="4967208" y="36918"/>
                    <a:pt x="5041676" y="98374"/>
                  </a:cubicBezTo>
                  <a:lnTo>
                    <a:pt x="5077033" y="132897"/>
                  </a:lnTo>
                  <a:lnTo>
                    <a:pt x="5082577" y="126178"/>
                  </a:lnTo>
                  <a:cubicBezTo>
                    <a:pt x="5160536" y="48219"/>
                    <a:pt x="5268236" y="0"/>
                    <a:pt x="5387197" y="0"/>
                  </a:cubicBezTo>
                  <a:cubicBezTo>
                    <a:pt x="5625120" y="0"/>
                    <a:pt x="5817995" y="192875"/>
                    <a:pt x="5817995" y="430799"/>
                  </a:cubicBezTo>
                  <a:cubicBezTo>
                    <a:pt x="5817995" y="549761"/>
                    <a:pt x="5769776" y="657461"/>
                    <a:pt x="5691817" y="735420"/>
                  </a:cubicBezTo>
                  <a:lnTo>
                    <a:pt x="5669526" y="753812"/>
                  </a:lnTo>
                  <a:lnTo>
                    <a:pt x="5691817" y="772204"/>
                  </a:lnTo>
                  <a:cubicBezTo>
                    <a:pt x="5769776" y="850163"/>
                    <a:pt x="5817995" y="957863"/>
                    <a:pt x="5817995" y="1076825"/>
                  </a:cubicBezTo>
                  <a:cubicBezTo>
                    <a:pt x="5817995" y="1195787"/>
                    <a:pt x="5769776" y="1303487"/>
                    <a:pt x="5691817" y="1381446"/>
                  </a:cubicBezTo>
                  <a:lnTo>
                    <a:pt x="5669526" y="1399839"/>
                  </a:lnTo>
                  <a:lnTo>
                    <a:pt x="5691817" y="1418231"/>
                  </a:lnTo>
                  <a:cubicBezTo>
                    <a:pt x="5769776" y="1496190"/>
                    <a:pt x="5817995" y="1603890"/>
                    <a:pt x="5817995" y="1722852"/>
                  </a:cubicBezTo>
                  <a:cubicBezTo>
                    <a:pt x="5817995" y="1960776"/>
                    <a:pt x="5625120" y="2153651"/>
                    <a:pt x="5387197" y="2153651"/>
                  </a:cubicBezTo>
                  <a:cubicBezTo>
                    <a:pt x="5268236" y="2153651"/>
                    <a:pt x="5160536" y="2105432"/>
                    <a:pt x="5082577" y="2027473"/>
                  </a:cubicBezTo>
                  <a:lnTo>
                    <a:pt x="5077420" y="2021223"/>
                  </a:lnTo>
                  <a:lnTo>
                    <a:pt x="5072263" y="2027473"/>
                  </a:lnTo>
                  <a:cubicBezTo>
                    <a:pt x="4994304" y="2105432"/>
                    <a:pt x="4886605" y="2153651"/>
                    <a:pt x="4767643" y="2153651"/>
                  </a:cubicBezTo>
                  <a:cubicBezTo>
                    <a:pt x="4648682" y="2153651"/>
                    <a:pt x="4540982" y="2105432"/>
                    <a:pt x="4463023" y="2027473"/>
                  </a:cubicBezTo>
                  <a:lnTo>
                    <a:pt x="4457869" y="2021226"/>
                  </a:lnTo>
                  <a:lnTo>
                    <a:pt x="4452714" y="2027473"/>
                  </a:lnTo>
                  <a:cubicBezTo>
                    <a:pt x="4374755" y="2105432"/>
                    <a:pt x="4267056" y="2153651"/>
                    <a:pt x="4148094" y="2153651"/>
                  </a:cubicBezTo>
                  <a:cubicBezTo>
                    <a:pt x="4029133" y="2153651"/>
                    <a:pt x="3921433" y="2105432"/>
                    <a:pt x="3843474" y="2027473"/>
                  </a:cubicBezTo>
                  <a:lnTo>
                    <a:pt x="3838319" y="2021225"/>
                  </a:lnTo>
                  <a:lnTo>
                    <a:pt x="3833164" y="2027473"/>
                  </a:lnTo>
                  <a:cubicBezTo>
                    <a:pt x="3755205" y="2105432"/>
                    <a:pt x="3647506" y="2153651"/>
                    <a:pt x="3528544" y="2153651"/>
                  </a:cubicBezTo>
                  <a:cubicBezTo>
                    <a:pt x="3409583" y="2153651"/>
                    <a:pt x="3301883" y="2105432"/>
                    <a:pt x="3223924" y="2027473"/>
                  </a:cubicBezTo>
                  <a:lnTo>
                    <a:pt x="3218770" y="2021226"/>
                  </a:lnTo>
                  <a:lnTo>
                    <a:pt x="3213615" y="2027473"/>
                  </a:lnTo>
                  <a:cubicBezTo>
                    <a:pt x="3135656" y="2105432"/>
                    <a:pt x="3027957" y="2153651"/>
                    <a:pt x="2908995" y="2153651"/>
                  </a:cubicBezTo>
                  <a:cubicBezTo>
                    <a:pt x="2790034" y="2153651"/>
                    <a:pt x="2682334" y="2105432"/>
                    <a:pt x="2604375" y="2027473"/>
                  </a:cubicBezTo>
                  <a:lnTo>
                    <a:pt x="2599221" y="2021225"/>
                  </a:lnTo>
                  <a:lnTo>
                    <a:pt x="2594065" y="2027473"/>
                  </a:lnTo>
                  <a:cubicBezTo>
                    <a:pt x="2516106" y="2105432"/>
                    <a:pt x="2408407" y="2153651"/>
                    <a:pt x="2289445" y="2153651"/>
                  </a:cubicBezTo>
                  <a:cubicBezTo>
                    <a:pt x="2170484" y="2153651"/>
                    <a:pt x="2062784" y="2105432"/>
                    <a:pt x="1984825" y="2027473"/>
                  </a:cubicBezTo>
                  <a:lnTo>
                    <a:pt x="1979671" y="2021226"/>
                  </a:lnTo>
                  <a:lnTo>
                    <a:pt x="1974516" y="2027473"/>
                  </a:lnTo>
                  <a:cubicBezTo>
                    <a:pt x="1896557" y="2105432"/>
                    <a:pt x="1788858" y="2153651"/>
                    <a:pt x="1669896" y="2153651"/>
                  </a:cubicBezTo>
                  <a:cubicBezTo>
                    <a:pt x="1550935" y="2153651"/>
                    <a:pt x="1443235" y="2105432"/>
                    <a:pt x="1365276" y="2027473"/>
                  </a:cubicBezTo>
                  <a:lnTo>
                    <a:pt x="1360121" y="2021225"/>
                  </a:lnTo>
                  <a:lnTo>
                    <a:pt x="1354966" y="2027473"/>
                  </a:lnTo>
                  <a:cubicBezTo>
                    <a:pt x="1277007" y="2105432"/>
                    <a:pt x="1169308" y="2153651"/>
                    <a:pt x="1050347" y="2153651"/>
                  </a:cubicBezTo>
                  <a:cubicBezTo>
                    <a:pt x="931386" y="2153651"/>
                    <a:pt x="823686" y="2105432"/>
                    <a:pt x="745727" y="2027473"/>
                  </a:cubicBezTo>
                  <a:lnTo>
                    <a:pt x="740573" y="2021226"/>
                  </a:lnTo>
                  <a:lnTo>
                    <a:pt x="735419" y="2027473"/>
                  </a:lnTo>
                  <a:cubicBezTo>
                    <a:pt x="657459" y="2105432"/>
                    <a:pt x="549760" y="2153651"/>
                    <a:pt x="430798" y="2153651"/>
                  </a:cubicBezTo>
                  <a:cubicBezTo>
                    <a:pt x="192875" y="2153651"/>
                    <a:pt x="0" y="1960776"/>
                    <a:pt x="0" y="1722852"/>
                  </a:cubicBezTo>
                  <a:cubicBezTo>
                    <a:pt x="0" y="1603890"/>
                    <a:pt x="48219" y="1496190"/>
                    <a:pt x="126178" y="1418231"/>
                  </a:cubicBezTo>
                  <a:lnTo>
                    <a:pt x="148470" y="1399839"/>
                  </a:lnTo>
                  <a:lnTo>
                    <a:pt x="126178" y="1381446"/>
                  </a:lnTo>
                  <a:cubicBezTo>
                    <a:pt x="48219" y="1303487"/>
                    <a:pt x="0" y="1195787"/>
                    <a:pt x="0" y="1076825"/>
                  </a:cubicBezTo>
                  <a:cubicBezTo>
                    <a:pt x="0" y="957863"/>
                    <a:pt x="48219" y="850163"/>
                    <a:pt x="126178" y="772204"/>
                  </a:cubicBezTo>
                  <a:lnTo>
                    <a:pt x="148470" y="753812"/>
                  </a:lnTo>
                  <a:lnTo>
                    <a:pt x="126178" y="735420"/>
                  </a:lnTo>
                  <a:cubicBezTo>
                    <a:pt x="48219" y="657461"/>
                    <a:pt x="0" y="549761"/>
                    <a:pt x="0" y="430799"/>
                  </a:cubicBezTo>
                  <a:cubicBezTo>
                    <a:pt x="0" y="192875"/>
                    <a:pt x="192875" y="0"/>
                    <a:pt x="430798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>
              <a:glow rad="101600">
                <a:schemeClr val="bg1">
                  <a:alpha val="6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 sz="6600" dirty="0">
                <a:solidFill>
                  <a:srgbClr val="FF86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1131168" y="1612889"/>
              <a:ext cx="9805478" cy="421653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vi-VN" sz="4500" b="1" dirty="0">
                  <a:solidFill>
                    <a:schemeClr val="accent5">
                      <a:lumMod val="50000"/>
                    </a:schemeClr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- Nhận diện những tình huống có nguy cơ bị xâm hại tinh thần</a:t>
              </a:r>
            </a:p>
            <a:p>
              <a:pPr algn="just"/>
              <a:r>
                <a:rPr lang="vi-VN" sz="4500" b="1" dirty="0">
                  <a:solidFill>
                    <a:schemeClr val="accent5">
                      <a:lumMod val="50000"/>
                    </a:schemeClr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- HS lựa chọn được cách ứng phó trong các tình huống bị xâm hại tinh thần.</a:t>
              </a:r>
            </a:p>
            <a:p>
              <a:pPr algn="just"/>
              <a:r>
                <a:rPr lang="vi-VN" sz="4500" b="1" dirty="0">
                  <a:solidFill>
                    <a:schemeClr val="accent5">
                      <a:lumMod val="50000"/>
                    </a:schemeClr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- HS thể hiện bằng nhận biết của bản thân về hành vi xâm hại tinh thần và cách phòng tránh của bản thân.</a:t>
              </a:r>
            </a:p>
            <a:p>
              <a:pPr algn="just"/>
              <a:r>
                <a:rPr lang="vi-VN" sz="4500" b="1" dirty="0" smtClean="0">
                  <a:solidFill>
                    <a:schemeClr val="accent5">
                      <a:lumMod val="50000"/>
                    </a:schemeClr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- </a:t>
              </a:r>
              <a:r>
                <a:rPr lang="vi-VN" sz="4500" b="1" dirty="0">
                  <a:solidFill>
                    <a:schemeClr val="accent5">
                      <a:lumMod val="50000"/>
                    </a:schemeClr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Biết vận dụng bài học vào thực tiễn cuộc sống: lựa chọn được cách ứng phó trong các tình huống bị xâm hại tinh thần.</a:t>
              </a:r>
            </a:p>
          </p:txBody>
        </p:sp>
      </p:grpSp>
      <p:pic>
        <p:nvPicPr>
          <p:cNvPr id="13" name="Picture 12">
            <a:extLst>
              <a:ext uri="{FF2B5EF4-FFF2-40B4-BE49-F238E27FC236}">
                <a16:creationId xmlns:a16="http://schemas.microsoft.com/office/drawing/2014/main" id="{B5D2DAB1-4E2B-D3BA-EEFF-36D06A6A162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536365" y="305077"/>
            <a:ext cx="10809321" cy="22626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71312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E7AB1B3B-F7DF-844F-8B8A-C5AA46CA6BFE}"/>
              </a:ext>
            </a:extLst>
          </p:cNvPr>
          <p:cNvGrpSpPr/>
          <p:nvPr/>
        </p:nvGrpSpPr>
        <p:grpSpPr>
          <a:xfrm>
            <a:off x="8686800" y="819245"/>
            <a:ext cx="9254620" cy="8648510"/>
            <a:chOff x="716743" y="835950"/>
            <a:chExt cx="16919877" cy="8648510"/>
          </a:xfrm>
        </p:grpSpPr>
        <p:grpSp>
          <p:nvGrpSpPr>
            <p:cNvPr id="3" name="Group 3"/>
            <p:cNvGrpSpPr/>
            <p:nvPr/>
          </p:nvGrpSpPr>
          <p:grpSpPr>
            <a:xfrm>
              <a:off x="716743" y="835950"/>
              <a:ext cx="16919877" cy="8648510"/>
              <a:chOff x="0" y="0"/>
              <a:chExt cx="45219913" cy="23113930"/>
            </a:xfrm>
          </p:grpSpPr>
          <p:sp>
            <p:nvSpPr>
              <p:cNvPr id="4" name="Freeform 4"/>
              <p:cNvSpPr/>
              <p:nvPr/>
            </p:nvSpPr>
            <p:spPr>
              <a:xfrm>
                <a:off x="72390" y="72390"/>
                <a:ext cx="45075133" cy="22969151"/>
              </a:xfrm>
              <a:custGeom>
                <a:avLst/>
                <a:gdLst/>
                <a:ahLst/>
                <a:cxnLst/>
                <a:rect l="l" t="t" r="r" b="b"/>
                <a:pathLst>
                  <a:path w="45075133" h="22969151">
                    <a:moveTo>
                      <a:pt x="0" y="0"/>
                    </a:moveTo>
                    <a:lnTo>
                      <a:pt x="45075133" y="0"/>
                    </a:lnTo>
                    <a:lnTo>
                      <a:pt x="45075133" y="22969151"/>
                    </a:lnTo>
                    <a:lnTo>
                      <a:pt x="0" y="2296915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CA4136"/>
              </a:solidFill>
            </p:spPr>
          </p:sp>
          <p:sp>
            <p:nvSpPr>
              <p:cNvPr id="5" name="Freeform 5"/>
              <p:cNvSpPr/>
              <p:nvPr/>
            </p:nvSpPr>
            <p:spPr>
              <a:xfrm>
                <a:off x="0" y="0"/>
                <a:ext cx="45219913" cy="23113930"/>
              </a:xfrm>
              <a:custGeom>
                <a:avLst/>
                <a:gdLst/>
                <a:ahLst/>
                <a:cxnLst/>
                <a:rect l="l" t="t" r="r" b="b"/>
                <a:pathLst>
                  <a:path w="45219913" h="23113930">
                    <a:moveTo>
                      <a:pt x="45075134" y="22969150"/>
                    </a:moveTo>
                    <a:lnTo>
                      <a:pt x="45219913" y="22969150"/>
                    </a:lnTo>
                    <a:lnTo>
                      <a:pt x="45219913" y="23113930"/>
                    </a:lnTo>
                    <a:lnTo>
                      <a:pt x="45075134" y="23113930"/>
                    </a:lnTo>
                    <a:lnTo>
                      <a:pt x="45075134" y="22969150"/>
                    </a:lnTo>
                    <a:close/>
                    <a:moveTo>
                      <a:pt x="0" y="144780"/>
                    </a:moveTo>
                    <a:lnTo>
                      <a:pt x="144780" y="144780"/>
                    </a:lnTo>
                    <a:lnTo>
                      <a:pt x="144780" y="22969150"/>
                    </a:lnTo>
                    <a:lnTo>
                      <a:pt x="0" y="22969150"/>
                    </a:lnTo>
                    <a:lnTo>
                      <a:pt x="0" y="144780"/>
                    </a:lnTo>
                    <a:close/>
                    <a:moveTo>
                      <a:pt x="0" y="22969150"/>
                    </a:moveTo>
                    <a:lnTo>
                      <a:pt x="144780" y="22969150"/>
                    </a:lnTo>
                    <a:lnTo>
                      <a:pt x="144780" y="23113930"/>
                    </a:lnTo>
                    <a:lnTo>
                      <a:pt x="0" y="23113930"/>
                    </a:lnTo>
                    <a:lnTo>
                      <a:pt x="0" y="22969150"/>
                    </a:lnTo>
                    <a:close/>
                    <a:moveTo>
                      <a:pt x="45075134" y="144780"/>
                    </a:moveTo>
                    <a:lnTo>
                      <a:pt x="45219913" y="144780"/>
                    </a:lnTo>
                    <a:lnTo>
                      <a:pt x="45219913" y="22969150"/>
                    </a:lnTo>
                    <a:lnTo>
                      <a:pt x="45075134" y="22969150"/>
                    </a:lnTo>
                    <a:lnTo>
                      <a:pt x="45075134" y="144780"/>
                    </a:lnTo>
                    <a:close/>
                    <a:moveTo>
                      <a:pt x="144780" y="22969150"/>
                    </a:moveTo>
                    <a:lnTo>
                      <a:pt x="45075134" y="22969150"/>
                    </a:lnTo>
                    <a:lnTo>
                      <a:pt x="45075134" y="23113930"/>
                    </a:lnTo>
                    <a:lnTo>
                      <a:pt x="144780" y="23113930"/>
                    </a:lnTo>
                    <a:lnTo>
                      <a:pt x="144780" y="22969150"/>
                    </a:lnTo>
                    <a:close/>
                    <a:moveTo>
                      <a:pt x="45075134" y="0"/>
                    </a:moveTo>
                    <a:lnTo>
                      <a:pt x="45219913" y="0"/>
                    </a:lnTo>
                    <a:lnTo>
                      <a:pt x="45219913" y="144780"/>
                    </a:lnTo>
                    <a:lnTo>
                      <a:pt x="45075134" y="144780"/>
                    </a:lnTo>
                    <a:lnTo>
                      <a:pt x="45075134" y="0"/>
                    </a:lnTo>
                    <a:close/>
                    <a:moveTo>
                      <a:pt x="0" y="0"/>
                    </a:moveTo>
                    <a:lnTo>
                      <a:pt x="144780" y="0"/>
                    </a:lnTo>
                    <a:lnTo>
                      <a:pt x="144780" y="144780"/>
                    </a:lnTo>
                    <a:lnTo>
                      <a:pt x="0" y="144780"/>
                    </a:lnTo>
                    <a:lnTo>
                      <a:pt x="0" y="0"/>
                    </a:lnTo>
                    <a:close/>
                    <a:moveTo>
                      <a:pt x="144780" y="0"/>
                    </a:moveTo>
                    <a:lnTo>
                      <a:pt x="45075134" y="0"/>
                    </a:lnTo>
                    <a:lnTo>
                      <a:pt x="45075134" y="144780"/>
                    </a:lnTo>
                    <a:lnTo>
                      <a:pt x="144780" y="144780"/>
                    </a:lnTo>
                    <a:lnTo>
                      <a:pt x="144780" y="0"/>
                    </a:lnTo>
                    <a:close/>
                  </a:path>
                </a:pathLst>
              </a:custGeom>
              <a:solidFill>
                <a:srgbClr val="000000"/>
              </a:solidFill>
            </p:spPr>
          </p:sp>
        </p:grpSp>
        <p:grpSp>
          <p:nvGrpSpPr>
            <p:cNvPr id="6" name="Group 6"/>
            <p:cNvGrpSpPr/>
            <p:nvPr/>
          </p:nvGrpSpPr>
          <p:grpSpPr>
            <a:xfrm>
              <a:off x="1061381" y="1163911"/>
              <a:ext cx="16230600" cy="7959177"/>
              <a:chOff x="0" y="0"/>
              <a:chExt cx="41155826" cy="20182035"/>
            </a:xfrm>
          </p:grpSpPr>
          <p:sp>
            <p:nvSpPr>
              <p:cNvPr id="7" name="Freeform 7"/>
              <p:cNvSpPr/>
              <p:nvPr/>
            </p:nvSpPr>
            <p:spPr>
              <a:xfrm>
                <a:off x="0" y="114750"/>
                <a:ext cx="41083436" cy="20037254"/>
              </a:xfrm>
              <a:custGeom>
                <a:avLst/>
                <a:gdLst/>
                <a:ahLst/>
                <a:cxnLst/>
                <a:rect l="l" t="t" r="r" b="b"/>
                <a:pathLst>
                  <a:path w="41011047" h="20037254">
                    <a:moveTo>
                      <a:pt x="0" y="0"/>
                    </a:moveTo>
                    <a:lnTo>
                      <a:pt x="41011046" y="0"/>
                    </a:lnTo>
                    <a:lnTo>
                      <a:pt x="41011046" y="20037254"/>
                    </a:lnTo>
                    <a:lnTo>
                      <a:pt x="0" y="2003725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</p:sp>
          <p:sp>
            <p:nvSpPr>
              <p:cNvPr id="8" name="Freeform 8"/>
              <p:cNvSpPr/>
              <p:nvPr/>
            </p:nvSpPr>
            <p:spPr>
              <a:xfrm>
                <a:off x="0" y="0"/>
                <a:ext cx="41155826" cy="20182035"/>
              </a:xfrm>
              <a:custGeom>
                <a:avLst/>
                <a:gdLst/>
                <a:ahLst/>
                <a:cxnLst/>
                <a:rect l="l" t="t" r="r" b="b"/>
                <a:pathLst>
                  <a:path w="41155826" h="20182035">
                    <a:moveTo>
                      <a:pt x="41011047" y="20037254"/>
                    </a:moveTo>
                    <a:lnTo>
                      <a:pt x="41155826" y="20037254"/>
                    </a:lnTo>
                    <a:lnTo>
                      <a:pt x="41155826" y="20182035"/>
                    </a:lnTo>
                    <a:lnTo>
                      <a:pt x="41011047" y="20182035"/>
                    </a:lnTo>
                    <a:lnTo>
                      <a:pt x="41011047" y="20037254"/>
                    </a:lnTo>
                    <a:close/>
                    <a:moveTo>
                      <a:pt x="0" y="144780"/>
                    </a:moveTo>
                    <a:lnTo>
                      <a:pt x="144780" y="144780"/>
                    </a:lnTo>
                    <a:lnTo>
                      <a:pt x="144780" y="20037254"/>
                    </a:lnTo>
                    <a:lnTo>
                      <a:pt x="0" y="20037254"/>
                    </a:lnTo>
                    <a:lnTo>
                      <a:pt x="0" y="144780"/>
                    </a:lnTo>
                    <a:close/>
                    <a:moveTo>
                      <a:pt x="0" y="20037254"/>
                    </a:moveTo>
                    <a:lnTo>
                      <a:pt x="144780" y="20037254"/>
                    </a:lnTo>
                    <a:lnTo>
                      <a:pt x="144780" y="20182035"/>
                    </a:lnTo>
                    <a:lnTo>
                      <a:pt x="0" y="20182035"/>
                    </a:lnTo>
                    <a:lnTo>
                      <a:pt x="0" y="20037254"/>
                    </a:lnTo>
                    <a:close/>
                    <a:moveTo>
                      <a:pt x="41011047" y="144780"/>
                    </a:moveTo>
                    <a:lnTo>
                      <a:pt x="41155826" y="144780"/>
                    </a:lnTo>
                    <a:lnTo>
                      <a:pt x="41155826" y="20037254"/>
                    </a:lnTo>
                    <a:lnTo>
                      <a:pt x="41011047" y="20037254"/>
                    </a:lnTo>
                    <a:lnTo>
                      <a:pt x="41011047" y="144780"/>
                    </a:lnTo>
                    <a:close/>
                    <a:moveTo>
                      <a:pt x="144780" y="20037254"/>
                    </a:moveTo>
                    <a:lnTo>
                      <a:pt x="41011047" y="20037254"/>
                    </a:lnTo>
                    <a:lnTo>
                      <a:pt x="41011047" y="20182035"/>
                    </a:lnTo>
                    <a:lnTo>
                      <a:pt x="144780" y="20182035"/>
                    </a:lnTo>
                    <a:lnTo>
                      <a:pt x="144780" y="20037254"/>
                    </a:lnTo>
                    <a:close/>
                    <a:moveTo>
                      <a:pt x="41011047" y="0"/>
                    </a:moveTo>
                    <a:lnTo>
                      <a:pt x="41155826" y="0"/>
                    </a:lnTo>
                    <a:lnTo>
                      <a:pt x="41155826" y="144780"/>
                    </a:lnTo>
                    <a:lnTo>
                      <a:pt x="41011047" y="144780"/>
                    </a:lnTo>
                    <a:lnTo>
                      <a:pt x="41011047" y="0"/>
                    </a:lnTo>
                    <a:close/>
                    <a:moveTo>
                      <a:pt x="0" y="0"/>
                    </a:moveTo>
                    <a:lnTo>
                      <a:pt x="144780" y="0"/>
                    </a:lnTo>
                    <a:lnTo>
                      <a:pt x="144780" y="144780"/>
                    </a:lnTo>
                    <a:lnTo>
                      <a:pt x="0" y="144780"/>
                    </a:lnTo>
                    <a:lnTo>
                      <a:pt x="0" y="0"/>
                    </a:lnTo>
                    <a:close/>
                    <a:moveTo>
                      <a:pt x="144780" y="0"/>
                    </a:moveTo>
                    <a:lnTo>
                      <a:pt x="41011047" y="0"/>
                    </a:lnTo>
                    <a:lnTo>
                      <a:pt x="41011047" y="144780"/>
                    </a:lnTo>
                    <a:lnTo>
                      <a:pt x="144780" y="144780"/>
                    </a:lnTo>
                    <a:lnTo>
                      <a:pt x="144780" y="0"/>
                    </a:lnTo>
                    <a:close/>
                  </a:path>
                </a:pathLst>
              </a:custGeom>
              <a:solidFill>
                <a:srgbClr val="000000"/>
              </a:solidFill>
            </p:spPr>
          </p:sp>
        </p:grpSp>
      </p:grpSp>
      <p:pic>
        <p:nvPicPr>
          <p:cNvPr id="1028" name="Picture 4" descr="Xâm hại trẻ em là gì? Các Quy Định, Chế Tài Pháp Luật Hành Vi Xâm Hại Trẻ Em">
            <a:extLst>
              <a:ext uri="{FF2B5EF4-FFF2-40B4-BE49-F238E27FC236}">
                <a16:creationId xmlns:a16="http://schemas.microsoft.com/office/drawing/2014/main" id="{215DE8C1-87D1-DA4D-A00E-354BAF4867A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555" b="13704"/>
          <a:stretch/>
        </p:blipFill>
        <p:spPr bwMode="auto">
          <a:xfrm>
            <a:off x="301463" y="645190"/>
            <a:ext cx="7921661" cy="89966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5E739A60-25ED-1241-AB1B-355F43D3B937}"/>
              </a:ext>
            </a:extLst>
          </p:cNvPr>
          <p:cNvSpPr txBox="1"/>
          <p:nvPr/>
        </p:nvSpPr>
        <p:spPr>
          <a:xfrm>
            <a:off x="9010006" y="2497862"/>
            <a:ext cx="8704547" cy="65966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Aft>
                <a:spcPts val="800"/>
              </a:spcAft>
              <a:buAutoNum type="arabicPeriod"/>
            </a:pPr>
            <a:r>
              <a:rPr lang="en-US" sz="3600" dirty="0" err="1">
                <a:effectLst/>
                <a:latin typeface="Cambria" panose="02040503050406030204" pitchFamily="18" charset="0"/>
                <a:ea typeface="Calibri" panose="020F0502020204030204" pitchFamily="34" charset="0"/>
              </a:rPr>
              <a:t>Hành</a:t>
            </a:r>
            <a:r>
              <a:rPr lang="en-US" sz="3600" dirty="0">
                <a:effectLst/>
                <a:latin typeface="Cambria" panose="02040503050406030204" pitchFamily="18" charset="0"/>
                <a:ea typeface="Calibri" panose="020F0502020204030204" pitchFamily="34" charset="0"/>
              </a:rPr>
              <a:t> vi </a:t>
            </a:r>
            <a:r>
              <a:rPr lang="en-US" sz="3600" dirty="0" err="1">
                <a:effectLst/>
                <a:latin typeface="Cambria" panose="02040503050406030204" pitchFamily="18" charset="0"/>
                <a:ea typeface="Calibri" panose="020F0502020204030204" pitchFamily="34" charset="0"/>
              </a:rPr>
              <a:t>nào</a:t>
            </a:r>
            <a:r>
              <a:rPr lang="en-US" sz="3600" dirty="0">
                <a:effectLst/>
                <a:latin typeface="Cambria" panose="02040503050406030204" pitchFamily="18" charset="0"/>
                <a:ea typeface="Calibri" panose="020F0502020204030204" pitchFamily="34" charset="0"/>
              </a:rPr>
              <a:t> </a:t>
            </a:r>
            <a:r>
              <a:rPr lang="en-US" sz="3600" dirty="0" err="1">
                <a:effectLst/>
                <a:latin typeface="Cambria" panose="02040503050406030204" pitchFamily="18" charset="0"/>
                <a:ea typeface="Calibri" panose="020F0502020204030204" pitchFamily="34" charset="0"/>
              </a:rPr>
              <a:t>là</a:t>
            </a:r>
            <a:r>
              <a:rPr lang="en-US" sz="3600" dirty="0">
                <a:effectLst/>
                <a:latin typeface="Cambria" panose="02040503050406030204" pitchFamily="18" charset="0"/>
                <a:ea typeface="Calibri" panose="020F0502020204030204" pitchFamily="34" charset="0"/>
              </a:rPr>
              <a:t> </a:t>
            </a:r>
            <a:r>
              <a:rPr lang="en-US" sz="3600" dirty="0" err="1">
                <a:effectLst/>
                <a:latin typeface="Cambria" panose="02040503050406030204" pitchFamily="18" charset="0"/>
                <a:ea typeface="Calibri" panose="020F0502020204030204" pitchFamily="34" charset="0"/>
              </a:rPr>
              <a:t>hành</a:t>
            </a:r>
            <a:r>
              <a:rPr lang="en-US" sz="3600" dirty="0">
                <a:effectLst/>
                <a:latin typeface="Cambria" panose="02040503050406030204" pitchFamily="18" charset="0"/>
                <a:ea typeface="Calibri" panose="020F0502020204030204" pitchFamily="34" charset="0"/>
              </a:rPr>
              <a:t> vi </a:t>
            </a:r>
            <a:r>
              <a:rPr lang="en-US" sz="3600" dirty="0" err="1">
                <a:effectLst/>
                <a:latin typeface="Cambria" panose="02040503050406030204" pitchFamily="18" charset="0"/>
                <a:ea typeface="Calibri" panose="020F0502020204030204" pitchFamily="34" charset="0"/>
              </a:rPr>
              <a:t>xâm</a:t>
            </a:r>
            <a:r>
              <a:rPr lang="en-US" sz="3600" dirty="0">
                <a:effectLst/>
                <a:latin typeface="Cambria" panose="02040503050406030204" pitchFamily="18" charset="0"/>
                <a:ea typeface="Calibri" panose="020F0502020204030204" pitchFamily="34" charset="0"/>
              </a:rPr>
              <a:t> </a:t>
            </a:r>
            <a:r>
              <a:rPr lang="en-US" sz="3600" dirty="0" err="1">
                <a:effectLst/>
                <a:latin typeface="Cambria" panose="02040503050406030204" pitchFamily="18" charset="0"/>
                <a:ea typeface="Calibri" panose="020F0502020204030204" pitchFamily="34" charset="0"/>
              </a:rPr>
              <a:t>hại</a:t>
            </a:r>
            <a:r>
              <a:rPr lang="en-US" sz="3600" dirty="0">
                <a:effectLst/>
                <a:latin typeface="Cambria" panose="02040503050406030204" pitchFamily="18" charset="0"/>
                <a:ea typeface="Calibri" panose="020F0502020204030204" pitchFamily="34" charset="0"/>
              </a:rPr>
              <a:t> </a:t>
            </a:r>
            <a:r>
              <a:rPr lang="en-US" sz="3600" dirty="0" err="1">
                <a:effectLst/>
                <a:latin typeface="Cambria" panose="02040503050406030204" pitchFamily="18" charset="0"/>
                <a:ea typeface="Calibri" panose="020F0502020204030204" pitchFamily="34" charset="0"/>
              </a:rPr>
              <a:t>tinh</a:t>
            </a:r>
            <a:r>
              <a:rPr lang="en-US" sz="3600" dirty="0">
                <a:effectLst/>
                <a:latin typeface="Cambria" panose="02040503050406030204" pitchFamily="18" charset="0"/>
                <a:ea typeface="Calibri" panose="020F0502020204030204" pitchFamily="34" charset="0"/>
              </a:rPr>
              <a:t> </a:t>
            </a:r>
            <a:r>
              <a:rPr lang="en-US" sz="3600" dirty="0" err="1">
                <a:effectLst/>
                <a:latin typeface="Cambria" panose="02040503050406030204" pitchFamily="18" charset="0"/>
                <a:ea typeface="Calibri" panose="020F0502020204030204" pitchFamily="34" charset="0"/>
              </a:rPr>
              <a:t>thần</a:t>
            </a:r>
            <a:r>
              <a:rPr lang="en-US" sz="3600" dirty="0">
                <a:effectLst/>
                <a:latin typeface="Cambria" panose="02040503050406030204" pitchFamily="18" charset="0"/>
                <a:ea typeface="Calibri" panose="020F0502020204030204" pitchFamily="34" charset="0"/>
              </a:rPr>
              <a:t>?</a:t>
            </a:r>
            <a:endParaRPr lang="en-VN" sz="3600" dirty="0">
              <a:latin typeface="Cambria" panose="02040503050406030204" pitchFamily="18" charset="0"/>
              <a:ea typeface="Calibri" panose="020F0502020204030204" pitchFamily="34" charset="0"/>
            </a:endParaRPr>
          </a:p>
          <a:p>
            <a:pPr marL="342900" indent="-342900">
              <a:spcAft>
                <a:spcPts val="800"/>
              </a:spcAft>
              <a:buAutoNum type="arabicPeriod"/>
            </a:pPr>
            <a:r>
              <a:rPr lang="en-US" sz="3600" dirty="0" err="1">
                <a:effectLst/>
                <a:latin typeface="Cambria" panose="02040503050406030204" pitchFamily="18" charset="0"/>
                <a:ea typeface="Calibri" panose="020F0502020204030204" pitchFamily="34" charset="0"/>
              </a:rPr>
              <a:t>Những</a:t>
            </a:r>
            <a:r>
              <a:rPr lang="en-US" sz="3600" dirty="0">
                <a:effectLst/>
                <a:latin typeface="Cambria" panose="02040503050406030204" pitchFamily="18" charset="0"/>
                <a:ea typeface="Calibri" panose="020F0502020204030204" pitchFamily="34" charset="0"/>
              </a:rPr>
              <a:t> </a:t>
            </a:r>
            <a:r>
              <a:rPr lang="en-US" sz="3600" dirty="0" err="1">
                <a:effectLst/>
                <a:latin typeface="Cambria" panose="02040503050406030204" pitchFamily="18" charset="0"/>
                <a:ea typeface="Calibri" panose="020F0502020204030204" pitchFamily="34" charset="0"/>
              </a:rPr>
              <a:t>địa</a:t>
            </a:r>
            <a:r>
              <a:rPr lang="en-US" sz="3600" dirty="0">
                <a:effectLst/>
                <a:latin typeface="Cambria" panose="02040503050406030204" pitchFamily="18" charset="0"/>
                <a:ea typeface="Calibri" panose="020F0502020204030204" pitchFamily="34" charset="0"/>
              </a:rPr>
              <a:t> </a:t>
            </a:r>
            <a:r>
              <a:rPr lang="en-US" sz="3600" dirty="0" err="1">
                <a:effectLst/>
                <a:latin typeface="Cambria" panose="02040503050406030204" pitchFamily="18" charset="0"/>
                <a:ea typeface="Calibri" panose="020F0502020204030204" pitchFamily="34" charset="0"/>
              </a:rPr>
              <a:t>điểm</a:t>
            </a:r>
            <a:r>
              <a:rPr lang="en-US" sz="3600" dirty="0">
                <a:effectLst/>
                <a:latin typeface="Cambria" panose="02040503050406030204" pitchFamily="18" charset="0"/>
                <a:ea typeface="Calibri" panose="020F0502020204030204" pitchFamily="34" charset="0"/>
              </a:rPr>
              <a:t> </a:t>
            </a:r>
            <a:r>
              <a:rPr lang="en-US" sz="3600" dirty="0" err="1">
                <a:effectLst/>
                <a:latin typeface="Cambria" panose="02040503050406030204" pitchFamily="18" charset="0"/>
                <a:ea typeface="Calibri" panose="020F0502020204030204" pitchFamily="34" charset="0"/>
              </a:rPr>
              <a:t>nào</a:t>
            </a:r>
            <a:r>
              <a:rPr lang="en-US" sz="3600" dirty="0">
                <a:effectLst/>
                <a:latin typeface="Cambria" panose="02040503050406030204" pitchFamily="18" charset="0"/>
                <a:ea typeface="Calibri" panose="020F0502020204030204" pitchFamily="34" charset="0"/>
              </a:rPr>
              <a:t> </a:t>
            </a:r>
            <a:r>
              <a:rPr lang="en-US" sz="3600" dirty="0" err="1">
                <a:effectLst/>
                <a:latin typeface="Cambria" panose="02040503050406030204" pitchFamily="18" charset="0"/>
                <a:ea typeface="Calibri" panose="020F0502020204030204" pitchFamily="34" charset="0"/>
              </a:rPr>
              <a:t>thường</a:t>
            </a:r>
            <a:r>
              <a:rPr lang="en-US" sz="3600" dirty="0">
                <a:effectLst/>
                <a:latin typeface="Cambria" panose="02040503050406030204" pitchFamily="18" charset="0"/>
                <a:ea typeface="Calibri" panose="020F0502020204030204" pitchFamily="34" charset="0"/>
              </a:rPr>
              <a:t> </a:t>
            </a:r>
            <a:r>
              <a:rPr lang="en-US" sz="3600" dirty="0" err="1">
                <a:effectLst/>
                <a:latin typeface="Cambria" panose="02040503050406030204" pitchFamily="18" charset="0"/>
                <a:ea typeface="Calibri" panose="020F0502020204030204" pitchFamily="34" charset="0"/>
              </a:rPr>
              <a:t>dễ</a:t>
            </a:r>
            <a:r>
              <a:rPr lang="en-US" sz="3600" dirty="0">
                <a:effectLst/>
                <a:latin typeface="Cambria" panose="02040503050406030204" pitchFamily="18" charset="0"/>
                <a:ea typeface="Calibri" panose="020F0502020204030204" pitchFamily="34" charset="0"/>
              </a:rPr>
              <a:t> </a:t>
            </a:r>
            <a:r>
              <a:rPr lang="en-US" sz="3600" dirty="0" err="1">
                <a:effectLst/>
                <a:latin typeface="Cambria" panose="02040503050406030204" pitchFamily="18" charset="0"/>
                <a:ea typeface="Calibri" panose="020F0502020204030204" pitchFamily="34" charset="0"/>
              </a:rPr>
              <a:t>xảy</a:t>
            </a:r>
            <a:r>
              <a:rPr lang="en-US" sz="3600" dirty="0">
                <a:effectLst/>
                <a:latin typeface="Cambria" panose="02040503050406030204" pitchFamily="18" charset="0"/>
                <a:ea typeface="Calibri" panose="020F0502020204030204" pitchFamily="34" charset="0"/>
              </a:rPr>
              <a:t> ra </a:t>
            </a:r>
            <a:r>
              <a:rPr lang="en-US" sz="3600" dirty="0" err="1">
                <a:effectLst/>
                <a:latin typeface="Cambria" panose="02040503050406030204" pitchFamily="18" charset="0"/>
                <a:ea typeface="Calibri" panose="020F0502020204030204" pitchFamily="34" charset="0"/>
              </a:rPr>
              <a:t>tình</a:t>
            </a:r>
            <a:r>
              <a:rPr lang="en-US" sz="3600" dirty="0">
                <a:effectLst/>
                <a:latin typeface="Cambria" panose="02040503050406030204" pitchFamily="18" charset="0"/>
                <a:ea typeface="Calibri" panose="020F0502020204030204" pitchFamily="34" charset="0"/>
              </a:rPr>
              <a:t> </a:t>
            </a:r>
            <a:r>
              <a:rPr lang="en-US" sz="3600" dirty="0" err="1">
                <a:effectLst/>
                <a:latin typeface="Cambria" panose="02040503050406030204" pitchFamily="18" charset="0"/>
                <a:ea typeface="Calibri" panose="020F0502020204030204" pitchFamily="34" charset="0"/>
              </a:rPr>
              <a:t>huống</a:t>
            </a:r>
            <a:r>
              <a:rPr lang="en-US" sz="3600" dirty="0">
                <a:effectLst/>
                <a:latin typeface="Cambria" panose="02040503050406030204" pitchFamily="18" charset="0"/>
                <a:ea typeface="Calibri" panose="020F0502020204030204" pitchFamily="34" charset="0"/>
              </a:rPr>
              <a:t> </a:t>
            </a:r>
            <a:r>
              <a:rPr lang="en-US" sz="3600" dirty="0" err="1">
                <a:effectLst/>
                <a:latin typeface="Cambria" panose="02040503050406030204" pitchFamily="18" charset="0"/>
                <a:ea typeface="Calibri" panose="020F0502020204030204" pitchFamily="34" charset="0"/>
              </a:rPr>
              <a:t>bị</a:t>
            </a:r>
            <a:r>
              <a:rPr lang="en-US" sz="3600" dirty="0">
                <a:effectLst/>
                <a:latin typeface="Cambria" panose="02040503050406030204" pitchFamily="18" charset="0"/>
                <a:ea typeface="Calibri" panose="020F0502020204030204" pitchFamily="34" charset="0"/>
              </a:rPr>
              <a:t> </a:t>
            </a:r>
            <a:r>
              <a:rPr lang="en-US" sz="3600" dirty="0" err="1">
                <a:effectLst/>
                <a:latin typeface="Cambria" panose="02040503050406030204" pitchFamily="18" charset="0"/>
                <a:ea typeface="Calibri" panose="020F0502020204030204" pitchFamily="34" charset="0"/>
              </a:rPr>
              <a:t>xâm</a:t>
            </a:r>
            <a:r>
              <a:rPr lang="en-US" sz="3600" dirty="0">
                <a:effectLst/>
                <a:latin typeface="Cambria" panose="02040503050406030204" pitchFamily="18" charset="0"/>
                <a:ea typeface="Calibri" panose="020F0502020204030204" pitchFamily="34" charset="0"/>
              </a:rPr>
              <a:t> </a:t>
            </a:r>
            <a:r>
              <a:rPr lang="en-US" sz="3600" dirty="0" err="1">
                <a:effectLst/>
                <a:latin typeface="Cambria" panose="02040503050406030204" pitchFamily="18" charset="0"/>
                <a:ea typeface="Calibri" panose="020F0502020204030204" pitchFamily="34" charset="0"/>
              </a:rPr>
              <a:t>hại</a:t>
            </a:r>
            <a:r>
              <a:rPr lang="en-US" sz="3600" dirty="0">
                <a:effectLst/>
                <a:latin typeface="Cambria" panose="02040503050406030204" pitchFamily="18" charset="0"/>
                <a:ea typeface="Calibri" panose="020F0502020204030204" pitchFamily="34" charset="0"/>
              </a:rPr>
              <a:t> </a:t>
            </a:r>
            <a:r>
              <a:rPr lang="en-US" sz="3600" dirty="0" err="1">
                <a:effectLst/>
                <a:latin typeface="Cambria" panose="02040503050406030204" pitchFamily="18" charset="0"/>
                <a:ea typeface="Calibri" panose="020F0502020204030204" pitchFamily="34" charset="0"/>
              </a:rPr>
              <a:t>tinh</a:t>
            </a:r>
            <a:r>
              <a:rPr lang="en-US" sz="3600" dirty="0">
                <a:effectLst/>
                <a:latin typeface="Cambria" panose="02040503050406030204" pitchFamily="18" charset="0"/>
                <a:ea typeface="Calibri" panose="020F0502020204030204" pitchFamily="34" charset="0"/>
              </a:rPr>
              <a:t> </a:t>
            </a:r>
            <a:r>
              <a:rPr lang="en-US" sz="3600" dirty="0" err="1">
                <a:effectLst/>
                <a:latin typeface="Cambria" panose="02040503050406030204" pitchFamily="18" charset="0"/>
                <a:ea typeface="Calibri" panose="020F0502020204030204" pitchFamily="34" charset="0"/>
              </a:rPr>
              <a:t>thần</a:t>
            </a:r>
            <a:r>
              <a:rPr lang="en-US" sz="3600" dirty="0">
                <a:effectLst/>
                <a:latin typeface="Cambria" panose="02040503050406030204" pitchFamily="18" charset="0"/>
                <a:ea typeface="Calibri" panose="020F0502020204030204" pitchFamily="34" charset="0"/>
              </a:rPr>
              <a:t>?</a:t>
            </a:r>
            <a:endParaRPr lang="en-VN" sz="3600" dirty="0">
              <a:latin typeface="Cambria" panose="02040503050406030204" pitchFamily="18" charset="0"/>
              <a:ea typeface="Calibri" panose="020F0502020204030204" pitchFamily="34" charset="0"/>
            </a:endParaRPr>
          </a:p>
          <a:p>
            <a:pPr marL="342900" indent="-342900">
              <a:spcAft>
                <a:spcPts val="800"/>
              </a:spcAft>
              <a:buAutoNum type="arabicPeriod"/>
            </a:pPr>
            <a:r>
              <a:rPr lang="en-US" sz="3600" dirty="0" err="1">
                <a:effectLst/>
                <a:latin typeface="Cambria" panose="02040503050406030204" pitchFamily="18" charset="0"/>
                <a:ea typeface="Calibri" panose="020F0502020204030204" pitchFamily="34" charset="0"/>
              </a:rPr>
              <a:t>Thời</a:t>
            </a:r>
            <a:r>
              <a:rPr lang="en-US" sz="3600" dirty="0">
                <a:effectLst/>
                <a:latin typeface="Cambria" panose="02040503050406030204" pitchFamily="18" charset="0"/>
                <a:ea typeface="Calibri" panose="020F0502020204030204" pitchFamily="34" charset="0"/>
              </a:rPr>
              <a:t> </a:t>
            </a:r>
            <a:r>
              <a:rPr lang="en-US" sz="3600" dirty="0" err="1">
                <a:effectLst/>
                <a:latin typeface="Cambria" panose="02040503050406030204" pitchFamily="18" charset="0"/>
                <a:ea typeface="Calibri" panose="020F0502020204030204" pitchFamily="34" charset="0"/>
              </a:rPr>
              <a:t>gian</a:t>
            </a:r>
            <a:r>
              <a:rPr lang="en-US" sz="3600" dirty="0">
                <a:effectLst/>
                <a:latin typeface="Cambria" panose="02040503050406030204" pitchFamily="18" charset="0"/>
                <a:ea typeface="Calibri" panose="020F0502020204030204" pitchFamily="34" charset="0"/>
              </a:rPr>
              <a:t> </a:t>
            </a:r>
            <a:r>
              <a:rPr lang="en-US" sz="3600" dirty="0" err="1">
                <a:effectLst/>
                <a:latin typeface="Cambria" panose="02040503050406030204" pitchFamily="18" charset="0"/>
                <a:ea typeface="Calibri" panose="020F0502020204030204" pitchFamily="34" charset="0"/>
              </a:rPr>
              <a:t>nào</a:t>
            </a:r>
            <a:r>
              <a:rPr lang="en-US" sz="3600" dirty="0">
                <a:effectLst/>
                <a:latin typeface="Cambria" panose="02040503050406030204" pitchFamily="18" charset="0"/>
                <a:ea typeface="Calibri" panose="020F0502020204030204" pitchFamily="34" charset="0"/>
              </a:rPr>
              <a:t> </a:t>
            </a:r>
            <a:r>
              <a:rPr lang="en-US" sz="3600" dirty="0" err="1">
                <a:effectLst/>
                <a:latin typeface="Cambria" panose="02040503050406030204" pitchFamily="18" charset="0"/>
                <a:ea typeface="Calibri" panose="020F0502020204030204" pitchFamily="34" charset="0"/>
              </a:rPr>
              <a:t>trong</a:t>
            </a:r>
            <a:r>
              <a:rPr lang="en-US" sz="3600" dirty="0">
                <a:effectLst/>
                <a:latin typeface="Cambria" panose="02040503050406030204" pitchFamily="18" charset="0"/>
                <a:ea typeface="Calibri" panose="020F0502020204030204" pitchFamily="34" charset="0"/>
              </a:rPr>
              <a:t> </a:t>
            </a:r>
            <a:r>
              <a:rPr lang="en-US" sz="3600" dirty="0" err="1">
                <a:effectLst/>
                <a:latin typeface="Cambria" panose="02040503050406030204" pitchFamily="18" charset="0"/>
                <a:ea typeface="Calibri" panose="020F0502020204030204" pitchFamily="34" charset="0"/>
              </a:rPr>
              <a:t>ngày</a:t>
            </a:r>
            <a:r>
              <a:rPr lang="en-US" sz="3600" dirty="0">
                <a:effectLst/>
                <a:latin typeface="Cambria" panose="02040503050406030204" pitchFamily="18" charset="0"/>
                <a:ea typeface="Calibri" panose="020F0502020204030204" pitchFamily="34" charset="0"/>
              </a:rPr>
              <a:t> </a:t>
            </a:r>
            <a:r>
              <a:rPr lang="en-US" sz="3600" dirty="0" err="1">
                <a:effectLst/>
                <a:latin typeface="Cambria" panose="02040503050406030204" pitchFamily="18" charset="0"/>
                <a:ea typeface="Calibri" panose="020F0502020204030204" pitchFamily="34" charset="0"/>
              </a:rPr>
              <a:t>thường</a:t>
            </a:r>
            <a:r>
              <a:rPr lang="en-US" sz="3600" dirty="0">
                <a:effectLst/>
                <a:latin typeface="Cambria" panose="02040503050406030204" pitchFamily="18" charset="0"/>
                <a:ea typeface="Calibri" panose="020F0502020204030204" pitchFamily="34" charset="0"/>
              </a:rPr>
              <a:t> </a:t>
            </a:r>
            <a:r>
              <a:rPr lang="en-US" sz="3600" dirty="0" err="1">
                <a:effectLst/>
                <a:latin typeface="Cambria" panose="02040503050406030204" pitchFamily="18" charset="0"/>
                <a:ea typeface="Calibri" panose="020F0502020204030204" pitchFamily="34" charset="0"/>
              </a:rPr>
              <a:t>dễ</a:t>
            </a:r>
            <a:r>
              <a:rPr lang="en-US" sz="3600" dirty="0">
                <a:effectLst/>
                <a:latin typeface="Cambria" panose="02040503050406030204" pitchFamily="18" charset="0"/>
                <a:ea typeface="Calibri" panose="020F0502020204030204" pitchFamily="34" charset="0"/>
              </a:rPr>
              <a:t> </a:t>
            </a:r>
            <a:r>
              <a:rPr lang="en-US" sz="3600" dirty="0" err="1">
                <a:effectLst/>
                <a:latin typeface="Cambria" panose="02040503050406030204" pitchFamily="18" charset="0"/>
                <a:ea typeface="Calibri" panose="020F0502020204030204" pitchFamily="34" charset="0"/>
              </a:rPr>
              <a:t>xảy</a:t>
            </a:r>
            <a:r>
              <a:rPr lang="en-US" sz="3600" dirty="0">
                <a:effectLst/>
                <a:latin typeface="Cambria" panose="02040503050406030204" pitchFamily="18" charset="0"/>
                <a:ea typeface="Calibri" panose="020F0502020204030204" pitchFamily="34" charset="0"/>
              </a:rPr>
              <a:t> ra </a:t>
            </a:r>
            <a:r>
              <a:rPr lang="en-US" sz="3600" dirty="0" err="1">
                <a:effectLst/>
                <a:latin typeface="Cambria" panose="02040503050406030204" pitchFamily="18" charset="0"/>
                <a:ea typeface="Calibri" panose="020F0502020204030204" pitchFamily="34" charset="0"/>
              </a:rPr>
              <a:t>các</a:t>
            </a:r>
            <a:r>
              <a:rPr lang="en-US" sz="3600" dirty="0">
                <a:effectLst/>
                <a:latin typeface="Cambria" panose="02040503050406030204" pitchFamily="18" charset="0"/>
                <a:ea typeface="Calibri" panose="020F0502020204030204" pitchFamily="34" charset="0"/>
              </a:rPr>
              <a:t> </a:t>
            </a:r>
            <a:r>
              <a:rPr lang="en-US" sz="3600" dirty="0" err="1">
                <a:effectLst/>
                <a:latin typeface="Cambria" panose="02040503050406030204" pitchFamily="18" charset="0"/>
                <a:ea typeface="Calibri" panose="020F0502020204030204" pitchFamily="34" charset="0"/>
              </a:rPr>
              <a:t>tình</a:t>
            </a:r>
            <a:r>
              <a:rPr lang="en-US" sz="3600" dirty="0">
                <a:effectLst/>
                <a:latin typeface="Cambria" panose="02040503050406030204" pitchFamily="18" charset="0"/>
                <a:ea typeface="Calibri" panose="020F0502020204030204" pitchFamily="34" charset="0"/>
              </a:rPr>
              <a:t> </a:t>
            </a:r>
            <a:r>
              <a:rPr lang="en-US" sz="3600" dirty="0" err="1">
                <a:effectLst/>
                <a:latin typeface="Cambria" panose="02040503050406030204" pitchFamily="18" charset="0"/>
                <a:ea typeface="Calibri" panose="020F0502020204030204" pitchFamily="34" charset="0"/>
              </a:rPr>
              <a:t>huống</a:t>
            </a:r>
            <a:r>
              <a:rPr lang="en-US" sz="3600" dirty="0">
                <a:effectLst/>
                <a:latin typeface="Cambria" panose="02040503050406030204" pitchFamily="18" charset="0"/>
                <a:ea typeface="Calibri" panose="020F0502020204030204" pitchFamily="34" charset="0"/>
              </a:rPr>
              <a:t> </a:t>
            </a:r>
            <a:r>
              <a:rPr lang="en-US" sz="3600" dirty="0" err="1">
                <a:effectLst/>
                <a:latin typeface="Cambria" panose="02040503050406030204" pitchFamily="18" charset="0"/>
                <a:ea typeface="Calibri" panose="020F0502020204030204" pitchFamily="34" charset="0"/>
              </a:rPr>
              <a:t>bị</a:t>
            </a:r>
            <a:r>
              <a:rPr lang="en-US" sz="3600" dirty="0">
                <a:effectLst/>
                <a:latin typeface="Cambria" panose="02040503050406030204" pitchFamily="18" charset="0"/>
                <a:ea typeface="Calibri" panose="020F0502020204030204" pitchFamily="34" charset="0"/>
              </a:rPr>
              <a:t> </a:t>
            </a:r>
            <a:r>
              <a:rPr lang="en-US" sz="3600" dirty="0" err="1">
                <a:effectLst/>
                <a:latin typeface="Cambria" panose="02040503050406030204" pitchFamily="18" charset="0"/>
                <a:ea typeface="Calibri" panose="020F0502020204030204" pitchFamily="34" charset="0"/>
              </a:rPr>
              <a:t>xâm</a:t>
            </a:r>
            <a:r>
              <a:rPr lang="en-US" sz="3600" dirty="0">
                <a:effectLst/>
                <a:latin typeface="Cambria" panose="02040503050406030204" pitchFamily="18" charset="0"/>
                <a:ea typeface="Calibri" panose="020F0502020204030204" pitchFamily="34" charset="0"/>
              </a:rPr>
              <a:t> </a:t>
            </a:r>
            <a:r>
              <a:rPr lang="en-US" sz="3600" dirty="0" err="1">
                <a:effectLst/>
                <a:latin typeface="Cambria" panose="02040503050406030204" pitchFamily="18" charset="0"/>
                <a:ea typeface="Calibri" panose="020F0502020204030204" pitchFamily="34" charset="0"/>
              </a:rPr>
              <a:t>hại</a:t>
            </a:r>
            <a:r>
              <a:rPr lang="en-US" sz="3600" dirty="0">
                <a:effectLst/>
                <a:latin typeface="Cambria" panose="02040503050406030204" pitchFamily="18" charset="0"/>
                <a:ea typeface="Calibri" panose="020F0502020204030204" pitchFamily="34" charset="0"/>
              </a:rPr>
              <a:t> </a:t>
            </a:r>
            <a:r>
              <a:rPr lang="en-US" sz="3600" dirty="0" err="1">
                <a:effectLst/>
                <a:latin typeface="Cambria" panose="02040503050406030204" pitchFamily="18" charset="0"/>
                <a:ea typeface="Calibri" panose="020F0502020204030204" pitchFamily="34" charset="0"/>
              </a:rPr>
              <a:t>tinh</a:t>
            </a:r>
            <a:r>
              <a:rPr lang="en-US" sz="3600" dirty="0">
                <a:effectLst/>
                <a:latin typeface="Cambria" panose="02040503050406030204" pitchFamily="18" charset="0"/>
                <a:ea typeface="Calibri" panose="020F0502020204030204" pitchFamily="34" charset="0"/>
              </a:rPr>
              <a:t> </a:t>
            </a:r>
            <a:r>
              <a:rPr lang="en-US" sz="3600" dirty="0" err="1">
                <a:effectLst/>
                <a:latin typeface="Cambria" panose="02040503050406030204" pitchFamily="18" charset="0"/>
                <a:ea typeface="Calibri" panose="020F0502020204030204" pitchFamily="34" charset="0"/>
              </a:rPr>
              <a:t>thần</a:t>
            </a:r>
            <a:r>
              <a:rPr lang="en-US" sz="3600" dirty="0">
                <a:effectLst/>
                <a:latin typeface="Cambria" panose="02040503050406030204" pitchFamily="18" charset="0"/>
                <a:ea typeface="Calibri" panose="020F0502020204030204" pitchFamily="34" charset="0"/>
              </a:rPr>
              <a:t>?</a:t>
            </a:r>
            <a:endParaRPr lang="en-VN" sz="3600" dirty="0">
              <a:latin typeface="Cambria" panose="02040503050406030204" pitchFamily="18" charset="0"/>
              <a:ea typeface="Calibri" panose="020F0502020204030204" pitchFamily="34" charset="0"/>
            </a:endParaRPr>
          </a:p>
          <a:p>
            <a:pPr marL="342900" indent="-342900">
              <a:spcAft>
                <a:spcPts val="800"/>
              </a:spcAft>
              <a:buAutoNum type="arabicPeriod"/>
            </a:pPr>
            <a:r>
              <a:rPr lang="en-US" sz="3600" dirty="0" err="1">
                <a:effectLst/>
                <a:latin typeface="Cambria" panose="02040503050406030204" pitchFamily="18" charset="0"/>
                <a:ea typeface="Calibri" panose="020F0502020204030204" pitchFamily="34" charset="0"/>
              </a:rPr>
              <a:t>Những</a:t>
            </a:r>
            <a:r>
              <a:rPr lang="en-US" sz="3600" dirty="0">
                <a:effectLst/>
                <a:latin typeface="Cambria" panose="02040503050406030204" pitchFamily="18" charset="0"/>
                <a:ea typeface="Calibri" panose="020F0502020204030204" pitchFamily="34" charset="0"/>
              </a:rPr>
              <a:t> ai </a:t>
            </a:r>
            <a:r>
              <a:rPr lang="en-US" sz="3600" dirty="0" err="1">
                <a:effectLst/>
                <a:latin typeface="Cambria" panose="02040503050406030204" pitchFamily="18" charset="0"/>
                <a:ea typeface="Calibri" panose="020F0502020204030204" pitchFamily="34" charset="0"/>
              </a:rPr>
              <a:t>có</a:t>
            </a:r>
            <a:r>
              <a:rPr lang="en-US" sz="3600" dirty="0">
                <a:effectLst/>
                <a:latin typeface="Cambria" panose="02040503050406030204" pitchFamily="18" charset="0"/>
                <a:ea typeface="Calibri" panose="020F0502020204030204" pitchFamily="34" charset="0"/>
              </a:rPr>
              <a:t> </a:t>
            </a:r>
            <a:r>
              <a:rPr lang="en-US" sz="3600" dirty="0" err="1">
                <a:effectLst/>
                <a:latin typeface="Cambria" panose="02040503050406030204" pitchFamily="18" charset="0"/>
                <a:ea typeface="Calibri" panose="020F0502020204030204" pitchFamily="34" charset="0"/>
              </a:rPr>
              <a:t>thể</a:t>
            </a:r>
            <a:r>
              <a:rPr lang="en-US" sz="3600" dirty="0">
                <a:effectLst/>
                <a:latin typeface="Cambria" panose="02040503050406030204" pitchFamily="18" charset="0"/>
                <a:ea typeface="Calibri" panose="020F0502020204030204" pitchFamily="34" charset="0"/>
              </a:rPr>
              <a:t> </a:t>
            </a:r>
            <a:r>
              <a:rPr lang="en-US" sz="3600" dirty="0" err="1">
                <a:effectLst/>
                <a:latin typeface="Cambria" panose="02040503050406030204" pitchFamily="18" charset="0"/>
                <a:ea typeface="Calibri" panose="020F0502020204030204" pitchFamily="34" charset="0"/>
              </a:rPr>
              <a:t>thực</a:t>
            </a:r>
            <a:r>
              <a:rPr lang="en-US" sz="3600" dirty="0">
                <a:effectLst/>
                <a:latin typeface="Cambria" panose="02040503050406030204" pitchFamily="18" charset="0"/>
                <a:ea typeface="Calibri" panose="020F0502020204030204" pitchFamily="34" charset="0"/>
              </a:rPr>
              <a:t> </a:t>
            </a:r>
            <a:r>
              <a:rPr lang="en-US" sz="3600" dirty="0" err="1">
                <a:effectLst/>
                <a:latin typeface="Cambria" panose="02040503050406030204" pitchFamily="18" charset="0"/>
                <a:ea typeface="Calibri" panose="020F0502020204030204" pitchFamily="34" charset="0"/>
              </a:rPr>
              <a:t>hiện</a:t>
            </a:r>
            <a:r>
              <a:rPr lang="en-US" sz="3600" dirty="0">
                <a:effectLst/>
                <a:latin typeface="Cambria" panose="02040503050406030204" pitchFamily="18" charset="0"/>
                <a:ea typeface="Calibri" panose="020F0502020204030204" pitchFamily="34" charset="0"/>
              </a:rPr>
              <a:t> </a:t>
            </a:r>
            <a:r>
              <a:rPr lang="en-US" sz="3600" dirty="0" err="1">
                <a:effectLst/>
                <a:latin typeface="Cambria" panose="02040503050406030204" pitchFamily="18" charset="0"/>
                <a:ea typeface="Calibri" panose="020F0502020204030204" pitchFamily="34" charset="0"/>
              </a:rPr>
              <a:t>hành</a:t>
            </a:r>
            <a:r>
              <a:rPr lang="en-US" sz="3600" dirty="0">
                <a:effectLst/>
                <a:latin typeface="Cambria" panose="02040503050406030204" pitchFamily="18" charset="0"/>
                <a:ea typeface="Calibri" panose="020F0502020204030204" pitchFamily="34" charset="0"/>
              </a:rPr>
              <a:t> vi </a:t>
            </a:r>
            <a:r>
              <a:rPr lang="en-US" sz="3600" dirty="0" err="1">
                <a:effectLst/>
                <a:latin typeface="Cambria" panose="02040503050406030204" pitchFamily="18" charset="0"/>
                <a:ea typeface="Calibri" panose="020F0502020204030204" pitchFamily="34" charset="0"/>
              </a:rPr>
              <a:t>xâm</a:t>
            </a:r>
            <a:r>
              <a:rPr lang="en-US" sz="3600" dirty="0">
                <a:effectLst/>
                <a:latin typeface="Cambria" panose="02040503050406030204" pitchFamily="18" charset="0"/>
                <a:ea typeface="Calibri" panose="020F0502020204030204" pitchFamily="34" charset="0"/>
              </a:rPr>
              <a:t> </a:t>
            </a:r>
            <a:r>
              <a:rPr lang="en-US" sz="3600" dirty="0" err="1">
                <a:effectLst/>
                <a:latin typeface="Cambria" panose="02040503050406030204" pitchFamily="18" charset="0"/>
                <a:ea typeface="Calibri" panose="020F0502020204030204" pitchFamily="34" charset="0"/>
              </a:rPr>
              <a:t>hại</a:t>
            </a:r>
            <a:r>
              <a:rPr lang="en-US" sz="3600" dirty="0">
                <a:effectLst/>
                <a:latin typeface="Cambria" panose="02040503050406030204" pitchFamily="18" charset="0"/>
                <a:ea typeface="Calibri" panose="020F0502020204030204" pitchFamily="34" charset="0"/>
              </a:rPr>
              <a:t> </a:t>
            </a:r>
            <a:r>
              <a:rPr lang="en-US" sz="3600" dirty="0" err="1">
                <a:effectLst/>
                <a:latin typeface="Cambria" panose="02040503050406030204" pitchFamily="18" charset="0"/>
                <a:ea typeface="Calibri" panose="020F0502020204030204" pitchFamily="34" charset="0"/>
              </a:rPr>
              <a:t>tinh</a:t>
            </a:r>
            <a:r>
              <a:rPr lang="en-US" sz="3600" dirty="0">
                <a:effectLst/>
                <a:latin typeface="Cambria" panose="02040503050406030204" pitchFamily="18" charset="0"/>
                <a:ea typeface="Calibri" panose="020F0502020204030204" pitchFamily="34" charset="0"/>
              </a:rPr>
              <a:t> </a:t>
            </a:r>
            <a:r>
              <a:rPr lang="en-US" sz="3600" dirty="0" err="1">
                <a:effectLst/>
                <a:latin typeface="Cambria" panose="02040503050406030204" pitchFamily="18" charset="0"/>
                <a:ea typeface="Calibri" panose="020F0502020204030204" pitchFamily="34" charset="0"/>
              </a:rPr>
              <a:t>thần</a:t>
            </a:r>
            <a:r>
              <a:rPr lang="en-US" sz="3600" dirty="0">
                <a:effectLst/>
                <a:latin typeface="Cambria" panose="02040503050406030204" pitchFamily="18" charset="0"/>
                <a:ea typeface="Calibri" panose="020F0502020204030204" pitchFamily="34" charset="0"/>
              </a:rPr>
              <a:t>? </a:t>
            </a:r>
            <a:r>
              <a:rPr lang="en-US" sz="3600" dirty="0" err="1">
                <a:effectLst/>
                <a:latin typeface="Cambria" panose="02040503050406030204" pitchFamily="18" charset="0"/>
                <a:ea typeface="Calibri" panose="020F0502020204030204" pitchFamily="34" charset="0"/>
              </a:rPr>
              <a:t>Làm</a:t>
            </a:r>
            <a:r>
              <a:rPr lang="en-US" sz="3600" dirty="0">
                <a:effectLst/>
                <a:latin typeface="Cambria" panose="02040503050406030204" pitchFamily="18" charset="0"/>
                <a:ea typeface="Calibri" panose="020F0502020204030204" pitchFamily="34" charset="0"/>
              </a:rPr>
              <a:t> </a:t>
            </a:r>
            <a:r>
              <a:rPr lang="en-US" sz="3600" dirty="0" err="1">
                <a:effectLst/>
                <a:latin typeface="Cambria" panose="02040503050406030204" pitchFamily="18" charset="0"/>
                <a:ea typeface="Calibri" panose="020F0502020204030204" pitchFamily="34" charset="0"/>
              </a:rPr>
              <a:t>thế</a:t>
            </a:r>
            <a:r>
              <a:rPr lang="en-US" sz="3600" dirty="0">
                <a:effectLst/>
                <a:latin typeface="Cambria" panose="02040503050406030204" pitchFamily="18" charset="0"/>
                <a:ea typeface="Calibri" panose="020F0502020204030204" pitchFamily="34" charset="0"/>
              </a:rPr>
              <a:t> </a:t>
            </a:r>
            <a:r>
              <a:rPr lang="en-US" sz="3600" dirty="0" err="1">
                <a:effectLst/>
                <a:latin typeface="Cambria" panose="02040503050406030204" pitchFamily="18" charset="0"/>
                <a:ea typeface="Calibri" panose="020F0502020204030204" pitchFamily="34" charset="0"/>
              </a:rPr>
              <a:t>nào</a:t>
            </a:r>
            <a:r>
              <a:rPr lang="en-US" sz="3600" dirty="0">
                <a:effectLst/>
                <a:latin typeface="Cambria" panose="02040503050406030204" pitchFamily="18" charset="0"/>
                <a:ea typeface="Calibri" panose="020F0502020204030204" pitchFamily="34" charset="0"/>
              </a:rPr>
              <a:t> </a:t>
            </a:r>
            <a:r>
              <a:rPr lang="en-US" sz="3600" dirty="0" err="1">
                <a:effectLst/>
                <a:latin typeface="Cambria" panose="02040503050406030204" pitchFamily="18" charset="0"/>
                <a:ea typeface="Calibri" panose="020F0502020204030204" pitchFamily="34" charset="0"/>
              </a:rPr>
              <a:t>để</a:t>
            </a:r>
            <a:r>
              <a:rPr lang="en-US" sz="3600" dirty="0">
                <a:effectLst/>
                <a:latin typeface="Cambria" panose="02040503050406030204" pitchFamily="18" charset="0"/>
                <a:ea typeface="Calibri" panose="020F0502020204030204" pitchFamily="34" charset="0"/>
              </a:rPr>
              <a:t> </a:t>
            </a:r>
            <a:r>
              <a:rPr lang="en-US" sz="3600" dirty="0" err="1">
                <a:effectLst/>
                <a:latin typeface="Cambria" panose="02040503050406030204" pitchFamily="18" charset="0"/>
                <a:ea typeface="Calibri" panose="020F0502020204030204" pitchFamily="34" charset="0"/>
              </a:rPr>
              <a:t>nhận</a:t>
            </a:r>
            <a:r>
              <a:rPr lang="en-US" sz="3600" dirty="0">
                <a:effectLst/>
                <a:latin typeface="Cambria" panose="02040503050406030204" pitchFamily="18" charset="0"/>
                <a:ea typeface="Calibri" panose="020F0502020204030204" pitchFamily="34" charset="0"/>
              </a:rPr>
              <a:t> </a:t>
            </a:r>
            <a:r>
              <a:rPr lang="en-US" sz="3600" dirty="0" err="1">
                <a:effectLst/>
                <a:latin typeface="Cambria" panose="02040503050406030204" pitchFamily="18" charset="0"/>
                <a:ea typeface="Calibri" panose="020F0502020204030204" pitchFamily="34" charset="0"/>
              </a:rPr>
              <a:t>diện</a:t>
            </a:r>
            <a:r>
              <a:rPr lang="en-US" sz="3600" dirty="0">
                <a:effectLst/>
                <a:latin typeface="Cambria" panose="02040503050406030204" pitchFamily="18" charset="0"/>
                <a:ea typeface="Calibri" panose="020F0502020204030204" pitchFamily="34" charset="0"/>
              </a:rPr>
              <a:t> </a:t>
            </a:r>
            <a:r>
              <a:rPr lang="en-US" sz="3600" dirty="0" err="1">
                <a:effectLst/>
                <a:latin typeface="Cambria" panose="02040503050406030204" pitchFamily="18" charset="0"/>
                <a:ea typeface="Calibri" panose="020F0502020204030204" pitchFamily="34" charset="0"/>
              </a:rPr>
              <a:t>họ</a:t>
            </a:r>
            <a:r>
              <a:rPr lang="en-US" sz="3600" dirty="0">
                <a:effectLst/>
                <a:latin typeface="Cambria" panose="02040503050406030204" pitchFamily="18" charset="0"/>
                <a:ea typeface="Calibri" panose="020F0502020204030204" pitchFamily="34" charset="0"/>
              </a:rPr>
              <a:t>?</a:t>
            </a:r>
            <a:endParaRPr lang="en-VN" sz="3600" dirty="0">
              <a:latin typeface="Cambria" panose="02040503050406030204" pitchFamily="18" charset="0"/>
              <a:ea typeface="Calibri" panose="020F0502020204030204" pitchFamily="34" charset="0"/>
            </a:endParaRPr>
          </a:p>
          <a:p>
            <a:pPr marL="342900" indent="-342900">
              <a:spcAft>
                <a:spcPts val="800"/>
              </a:spcAft>
              <a:buAutoNum type="arabicPeriod"/>
            </a:pPr>
            <a:r>
              <a:rPr lang="en-US" sz="3600" dirty="0" err="1">
                <a:effectLst/>
                <a:latin typeface="Cambria" panose="02040503050406030204" pitchFamily="18" charset="0"/>
                <a:ea typeface="Calibri" panose="020F0502020204030204" pitchFamily="34" charset="0"/>
              </a:rPr>
              <a:t>Hành</a:t>
            </a:r>
            <a:r>
              <a:rPr lang="en-US" sz="3600" dirty="0">
                <a:effectLst/>
                <a:latin typeface="Cambria" panose="02040503050406030204" pitchFamily="18" charset="0"/>
                <a:ea typeface="Calibri" panose="020F0502020204030204" pitchFamily="34" charset="0"/>
              </a:rPr>
              <a:t> vi </a:t>
            </a:r>
            <a:r>
              <a:rPr lang="en-US" sz="3600" dirty="0" err="1">
                <a:effectLst/>
                <a:latin typeface="Cambria" panose="02040503050406030204" pitchFamily="18" charset="0"/>
                <a:ea typeface="Calibri" panose="020F0502020204030204" pitchFamily="34" charset="0"/>
              </a:rPr>
              <a:t>xâm</a:t>
            </a:r>
            <a:r>
              <a:rPr lang="en-US" sz="3600" dirty="0">
                <a:effectLst/>
                <a:latin typeface="Cambria" panose="02040503050406030204" pitchFamily="18" charset="0"/>
                <a:ea typeface="Calibri" panose="020F0502020204030204" pitchFamily="34" charset="0"/>
              </a:rPr>
              <a:t> </a:t>
            </a:r>
            <a:r>
              <a:rPr lang="en-US" sz="3600" dirty="0" err="1">
                <a:effectLst/>
                <a:latin typeface="Cambria" panose="02040503050406030204" pitchFamily="18" charset="0"/>
                <a:ea typeface="Calibri" panose="020F0502020204030204" pitchFamily="34" charset="0"/>
              </a:rPr>
              <a:t>hại</a:t>
            </a:r>
            <a:r>
              <a:rPr lang="en-US" sz="3600" dirty="0">
                <a:effectLst/>
                <a:latin typeface="Cambria" panose="02040503050406030204" pitchFamily="18" charset="0"/>
                <a:ea typeface="Calibri" panose="020F0502020204030204" pitchFamily="34" charset="0"/>
              </a:rPr>
              <a:t> </a:t>
            </a:r>
            <a:r>
              <a:rPr lang="en-US" sz="3600" dirty="0" err="1">
                <a:effectLst/>
                <a:latin typeface="Cambria" panose="02040503050406030204" pitchFamily="18" charset="0"/>
                <a:ea typeface="Calibri" panose="020F0502020204030204" pitchFamily="34" charset="0"/>
              </a:rPr>
              <a:t>tinh</a:t>
            </a:r>
            <a:r>
              <a:rPr lang="en-US" sz="3600" dirty="0">
                <a:effectLst/>
                <a:latin typeface="Cambria" panose="02040503050406030204" pitchFamily="18" charset="0"/>
                <a:ea typeface="Calibri" panose="020F0502020204030204" pitchFamily="34" charset="0"/>
              </a:rPr>
              <a:t> </a:t>
            </a:r>
            <a:r>
              <a:rPr lang="en-US" sz="3600" dirty="0" err="1">
                <a:effectLst/>
                <a:latin typeface="Cambria" panose="02040503050406030204" pitchFamily="18" charset="0"/>
                <a:ea typeface="Calibri" panose="020F0502020204030204" pitchFamily="34" charset="0"/>
              </a:rPr>
              <a:t>thần</a:t>
            </a:r>
            <a:r>
              <a:rPr lang="en-US" sz="3600" dirty="0">
                <a:effectLst/>
                <a:latin typeface="Cambria" panose="02040503050406030204" pitchFamily="18" charset="0"/>
                <a:ea typeface="Calibri" panose="020F0502020204030204" pitchFamily="34" charset="0"/>
              </a:rPr>
              <a:t> </a:t>
            </a:r>
            <a:r>
              <a:rPr lang="en-US" sz="3600" dirty="0" err="1">
                <a:effectLst/>
                <a:latin typeface="Cambria" panose="02040503050406030204" pitchFamily="18" charset="0"/>
                <a:ea typeface="Calibri" panose="020F0502020204030204" pitchFamily="34" charset="0"/>
              </a:rPr>
              <a:t>để</a:t>
            </a:r>
            <a:r>
              <a:rPr lang="en-US" sz="3600" dirty="0">
                <a:effectLst/>
                <a:latin typeface="Cambria" panose="02040503050406030204" pitchFamily="18" charset="0"/>
                <a:ea typeface="Calibri" panose="020F0502020204030204" pitchFamily="34" charset="0"/>
              </a:rPr>
              <a:t> </a:t>
            </a:r>
            <a:r>
              <a:rPr lang="en-US" sz="3600" dirty="0" err="1">
                <a:effectLst/>
                <a:latin typeface="Cambria" panose="02040503050406030204" pitchFamily="18" charset="0"/>
                <a:ea typeface="Calibri" panose="020F0502020204030204" pitchFamily="34" charset="0"/>
              </a:rPr>
              <a:t>lại</a:t>
            </a:r>
            <a:r>
              <a:rPr lang="en-US" sz="3600" dirty="0">
                <a:effectLst/>
                <a:latin typeface="Cambria" panose="02040503050406030204" pitchFamily="18" charset="0"/>
                <a:ea typeface="Calibri" panose="020F0502020204030204" pitchFamily="34" charset="0"/>
              </a:rPr>
              <a:t> </a:t>
            </a:r>
            <a:r>
              <a:rPr lang="en-US" sz="3600" dirty="0" err="1">
                <a:effectLst/>
                <a:latin typeface="Cambria" panose="02040503050406030204" pitchFamily="18" charset="0"/>
                <a:ea typeface="Calibri" panose="020F0502020204030204" pitchFamily="34" charset="0"/>
              </a:rPr>
              <a:t>hậu</a:t>
            </a:r>
            <a:r>
              <a:rPr lang="en-US" sz="3600" dirty="0">
                <a:effectLst/>
                <a:latin typeface="Cambria" panose="02040503050406030204" pitchFamily="18" charset="0"/>
                <a:ea typeface="Calibri" panose="020F0502020204030204" pitchFamily="34" charset="0"/>
              </a:rPr>
              <a:t> </a:t>
            </a:r>
            <a:r>
              <a:rPr lang="en-US" sz="3600" dirty="0" err="1">
                <a:effectLst/>
                <a:latin typeface="Cambria" panose="02040503050406030204" pitchFamily="18" charset="0"/>
                <a:ea typeface="Calibri" panose="020F0502020204030204" pitchFamily="34" charset="0"/>
              </a:rPr>
              <a:t>quả</a:t>
            </a:r>
            <a:r>
              <a:rPr lang="en-US" sz="3600" dirty="0">
                <a:effectLst/>
                <a:latin typeface="Cambria" panose="02040503050406030204" pitchFamily="18" charset="0"/>
                <a:ea typeface="Calibri" panose="020F0502020204030204" pitchFamily="34" charset="0"/>
              </a:rPr>
              <a:t> </a:t>
            </a:r>
            <a:r>
              <a:rPr lang="en-US" sz="3600" dirty="0" err="1">
                <a:effectLst/>
                <a:latin typeface="Cambria" panose="02040503050406030204" pitchFamily="18" charset="0"/>
                <a:ea typeface="Calibri" panose="020F0502020204030204" pitchFamily="34" charset="0"/>
              </a:rPr>
              <a:t>cho</a:t>
            </a:r>
            <a:r>
              <a:rPr lang="en-US" sz="3600" dirty="0">
                <a:effectLst/>
                <a:latin typeface="Cambria" panose="02040503050406030204" pitchFamily="18" charset="0"/>
                <a:ea typeface="Calibri" panose="020F0502020204030204" pitchFamily="34" charset="0"/>
              </a:rPr>
              <a:t> </a:t>
            </a:r>
            <a:r>
              <a:rPr lang="en-US" sz="3600" dirty="0" err="1">
                <a:effectLst/>
                <a:latin typeface="Cambria" panose="02040503050406030204" pitchFamily="18" charset="0"/>
                <a:ea typeface="Calibri" panose="020F0502020204030204" pitchFamily="34" charset="0"/>
              </a:rPr>
              <a:t>người</a:t>
            </a:r>
            <a:r>
              <a:rPr lang="en-US" sz="3600" dirty="0">
                <a:effectLst/>
                <a:latin typeface="Cambria" panose="02040503050406030204" pitchFamily="18" charset="0"/>
                <a:ea typeface="Calibri" panose="020F0502020204030204" pitchFamily="34" charset="0"/>
              </a:rPr>
              <a:t> </a:t>
            </a:r>
            <a:r>
              <a:rPr lang="en-US" sz="3600" dirty="0" err="1">
                <a:effectLst/>
                <a:latin typeface="Cambria" panose="02040503050406030204" pitchFamily="18" charset="0"/>
                <a:ea typeface="Calibri" panose="020F0502020204030204" pitchFamily="34" charset="0"/>
              </a:rPr>
              <a:t>bị</a:t>
            </a:r>
            <a:r>
              <a:rPr lang="en-US" sz="3600" dirty="0">
                <a:effectLst/>
                <a:latin typeface="Cambria" panose="02040503050406030204" pitchFamily="18" charset="0"/>
                <a:ea typeface="Calibri" panose="020F0502020204030204" pitchFamily="34" charset="0"/>
              </a:rPr>
              <a:t> </a:t>
            </a:r>
            <a:r>
              <a:rPr lang="en-US" sz="3600" dirty="0" err="1">
                <a:effectLst/>
                <a:latin typeface="Cambria" panose="02040503050406030204" pitchFamily="18" charset="0"/>
                <a:ea typeface="Calibri" panose="020F0502020204030204" pitchFamily="34" charset="0"/>
              </a:rPr>
              <a:t>xâm</a:t>
            </a:r>
            <a:r>
              <a:rPr lang="en-US" sz="3600" dirty="0">
                <a:effectLst/>
                <a:latin typeface="Cambria" panose="02040503050406030204" pitchFamily="18" charset="0"/>
                <a:ea typeface="Calibri" panose="020F0502020204030204" pitchFamily="34" charset="0"/>
              </a:rPr>
              <a:t> </a:t>
            </a:r>
            <a:r>
              <a:rPr lang="en-US" sz="3600" dirty="0" err="1">
                <a:effectLst/>
                <a:latin typeface="Cambria" panose="02040503050406030204" pitchFamily="18" charset="0"/>
                <a:ea typeface="Calibri" panose="020F0502020204030204" pitchFamily="34" charset="0"/>
              </a:rPr>
              <a:t>hại</a:t>
            </a:r>
            <a:r>
              <a:rPr lang="en-US" sz="3600" dirty="0">
                <a:effectLst/>
                <a:latin typeface="Cambria" panose="02040503050406030204" pitchFamily="18" charset="0"/>
                <a:ea typeface="Calibri" panose="020F0502020204030204" pitchFamily="34" charset="0"/>
              </a:rPr>
              <a:t> </a:t>
            </a:r>
            <a:r>
              <a:rPr lang="en-US" sz="3600" dirty="0" err="1">
                <a:effectLst/>
                <a:latin typeface="Cambria" panose="02040503050406030204" pitchFamily="18" charset="0"/>
                <a:ea typeface="Calibri" panose="020F0502020204030204" pitchFamily="34" charset="0"/>
              </a:rPr>
              <a:t>như</a:t>
            </a:r>
            <a:r>
              <a:rPr lang="en-US" sz="3600" dirty="0">
                <a:effectLst/>
                <a:latin typeface="Cambria" panose="02040503050406030204" pitchFamily="18" charset="0"/>
                <a:ea typeface="Calibri" panose="020F0502020204030204" pitchFamily="34" charset="0"/>
              </a:rPr>
              <a:t> </a:t>
            </a:r>
            <a:r>
              <a:rPr lang="en-US" sz="3600" dirty="0" err="1">
                <a:effectLst/>
                <a:latin typeface="Cambria" panose="02040503050406030204" pitchFamily="18" charset="0"/>
                <a:ea typeface="Calibri" panose="020F0502020204030204" pitchFamily="34" charset="0"/>
              </a:rPr>
              <a:t>thế</a:t>
            </a:r>
            <a:r>
              <a:rPr lang="en-US" sz="3600" dirty="0">
                <a:effectLst/>
                <a:latin typeface="Cambria" panose="02040503050406030204" pitchFamily="18" charset="0"/>
                <a:ea typeface="Calibri" panose="020F0502020204030204" pitchFamily="34" charset="0"/>
              </a:rPr>
              <a:t> </a:t>
            </a:r>
            <a:r>
              <a:rPr lang="en-US" sz="3600" dirty="0" err="1">
                <a:effectLst/>
                <a:latin typeface="Cambria" panose="02040503050406030204" pitchFamily="18" charset="0"/>
                <a:ea typeface="Calibri" panose="020F0502020204030204" pitchFamily="34" charset="0"/>
              </a:rPr>
              <a:t>nào</a:t>
            </a:r>
            <a:r>
              <a:rPr lang="en-US" sz="3600" dirty="0">
                <a:effectLst/>
                <a:latin typeface="Cambria" panose="02040503050406030204" pitchFamily="18" charset="0"/>
                <a:ea typeface="Calibri" panose="020F0502020204030204" pitchFamily="34" charset="0"/>
              </a:rPr>
              <a:t>? </a:t>
            </a:r>
            <a:r>
              <a:rPr lang="en-US" sz="3600" dirty="0" err="1">
                <a:effectLst/>
                <a:latin typeface="Cambria" panose="02040503050406030204" pitchFamily="18" charset="0"/>
                <a:ea typeface="Calibri" panose="020F0502020204030204" pitchFamily="34" charset="0"/>
              </a:rPr>
              <a:t>Nêu</a:t>
            </a:r>
            <a:r>
              <a:rPr lang="en-US" sz="3600" dirty="0">
                <a:effectLst/>
                <a:latin typeface="Cambria" panose="02040503050406030204" pitchFamily="18" charset="0"/>
                <a:ea typeface="Calibri" panose="020F0502020204030204" pitchFamily="34" charset="0"/>
              </a:rPr>
              <a:t> </a:t>
            </a:r>
            <a:r>
              <a:rPr lang="en-US" sz="3600" dirty="0" err="1">
                <a:effectLst/>
                <a:latin typeface="Cambria" panose="02040503050406030204" pitchFamily="18" charset="0"/>
                <a:ea typeface="Calibri" panose="020F0502020204030204" pitchFamily="34" charset="0"/>
              </a:rPr>
              <a:t>cảm</a:t>
            </a:r>
            <a:r>
              <a:rPr lang="en-US" sz="3600" dirty="0">
                <a:effectLst/>
                <a:latin typeface="Cambria" panose="02040503050406030204" pitchFamily="18" charset="0"/>
                <a:ea typeface="Calibri" panose="020F0502020204030204" pitchFamily="34" charset="0"/>
              </a:rPr>
              <a:t> </a:t>
            </a:r>
            <a:r>
              <a:rPr lang="en-US" sz="3600" dirty="0" err="1">
                <a:effectLst/>
                <a:latin typeface="Cambria" panose="02040503050406030204" pitchFamily="18" charset="0"/>
                <a:ea typeface="Calibri" panose="020F0502020204030204" pitchFamily="34" charset="0"/>
              </a:rPr>
              <a:t>xúc</a:t>
            </a:r>
            <a:r>
              <a:rPr lang="en-US" sz="3600" dirty="0">
                <a:effectLst/>
                <a:latin typeface="Cambria" panose="02040503050406030204" pitchFamily="18" charset="0"/>
                <a:ea typeface="Calibri" panose="020F0502020204030204" pitchFamily="34" charset="0"/>
              </a:rPr>
              <a:t> </a:t>
            </a:r>
            <a:r>
              <a:rPr lang="en-US" sz="3600" dirty="0" err="1">
                <a:effectLst/>
                <a:latin typeface="Cambria" panose="02040503050406030204" pitchFamily="18" charset="0"/>
                <a:ea typeface="Calibri" panose="020F0502020204030204" pitchFamily="34" charset="0"/>
              </a:rPr>
              <a:t>của</a:t>
            </a:r>
            <a:r>
              <a:rPr lang="en-US" sz="3600" dirty="0">
                <a:effectLst/>
                <a:latin typeface="Cambria" panose="02040503050406030204" pitchFamily="18" charset="0"/>
                <a:ea typeface="Calibri" panose="020F0502020204030204" pitchFamily="34" charset="0"/>
              </a:rPr>
              <a:t> </a:t>
            </a:r>
            <a:r>
              <a:rPr lang="en-US" sz="3600" dirty="0" err="1">
                <a:effectLst/>
                <a:latin typeface="Cambria" panose="02040503050406030204" pitchFamily="18" charset="0"/>
                <a:ea typeface="Calibri" panose="020F0502020204030204" pitchFamily="34" charset="0"/>
              </a:rPr>
              <a:t>trẻ</a:t>
            </a:r>
            <a:r>
              <a:rPr lang="en-US" sz="3600" dirty="0">
                <a:effectLst/>
                <a:latin typeface="Cambria" panose="02040503050406030204" pitchFamily="18" charset="0"/>
                <a:ea typeface="Calibri" panose="020F0502020204030204" pitchFamily="34" charset="0"/>
              </a:rPr>
              <a:t> </a:t>
            </a:r>
            <a:r>
              <a:rPr lang="en-US" sz="3600" dirty="0" err="1">
                <a:effectLst/>
                <a:latin typeface="Cambria" panose="02040503050406030204" pitchFamily="18" charset="0"/>
                <a:ea typeface="Calibri" panose="020F0502020204030204" pitchFamily="34" charset="0"/>
              </a:rPr>
              <a:t>em</a:t>
            </a:r>
            <a:r>
              <a:rPr lang="en-US" sz="3600" dirty="0">
                <a:effectLst/>
                <a:latin typeface="Cambria" panose="02040503050406030204" pitchFamily="18" charset="0"/>
                <a:ea typeface="Calibri" panose="020F0502020204030204" pitchFamily="34" charset="0"/>
              </a:rPr>
              <a:t> </a:t>
            </a:r>
            <a:r>
              <a:rPr lang="en-US" sz="3600" dirty="0" err="1">
                <a:effectLst/>
                <a:latin typeface="Cambria" panose="02040503050406030204" pitchFamily="18" charset="0"/>
                <a:ea typeface="Calibri" panose="020F0502020204030204" pitchFamily="34" charset="0"/>
              </a:rPr>
              <a:t>khi</a:t>
            </a:r>
            <a:r>
              <a:rPr lang="en-US" sz="3600" dirty="0">
                <a:effectLst/>
                <a:latin typeface="Cambria" panose="02040503050406030204" pitchFamily="18" charset="0"/>
                <a:ea typeface="Calibri" panose="020F0502020204030204" pitchFamily="34" charset="0"/>
              </a:rPr>
              <a:t> </a:t>
            </a:r>
            <a:r>
              <a:rPr lang="en-US" sz="3600" dirty="0" err="1">
                <a:effectLst/>
                <a:latin typeface="Cambria" panose="02040503050406030204" pitchFamily="18" charset="0"/>
                <a:ea typeface="Calibri" panose="020F0502020204030204" pitchFamily="34" charset="0"/>
              </a:rPr>
              <a:t>bị</a:t>
            </a:r>
            <a:r>
              <a:rPr lang="en-US" sz="3600" dirty="0">
                <a:effectLst/>
                <a:latin typeface="Cambria" panose="02040503050406030204" pitchFamily="18" charset="0"/>
                <a:ea typeface="Calibri" panose="020F0502020204030204" pitchFamily="34" charset="0"/>
              </a:rPr>
              <a:t> </a:t>
            </a:r>
            <a:r>
              <a:rPr lang="en-US" sz="3600" dirty="0" err="1">
                <a:effectLst/>
                <a:latin typeface="Cambria" panose="02040503050406030204" pitchFamily="18" charset="0"/>
                <a:ea typeface="Calibri" panose="020F0502020204030204" pitchFamily="34" charset="0"/>
              </a:rPr>
              <a:t>tổn</a:t>
            </a:r>
            <a:r>
              <a:rPr lang="en-US" sz="3600" dirty="0">
                <a:effectLst/>
                <a:latin typeface="Cambria" panose="02040503050406030204" pitchFamily="18" charset="0"/>
                <a:ea typeface="Calibri" panose="020F0502020204030204" pitchFamily="34" charset="0"/>
              </a:rPr>
              <a:t> </a:t>
            </a:r>
            <a:r>
              <a:rPr lang="en-US" sz="3600" dirty="0" err="1">
                <a:effectLst/>
                <a:latin typeface="Cambria" panose="02040503050406030204" pitchFamily="18" charset="0"/>
                <a:ea typeface="Calibri" panose="020F0502020204030204" pitchFamily="34" charset="0"/>
              </a:rPr>
              <a:t>thương</a:t>
            </a:r>
            <a:r>
              <a:rPr lang="en-US" sz="3600" dirty="0">
                <a:effectLst/>
                <a:latin typeface="Cambria" panose="02040503050406030204" pitchFamily="18" charset="0"/>
                <a:ea typeface="Calibri" panose="020F0502020204030204" pitchFamily="34" charset="0"/>
              </a:rPr>
              <a:t> </a:t>
            </a:r>
            <a:r>
              <a:rPr lang="en-US" sz="3600" dirty="0" err="1">
                <a:effectLst/>
                <a:latin typeface="Cambria" panose="02040503050406030204" pitchFamily="18" charset="0"/>
                <a:ea typeface="Calibri" panose="020F0502020204030204" pitchFamily="34" charset="0"/>
              </a:rPr>
              <a:t>tinh</a:t>
            </a:r>
            <a:r>
              <a:rPr lang="en-US" sz="3600" dirty="0">
                <a:effectLst/>
                <a:latin typeface="Cambria" panose="02040503050406030204" pitchFamily="18" charset="0"/>
                <a:ea typeface="Calibri" panose="020F0502020204030204" pitchFamily="34" charset="0"/>
              </a:rPr>
              <a:t> </a:t>
            </a:r>
            <a:r>
              <a:rPr lang="en-US" sz="3600" dirty="0" err="1">
                <a:effectLst/>
                <a:latin typeface="Cambria" panose="02040503050406030204" pitchFamily="18" charset="0"/>
                <a:ea typeface="Calibri" panose="020F0502020204030204" pitchFamily="34" charset="0"/>
              </a:rPr>
              <a:t>thần</a:t>
            </a:r>
            <a:r>
              <a:rPr lang="en-US" sz="3600" dirty="0" smtClean="0">
                <a:effectLst/>
                <a:latin typeface="Cambria" panose="02040503050406030204" pitchFamily="18" charset="0"/>
                <a:ea typeface="Calibri" panose="020F0502020204030204" pitchFamily="34" charset="0"/>
              </a:rPr>
              <a:t>.</a:t>
            </a:r>
            <a:endParaRPr lang="en-VN" sz="3600" dirty="0">
              <a:effectLst/>
              <a:latin typeface="Cambria" panose="02040503050406030204" pitchFamily="18" charset="0"/>
              <a:ea typeface="Calibri" panose="020F0502020204030204" pitchFamily="34" charset="0"/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DB3E44CF-B79C-5D4B-AE59-63F4C28492C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37552" y="1114793"/>
            <a:ext cx="7937500" cy="1943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80238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E7AB1B3B-F7DF-844F-8B8A-C5AA46CA6BFE}"/>
              </a:ext>
            </a:extLst>
          </p:cNvPr>
          <p:cNvGrpSpPr/>
          <p:nvPr/>
        </p:nvGrpSpPr>
        <p:grpSpPr>
          <a:xfrm>
            <a:off x="8382000" y="835950"/>
            <a:ext cx="9254620" cy="8648510"/>
            <a:chOff x="716743" y="835950"/>
            <a:chExt cx="16919877" cy="8648510"/>
          </a:xfrm>
        </p:grpSpPr>
        <p:grpSp>
          <p:nvGrpSpPr>
            <p:cNvPr id="3" name="Group 3"/>
            <p:cNvGrpSpPr/>
            <p:nvPr/>
          </p:nvGrpSpPr>
          <p:grpSpPr>
            <a:xfrm>
              <a:off x="716743" y="835950"/>
              <a:ext cx="16919877" cy="8648510"/>
              <a:chOff x="0" y="0"/>
              <a:chExt cx="45219913" cy="23113930"/>
            </a:xfrm>
          </p:grpSpPr>
          <p:sp>
            <p:nvSpPr>
              <p:cNvPr id="4" name="Freeform 4"/>
              <p:cNvSpPr/>
              <p:nvPr/>
            </p:nvSpPr>
            <p:spPr>
              <a:xfrm>
                <a:off x="72390" y="72390"/>
                <a:ext cx="45075133" cy="22969151"/>
              </a:xfrm>
              <a:custGeom>
                <a:avLst/>
                <a:gdLst/>
                <a:ahLst/>
                <a:cxnLst/>
                <a:rect l="l" t="t" r="r" b="b"/>
                <a:pathLst>
                  <a:path w="45075133" h="22969151">
                    <a:moveTo>
                      <a:pt x="0" y="0"/>
                    </a:moveTo>
                    <a:lnTo>
                      <a:pt x="45075133" y="0"/>
                    </a:lnTo>
                    <a:lnTo>
                      <a:pt x="45075133" y="22969151"/>
                    </a:lnTo>
                    <a:lnTo>
                      <a:pt x="0" y="2296915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CA4136"/>
              </a:solidFill>
            </p:spPr>
          </p:sp>
          <p:sp>
            <p:nvSpPr>
              <p:cNvPr id="5" name="Freeform 5"/>
              <p:cNvSpPr/>
              <p:nvPr/>
            </p:nvSpPr>
            <p:spPr>
              <a:xfrm>
                <a:off x="0" y="0"/>
                <a:ext cx="45219913" cy="23113930"/>
              </a:xfrm>
              <a:custGeom>
                <a:avLst/>
                <a:gdLst/>
                <a:ahLst/>
                <a:cxnLst/>
                <a:rect l="l" t="t" r="r" b="b"/>
                <a:pathLst>
                  <a:path w="45219913" h="23113930">
                    <a:moveTo>
                      <a:pt x="45075134" y="22969150"/>
                    </a:moveTo>
                    <a:lnTo>
                      <a:pt x="45219913" y="22969150"/>
                    </a:lnTo>
                    <a:lnTo>
                      <a:pt x="45219913" y="23113930"/>
                    </a:lnTo>
                    <a:lnTo>
                      <a:pt x="45075134" y="23113930"/>
                    </a:lnTo>
                    <a:lnTo>
                      <a:pt x="45075134" y="22969150"/>
                    </a:lnTo>
                    <a:close/>
                    <a:moveTo>
                      <a:pt x="0" y="144780"/>
                    </a:moveTo>
                    <a:lnTo>
                      <a:pt x="144780" y="144780"/>
                    </a:lnTo>
                    <a:lnTo>
                      <a:pt x="144780" y="22969150"/>
                    </a:lnTo>
                    <a:lnTo>
                      <a:pt x="0" y="22969150"/>
                    </a:lnTo>
                    <a:lnTo>
                      <a:pt x="0" y="144780"/>
                    </a:lnTo>
                    <a:close/>
                    <a:moveTo>
                      <a:pt x="0" y="22969150"/>
                    </a:moveTo>
                    <a:lnTo>
                      <a:pt x="144780" y="22969150"/>
                    </a:lnTo>
                    <a:lnTo>
                      <a:pt x="144780" y="23113930"/>
                    </a:lnTo>
                    <a:lnTo>
                      <a:pt x="0" y="23113930"/>
                    </a:lnTo>
                    <a:lnTo>
                      <a:pt x="0" y="22969150"/>
                    </a:lnTo>
                    <a:close/>
                    <a:moveTo>
                      <a:pt x="45075134" y="144780"/>
                    </a:moveTo>
                    <a:lnTo>
                      <a:pt x="45219913" y="144780"/>
                    </a:lnTo>
                    <a:lnTo>
                      <a:pt x="45219913" y="22969150"/>
                    </a:lnTo>
                    <a:lnTo>
                      <a:pt x="45075134" y="22969150"/>
                    </a:lnTo>
                    <a:lnTo>
                      <a:pt x="45075134" y="144780"/>
                    </a:lnTo>
                    <a:close/>
                    <a:moveTo>
                      <a:pt x="144780" y="22969150"/>
                    </a:moveTo>
                    <a:lnTo>
                      <a:pt x="45075134" y="22969150"/>
                    </a:lnTo>
                    <a:lnTo>
                      <a:pt x="45075134" y="23113930"/>
                    </a:lnTo>
                    <a:lnTo>
                      <a:pt x="144780" y="23113930"/>
                    </a:lnTo>
                    <a:lnTo>
                      <a:pt x="144780" y="22969150"/>
                    </a:lnTo>
                    <a:close/>
                    <a:moveTo>
                      <a:pt x="45075134" y="0"/>
                    </a:moveTo>
                    <a:lnTo>
                      <a:pt x="45219913" y="0"/>
                    </a:lnTo>
                    <a:lnTo>
                      <a:pt x="45219913" y="144780"/>
                    </a:lnTo>
                    <a:lnTo>
                      <a:pt x="45075134" y="144780"/>
                    </a:lnTo>
                    <a:lnTo>
                      <a:pt x="45075134" y="0"/>
                    </a:lnTo>
                    <a:close/>
                    <a:moveTo>
                      <a:pt x="0" y="0"/>
                    </a:moveTo>
                    <a:lnTo>
                      <a:pt x="144780" y="0"/>
                    </a:lnTo>
                    <a:lnTo>
                      <a:pt x="144780" y="144780"/>
                    </a:lnTo>
                    <a:lnTo>
                      <a:pt x="0" y="144780"/>
                    </a:lnTo>
                    <a:lnTo>
                      <a:pt x="0" y="0"/>
                    </a:lnTo>
                    <a:close/>
                    <a:moveTo>
                      <a:pt x="144780" y="0"/>
                    </a:moveTo>
                    <a:lnTo>
                      <a:pt x="45075134" y="0"/>
                    </a:lnTo>
                    <a:lnTo>
                      <a:pt x="45075134" y="144780"/>
                    </a:lnTo>
                    <a:lnTo>
                      <a:pt x="144780" y="144780"/>
                    </a:lnTo>
                    <a:lnTo>
                      <a:pt x="144780" y="0"/>
                    </a:lnTo>
                    <a:close/>
                  </a:path>
                </a:pathLst>
              </a:custGeom>
              <a:solidFill>
                <a:srgbClr val="000000"/>
              </a:solidFill>
            </p:spPr>
          </p:sp>
        </p:grpSp>
        <p:grpSp>
          <p:nvGrpSpPr>
            <p:cNvPr id="6" name="Group 6"/>
            <p:cNvGrpSpPr/>
            <p:nvPr/>
          </p:nvGrpSpPr>
          <p:grpSpPr>
            <a:xfrm>
              <a:off x="1061381" y="1163911"/>
              <a:ext cx="16230600" cy="7959177"/>
              <a:chOff x="0" y="0"/>
              <a:chExt cx="41155826" cy="20182035"/>
            </a:xfrm>
          </p:grpSpPr>
          <p:sp>
            <p:nvSpPr>
              <p:cNvPr id="7" name="Freeform 7"/>
              <p:cNvSpPr/>
              <p:nvPr/>
            </p:nvSpPr>
            <p:spPr>
              <a:xfrm>
                <a:off x="0" y="114750"/>
                <a:ext cx="41083436" cy="20037254"/>
              </a:xfrm>
              <a:custGeom>
                <a:avLst/>
                <a:gdLst/>
                <a:ahLst/>
                <a:cxnLst/>
                <a:rect l="l" t="t" r="r" b="b"/>
                <a:pathLst>
                  <a:path w="41011047" h="20037254">
                    <a:moveTo>
                      <a:pt x="0" y="0"/>
                    </a:moveTo>
                    <a:lnTo>
                      <a:pt x="41011046" y="0"/>
                    </a:lnTo>
                    <a:lnTo>
                      <a:pt x="41011046" y="20037254"/>
                    </a:lnTo>
                    <a:lnTo>
                      <a:pt x="0" y="2003725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</p:sp>
          <p:sp>
            <p:nvSpPr>
              <p:cNvPr id="8" name="Freeform 8"/>
              <p:cNvSpPr/>
              <p:nvPr/>
            </p:nvSpPr>
            <p:spPr>
              <a:xfrm>
                <a:off x="0" y="0"/>
                <a:ext cx="41155826" cy="20182035"/>
              </a:xfrm>
              <a:custGeom>
                <a:avLst/>
                <a:gdLst/>
                <a:ahLst/>
                <a:cxnLst/>
                <a:rect l="l" t="t" r="r" b="b"/>
                <a:pathLst>
                  <a:path w="41155826" h="20182035">
                    <a:moveTo>
                      <a:pt x="41011047" y="20037254"/>
                    </a:moveTo>
                    <a:lnTo>
                      <a:pt x="41155826" y="20037254"/>
                    </a:lnTo>
                    <a:lnTo>
                      <a:pt x="41155826" y="20182035"/>
                    </a:lnTo>
                    <a:lnTo>
                      <a:pt x="41011047" y="20182035"/>
                    </a:lnTo>
                    <a:lnTo>
                      <a:pt x="41011047" y="20037254"/>
                    </a:lnTo>
                    <a:close/>
                    <a:moveTo>
                      <a:pt x="0" y="144780"/>
                    </a:moveTo>
                    <a:lnTo>
                      <a:pt x="144780" y="144780"/>
                    </a:lnTo>
                    <a:lnTo>
                      <a:pt x="144780" y="20037254"/>
                    </a:lnTo>
                    <a:lnTo>
                      <a:pt x="0" y="20037254"/>
                    </a:lnTo>
                    <a:lnTo>
                      <a:pt x="0" y="144780"/>
                    </a:lnTo>
                    <a:close/>
                    <a:moveTo>
                      <a:pt x="0" y="20037254"/>
                    </a:moveTo>
                    <a:lnTo>
                      <a:pt x="144780" y="20037254"/>
                    </a:lnTo>
                    <a:lnTo>
                      <a:pt x="144780" y="20182035"/>
                    </a:lnTo>
                    <a:lnTo>
                      <a:pt x="0" y="20182035"/>
                    </a:lnTo>
                    <a:lnTo>
                      <a:pt x="0" y="20037254"/>
                    </a:lnTo>
                    <a:close/>
                    <a:moveTo>
                      <a:pt x="41011047" y="144780"/>
                    </a:moveTo>
                    <a:lnTo>
                      <a:pt x="41155826" y="144780"/>
                    </a:lnTo>
                    <a:lnTo>
                      <a:pt x="41155826" y="20037254"/>
                    </a:lnTo>
                    <a:lnTo>
                      <a:pt x="41011047" y="20037254"/>
                    </a:lnTo>
                    <a:lnTo>
                      <a:pt x="41011047" y="144780"/>
                    </a:lnTo>
                    <a:close/>
                    <a:moveTo>
                      <a:pt x="144780" y="20037254"/>
                    </a:moveTo>
                    <a:lnTo>
                      <a:pt x="41011047" y="20037254"/>
                    </a:lnTo>
                    <a:lnTo>
                      <a:pt x="41011047" y="20182035"/>
                    </a:lnTo>
                    <a:lnTo>
                      <a:pt x="144780" y="20182035"/>
                    </a:lnTo>
                    <a:lnTo>
                      <a:pt x="144780" y="20037254"/>
                    </a:lnTo>
                    <a:close/>
                    <a:moveTo>
                      <a:pt x="41011047" y="0"/>
                    </a:moveTo>
                    <a:lnTo>
                      <a:pt x="41155826" y="0"/>
                    </a:lnTo>
                    <a:lnTo>
                      <a:pt x="41155826" y="144780"/>
                    </a:lnTo>
                    <a:lnTo>
                      <a:pt x="41011047" y="144780"/>
                    </a:lnTo>
                    <a:lnTo>
                      <a:pt x="41011047" y="0"/>
                    </a:lnTo>
                    <a:close/>
                    <a:moveTo>
                      <a:pt x="0" y="0"/>
                    </a:moveTo>
                    <a:lnTo>
                      <a:pt x="144780" y="0"/>
                    </a:lnTo>
                    <a:lnTo>
                      <a:pt x="144780" y="144780"/>
                    </a:lnTo>
                    <a:lnTo>
                      <a:pt x="0" y="144780"/>
                    </a:lnTo>
                    <a:lnTo>
                      <a:pt x="0" y="0"/>
                    </a:lnTo>
                    <a:close/>
                    <a:moveTo>
                      <a:pt x="144780" y="0"/>
                    </a:moveTo>
                    <a:lnTo>
                      <a:pt x="41011047" y="0"/>
                    </a:lnTo>
                    <a:lnTo>
                      <a:pt x="41011047" y="144780"/>
                    </a:lnTo>
                    <a:lnTo>
                      <a:pt x="144780" y="144780"/>
                    </a:lnTo>
                    <a:lnTo>
                      <a:pt x="144780" y="0"/>
                    </a:lnTo>
                    <a:close/>
                  </a:path>
                </a:pathLst>
              </a:custGeom>
              <a:solidFill>
                <a:srgbClr val="000000"/>
              </a:solidFill>
            </p:spPr>
          </p:sp>
        </p:grpSp>
      </p:grpSp>
      <p:pic>
        <p:nvPicPr>
          <p:cNvPr id="1028" name="Picture 4" descr="Xâm hại trẻ em là gì? Các Quy Định, Chế Tài Pháp Luật Hành Vi Xâm Hại Trẻ Em">
            <a:extLst>
              <a:ext uri="{FF2B5EF4-FFF2-40B4-BE49-F238E27FC236}">
                <a16:creationId xmlns:a16="http://schemas.microsoft.com/office/drawing/2014/main" id="{215DE8C1-87D1-DA4D-A00E-354BAF4867A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555" b="13704"/>
          <a:stretch/>
        </p:blipFill>
        <p:spPr bwMode="auto">
          <a:xfrm>
            <a:off x="457200" y="1145069"/>
            <a:ext cx="7472363" cy="8305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5E739A60-25ED-1241-AB1B-355F43D3B937}"/>
              </a:ext>
            </a:extLst>
          </p:cNvPr>
          <p:cNvSpPr txBox="1"/>
          <p:nvPr/>
        </p:nvSpPr>
        <p:spPr>
          <a:xfrm>
            <a:off x="8818309" y="2631302"/>
            <a:ext cx="8382000" cy="67403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AutoNum type="arabicPeriod"/>
            </a:pPr>
            <a:r>
              <a:rPr lang="en-US" sz="3600" dirty="0" err="1">
                <a:effectLst/>
                <a:latin typeface="Cambria" panose="02040503050406030204" pitchFamily="18" charset="0"/>
                <a:ea typeface="Calibri" panose="020F0502020204030204" pitchFamily="34" charset="0"/>
              </a:rPr>
              <a:t>Hành</a:t>
            </a:r>
            <a:r>
              <a:rPr lang="en-US" sz="3600" dirty="0">
                <a:effectLst/>
                <a:latin typeface="Cambria" panose="02040503050406030204" pitchFamily="18" charset="0"/>
                <a:ea typeface="Calibri" panose="020F0502020204030204" pitchFamily="34" charset="0"/>
              </a:rPr>
              <a:t> vi </a:t>
            </a:r>
            <a:r>
              <a:rPr lang="en-US" sz="3600" dirty="0" err="1">
                <a:effectLst/>
                <a:latin typeface="Cambria" panose="02040503050406030204" pitchFamily="18" charset="0"/>
                <a:ea typeface="Calibri" panose="020F0502020204030204" pitchFamily="34" charset="0"/>
              </a:rPr>
              <a:t>xâm</a:t>
            </a:r>
            <a:r>
              <a:rPr lang="en-US" sz="3600" dirty="0">
                <a:effectLst/>
                <a:latin typeface="Cambria" panose="02040503050406030204" pitchFamily="18" charset="0"/>
                <a:ea typeface="Calibri" panose="020F0502020204030204" pitchFamily="34" charset="0"/>
              </a:rPr>
              <a:t> </a:t>
            </a:r>
            <a:r>
              <a:rPr lang="en-US" sz="3600" dirty="0" err="1">
                <a:effectLst/>
                <a:latin typeface="Cambria" panose="02040503050406030204" pitchFamily="18" charset="0"/>
                <a:ea typeface="Calibri" panose="020F0502020204030204" pitchFamily="34" charset="0"/>
              </a:rPr>
              <a:t>hại</a:t>
            </a:r>
            <a:r>
              <a:rPr lang="en-US" sz="3600" dirty="0">
                <a:effectLst/>
                <a:latin typeface="Cambria" panose="02040503050406030204" pitchFamily="18" charset="0"/>
                <a:ea typeface="Calibri" panose="020F0502020204030204" pitchFamily="34" charset="0"/>
              </a:rPr>
              <a:t> </a:t>
            </a:r>
            <a:r>
              <a:rPr lang="en-US" sz="3600" dirty="0" err="1">
                <a:effectLst/>
                <a:latin typeface="Cambria" panose="02040503050406030204" pitchFamily="18" charset="0"/>
                <a:ea typeface="Calibri" panose="020F0502020204030204" pitchFamily="34" charset="0"/>
              </a:rPr>
              <a:t>tinh</a:t>
            </a:r>
            <a:r>
              <a:rPr lang="en-US" sz="3600" dirty="0">
                <a:effectLst/>
                <a:latin typeface="Cambria" panose="02040503050406030204" pitchFamily="18" charset="0"/>
                <a:ea typeface="Calibri" panose="020F0502020204030204" pitchFamily="34" charset="0"/>
              </a:rPr>
              <a:t> </a:t>
            </a:r>
            <a:r>
              <a:rPr lang="en-US" sz="3600" dirty="0" err="1">
                <a:effectLst/>
                <a:latin typeface="Cambria" panose="02040503050406030204" pitchFamily="18" charset="0"/>
                <a:ea typeface="Calibri" panose="020F0502020204030204" pitchFamily="34" charset="0"/>
              </a:rPr>
              <a:t>thần</a:t>
            </a:r>
            <a:r>
              <a:rPr lang="en-US" sz="3600" dirty="0">
                <a:effectLst/>
                <a:latin typeface="Cambria" panose="02040503050406030204" pitchFamily="18" charset="0"/>
                <a:ea typeface="Calibri" panose="020F0502020204030204" pitchFamily="34" charset="0"/>
              </a:rPr>
              <a:t>: </a:t>
            </a:r>
            <a:r>
              <a:rPr lang="en-US" sz="3600" dirty="0" err="1">
                <a:effectLst/>
                <a:latin typeface="Cambria" panose="02040503050406030204" pitchFamily="18" charset="0"/>
                <a:ea typeface="Calibri" panose="020F0502020204030204" pitchFamily="34" charset="0"/>
              </a:rPr>
              <a:t>đánh</a:t>
            </a:r>
            <a:r>
              <a:rPr lang="en-US" sz="3600" dirty="0">
                <a:effectLst/>
                <a:latin typeface="Cambria" panose="02040503050406030204" pitchFamily="18" charset="0"/>
                <a:ea typeface="Calibri" panose="020F0502020204030204" pitchFamily="34" charset="0"/>
              </a:rPr>
              <a:t> </a:t>
            </a:r>
            <a:r>
              <a:rPr lang="en-US" sz="3600" dirty="0" err="1">
                <a:effectLst/>
                <a:latin typeface="Cambria" panose="02040503050406030204" pitchFamily="18" charset="0"/>
                <a:ea typeface="Calibri" panose="020F0502020204030204" pitchFamily="34" charset="0"/>
              </a:rPr>
              <a:t>đập</a:t>
            </a:r>
            <a:r>
              <a:rPr lang="en-US" sz="3600" dirty="0">
                <a:effectLst/>
                <a:latin typeface="Cambria" panose="02040503050406030204" pitchFamily="18" charset="0"/>
                <a:ea typeface="Calibri" panose="020F0502020204030204" pitchFamily="34" charset="0"/>
              </a:rPr>
              <a:t>, </a:t>
            </a:r>
            <a:r>
              <a:rPr lang="en-US" sz="3600" dirty="0" err="1">
                <a:effectLst/>
                <a:latin typeface="Cambria" panose="02040503050406030204" pitchFamily="18" charset="0"/>
                <a:ea typeface="Calibri" panose="020F0502020204030204" pitchFamily="34" charset="0"/>
              </a:rPr>
              <a:t>mắng</a:t>
            </a:r>
            <a:r>
              <a:rPr lang="en-US" sz="3600" dirty="0">
                <a:effectLst/>
                <a:latin typeface="Cambria" panose="02040503050406030204" pitchFamily="18" charset="0"/>
                <a:ea typeface="Calibri" panose="020F0502020204030204" pitchFamily="34" charset="0"/>
              </a:rPr>
              <a:t> </a:t>
            </a:r>
            <a:r>
              <a:rPr lang="en-US" sz="3600" dirty="0" err="1">
                <a:effectLst/>
                <a:latin typeface="Cambria" panose="02040503050406030204" pitchFamily="18" charset="0"/>
                <a:ea typeface="Calibri" panose="020F0502020204030204" pitchFamily="34" charset="0"/>
              </a:rPr>
              <a:t>mỏ</a:t>
            </a:r>
            <a:r>
              <a:rPr lang="en-US" sz="3600" dirty="0">
                <a:effectLst/>
                <a:latin typeface="Cambria" panose="02040503050406030204" pitchFamily="18" charset="0"/>
                <a:ea typeface="Calibri" panose="020F0502020204030204" pitchFamily="34" charset="0"/>
              </a:rPr>
              <a:t>,…</a:t>
            </a:r>
          </a:p>
          <a:p>
            <a:pPr marL="514350" indent="-514350">
              <a:buAutoNum type="arabicPeriod"/>
            </a:pPr>
            <a:r>
              <a:rPr lang="en-US" sz="3600" dirty="0" err="1">
                <a:effectLst/>
                <a:latin typeface="Cambria" panose="02040503050406030204" pitchFamily="18" charset="0"/>
                <a:ea typeface="Calibri" panose="020F0502020204030204" pitchFamily="34" charset="0"/>
              </a:rPr>
              <a:t>Những</a:t>
            </a:r>
            <a:r>
              <a:rPr lang="en-US" sz="3600" dirty="0">
                <a:effectLst/>
                <a:latin typeface="Cambria" panose="02040503050406030204" pitchFamily="18" charset="0"/>
                <a:ea typeface="Calibri" panose="020F0502020204030204" pitchFamily="34" charset="0"/>
              </a:rPr>
              <a:t> </a:t>
            </a:r>
            <a:r>
              <a:rPr lang="en-US" sz="3600" dirty="0" err="1">
                <a:effectLst/>
                <a:latin typeface="Cambria" panose="02040503050406030204" pitchFamily="18" charset="0"/>
                <a:ea typeface="Calibri" panose="020F0502020204030204" pitchFamily="34" charset="0"/>
              </a:rPr>
              <a:t>địa</a:t>
            </a:r>
            <a:r>
              <a:rPr lang="en-US" sz="3600" dirty="0">
                <a:effectLst/>
                <a:latin typeface="Cambria" panose="02040503050406030204" pitchFamily="18" charset="0"/>
                <a:ea typeface="Calibri" panose="020F0502020204030204" pitchFamily="34" charset="0"/>
              </a:rPr>
              <a:t> </a:t>
            </a:r>
            <a:r>
              <a:rPr lang="en-US" sz="3600" dirty="0" err="1">
                <a:effectLst/>
                <a:latin typeface="Cambria" panose="02040503050406030204" pitchFamily="18" charset="0"/>
                <a:ea typeface="Calibri" panose="020F0502020204030204" pitchFamily="34" charset="0"/>
              </a:rPr>
              <a:t>điểm</a:t>
            </a:r>
            <a:r>
              <a:rPr lang="en-US" sz="3600" dirty="0">
                <a:effectLst/>
                <a:latin typeface="Cambria" panose="02040503050406030204" pitchFamily="18" charset="0"/>
                <a:ea typeface="Calibri" panose="020F0502020204030204" pitchFamily="34" charset="0"/>
              </a:rPr>
              <a:t> </a:t>
            </a:r>
            <a:r>
              <a:rPr lang="en-US" sz="3600" dirty="0" err="1">
                <a:effectLst/>
                <a:latin typeface="Cambria" panose="02040503050406030204" pitchFamily="18" charset="0"/>
                <a:ea typeface="Calibri" panose="020F0502020204030204" pitchFamily="34" charset="0"/>
              </a:rPr>
              <a:t>thường</a:t>
            </a:r>
            <a:r>
              <a:rPr lang="en-US" sz="3600" dirty="0">
                <a:effectLst/>
                <a:latin typeface="Cambria" panose="02040503050406030204" pitchFamily="18" charset="0"/>
                <a:ea typeface="Calibri" panose="020F0502020204030204" pitchFamily="34" charset="0"/>
              </a:rPr>
              <a:t> </a:t>
            </a:r>
            <a:r>
              <a:rPr lang="en-US" sz="3600" dirty="0" err="1">
                <a:effectLst/>
                <a:latin typeface="Cambria" panose="02040503050406030204" pitchFamily="18" charset="0"/>
                <a:ea typeface="Calibri" panose="020F0502020204030204" pitchFamily="34" charset="0"/>
              </a:rPr>
              <a:t>dễ</a:t>
            </a:r>
            <a:r>
              <a:rPr lang="en-US" sz="3600" dirty="0">
                <a:effectLst/>
                <a:latin typeface="Cambria" panose="02040503050406030204" pitchFamily="18" charset="0"/>
                <a:ea typeface="Calibri" panose="020F0502020204030204" pitchFamily="34" charset="0"/>
              </a:rPr>
              <a:t> </a:t>
            </a:r>
            <a:r>
              <a:rPr lang="en-US" sz="3600" dirty="0" err="1">
                <a:effectLst/>
                <a:latin typeface="Cambria" panose="02040503050406030204" pitchFamily="18" charset="0"/>
                <a:ea typeface="Calibri" panose="020F0502020204030204" pitchFamily="34" charset="0"/>
              </a:rPr>
              <a:t>xảy</a:t>
            </a:r>
            <a:r>
              <a:rPr lang="en-US" sz="3600" dirty="0">
                <a:effectLst/>
                <a:latin typeface="Cambria" panose="02040503050406030204" pitchFamily="18" charset="0"/>
                <a:ea typeface="Calibri" panose="020F0502020204030204" pitchFamily="34" charset="0"/>
              </a:rPr>
              <a:t> ra </a:t>
            </a:r>
            <a:r>
              <a:rPr lang="en-US" sz="3600" dirty="0" err="1">
                <a:effectLst/>
                <a:latin typeface="Cambria" panose="02040503050406030204" pitchFamily="18" charset="0"/>
                <a:ea typeface="Calibri" panose="020F0502020204030204" pitchFamily="34" charset="0"/>
              </a:rPr>
              <a:t>tình</a:t>
            </a:r>
            <a:r>
              <a:rPr lang="en-US" sz="3600" dirty="0">
                <a:effectLst/>
                <a:latin typeface="Cambria" panose="02040503050406030204" pitchFamily="18" charset="0"/>
                <a:ea typeface="Calibri" panose="020F0502020204030204" pitchFamily="34" charset="0"/>
              </a:rPr>
              <a:t> </a:t>
            </a:r>
            <a:r>
              <a:rPr lang="en-US" sz="3600" dirty="0" err="1">
                <a:effectLst/>
                <a:latin typeface="Cambria" panose="02040503050406030204" pitchFamily="18" charset="0"/>
                <a:ea typeface="Calibri" panose="020F0502020204030204" pitchFamily="34" charset="0"/>
              </a:rPr>
              <a:t>huống</a:t>
            </a:r>
            <a:r>
              <a:rPr lang="en-US" sz="3600" dirty="0">
                <a:effectLst/>
                <a:latin typeface="Cambria" panose="02040503050406030204" pitchFamily="18" charset="0"/>
                <a:ea typeface="Calibri" panose="020F0502020204030204" pitchFamily="34" charset="0"/>
              </a:rPr>
              <a:t> </a:t>
            </a:r>
            <a:r>
              <a:rPr lang="en-US" sz="3600" dirty="0" err="1">
                <a:effectLst/>
                <a:latin typeface="Cambria" panose="02040503050406030204" pitchFamily="18" charset="0"/>
                <a:ea typeface="Calibri" panose="020F0502020204030204" pitchFamily="34" charset="0"/>
              </a:rPr>
              <a:t>bị</a:t>
            </a:r>
            <a:r>
              <a:rPr lang="en-US" sz="3600" dirty="0">
                <a:effectLst/>
                <a:latin typeface="Cambria" panose="02040503050406030204" pitchFamily="18" charset="0"/>
                <a:ea typeface="Calibri" panose="020F0502020204030204" pitchFamily="34" charset="0"/>
              </a:rPr>
              <a:t> </a:t>
            </a:r>
            <a:r>
              <a:rPr lang="en-US" sz="3600" dirty="0" err="1">
                <a:effectLst/>
                <a:latin typeface="Cambria" panose="02040503050406030204" pitchFamily="18" charset="0"/>
                <a:ea typeface="Calibri" panose="020F0502020204030204" pitchFamily="34" charset="0"/>
              </a:rPr>
              <a:t>xâm</a:t>
            </a:r>
            <a:r>
              <a:rPr lang="en-US" sz="3600" dirty="0">
                <a:effectLst/>
                <a:latin typeface="Cambria" panose="02040503050406030204" pitchFamily="18" charset="0"/>
                <a:ea typeface="Calibri" panose="020F0502020204030204" pitchFamily="34" charset="0"/>
              </a:rPr>
              <a:t> </a:t>
            </a:r>
            <a:r>
              <a:rPr lang="en-US" sz="3600" dirty="0" err="1">
                <a:effectLst/>
                <a:latin typeface="Cambria" panose="02040503050406030204" pitchFamily="18" charset="0"/>
                <a:ea typeface="Calibri" panose="020F0502020204030204" pitchFamily="34" charset="0"/>
              </a:rPr>
              <a:t>hại</a:t>
            </a:r>
            <a:r>
              <a:rPr lang="en-US" sz="3600" dirty="0">
                <a:effectLst/>
                <a:latin typeface="Cambria" panose="02040503050406030204" pitchFamily="18" charset="0"/>
                <a:ea typeface="Calibri" panose="020F0502020204030204" pitchFamily="34" charset="0"/>
              </a:rPr>
              <a:t> </a:t>
            </a:r>
            <a:r>
              <a:rPr lang="en-US" sz="3600" dirty="0" err="1">
                <a:effectLst/>
                <a:latin typeface="Cambria" panose="02040503050406030204" pitchFamily="18" charset="0"/>
                <a:ea typeface="Calibri" panose="020F0502020204030204" pitchFamily="34" charset="0"/>
              </a:rPr>
              <a:t>tinh</a:t>
            </a:r>
            <a:r>
              <a:rPr lang="en-US" sz="3600" dirty="0">
                <a:effectLst/>
                <a:latin typeface="Cambria" panose="02040503050406030204" pitchFamily="18" charset="0"/>
                <a:ea typeface="Calibri" panose="020F0502020204030204" pitchFamily="34" charset="0"/>
              </a:rPr>
              <a:t> </a:t>
            </a:r>
            <a:r>
              <a:rPr lang="en-US" sz="3600" dirty="0" err="1">
                <a:effectLst/>
                <a:latin typeface="Cambria" panose="02040503050406030204" pitchFamily="18" charset="0"/>
                <a:ea typeface="Calibri" panose="020F0502020204030204" pitchFamily="34" charset="0"/>
              </a:rPr>
              <a:t>thần</a:t>
            </a:r>
            <a:r>
              <a:rPr lang="en-US" sz="3600" dirty="0">
                <a:effectLst/>
                <a:latin typeface="Cambria" panose="02040503050406030204" pitchFamily="18" charset="0"/>
                <a:ea typeface="Calibri" panose="020F0502020204030204" pitchFamily="34" charset="0"/>
              </a:rPr>
              <a:t>: </a:t>
            </a:r>
            <a:r>
              <a:rPr lang="en-US" sz="3600" b="1" dirty="0" err="1">
                <a:effectLst/>
                <a:latin typeface="Cambria" panose="02040503050406030204" pitchFamily="18" charset="0"/>
                <a:ea typeface="Calibri" panose="020F0502020204030204" pitchFamily="34" charset="0"/>
              </a:rPr>
              <a:t>mọi</a:t>
            </a:r>
            <a:r>
              <a:rPr lang="en-US" sz="3600" b="1" dirty="0">
                <a:effectLst/>
                <a:latin typeface="Cambria" panose="02040503050406030204" pitchFamily="18" charset="0"/>
                <a:ea typeface="Calibri" panose="020F0502020204030204" pitchFamily="34" charset="0"/>
              </a:rPr>
              <a:t> </a:t>
            </a:r>
            <a:r>
              <a:rPr lang="en-US" sz="3600" b="1" dirty="0" err="1">
                <a:effectLst/>
                <a:latin typeface="Cambria" panose="02040503050406030204" pitchFamily="18" charset="0"/>
                <a:ea typeface="Calibri" panose="020F0502020204030204" pitchFamily="34" charset="0"/>
              </a:rPr>
              <a:t>nơi</a:t>
            </a:r>
            <a:r>
              <a:rPr lang="en-US" sz="3600" dirty="0">
                <a:effectLst/>
                <a:latin typeface="Cambria" panose="02040503050406030204" pitchFamily="18" charset="0"/>
                <a:ea typeface="Calibri" panose="020F0502020204030204" pitchFamily="34" charset="0"/>
              </a:rPr>
              <a:t>.</a:t>
            </a:r>
            <a:endParaRPr lang="en-VN" sz="3600" dirty="0">
              <a:latin typeface="Cambria" panose="02040503050406030204" pitchFamily="18" charset="0"/>
              <a:ea typeface="Calibri" panose="020F0502020204030204" pitchFamily="34" charset="0"/>
            </a:endParaRPr>
          </a:p>
          <a:p>
            <a:pPr marL="514350" indent="-514350">
              <a:buAutoNum type="arabicPeriod"/>
            </a:pPr>
            <a:r>
              <a:rPr lang="en-US" sz="3600" dirty="0" err="1">
                <a:effectLst/>
                <a:latin typeface="Cambria" panose="02040503050406030204" pitchFamily="18" charset="0"/>
                <a:ea typeface="Calibri" panose="020F0502020204030204" pitchFamily="34" charset="0"/>
              </a:rPr>
              <a:t>Thời</a:t>
            </a:r>
            <a:r>
              <a:rPr lang="en-US" sz="3600" dirty="0">
                <a:effectLst/>
                <a:latin typeface="Cambria" panose="02040503050406030204" pitchFamily="18" charset="0"/>
                <a:ea typeface="Calibri" panose="020F0502020204030204" pitchFamily="34" charset="0"/>
              </a:rPr>
              <a:t> </a:t>
            </a:r>
            <a:r>
              <a:rPr lang="en-US" sz="3600" dirty="0" err="1">
                <a:effectLst/>
                <a:latin typeface="Cambria" panose="02040503050406030204" pitchFamily="18" charset="0"/>
                <a:ea typeface="Calibri" panose="020F0502020204030204" pitchFamily="34" charset="0"/>
              </a:rPr>
              <a:t>gian</a:t>
            </a:r>
            <a:r>
              <a:rPr lang="en-US" sz="3600" dirty="0">
                <a:effectLst/>
                <a:latin typeface="Cambria" panose="02040503050406030204" pitchFamily="18" charset="0"/>
                <a:ea typeface="Calibri" panose="020F0502020204030204" pitchFamily="34" charset="0"/>
              </a:rPr>
              <a:t> </a:t>
            </a:r>
            <a:r>
              <a:rPr lang="en-US" sz="3600" dirty="0" err="1">
                <a:effectLst/>
                <a:latin typeface="Cambria" panose="02040503050406030204" pitchFamily="18" charset="0"/>
                <a:ea typeface="Calibri" panose="020F0502020204030204" pitchFamily="34" charset="0"/>
              </a:rPr>
              <a:t>có</a:t>
            </a:r>
            <a:r>
              <a:rPr lang="en-US" sz="3600" dirty="0">
                <a:effectLst/>
                <a:latin typeface="Cambria" panose="02040503050406030204" pitchFamily="18" charset="0"/>
                <a:ea typeface="Calibri" panose="020F0502020204030204" pitchFamily="34" charset="0"/>
              </a:rPr>
              <a:t> </a:t>
            </a:r>
            <a:r>
              <a:rPr lang="en-US" sz="3600" dirty="0" err="1">
                <a:effectLst/>
                <a:latin typeface="Cambria" panose="02040503050406030204" pitchFamily="18" charset="0"/>
                <a:ea typeface="Calibri" panose="020F0502020204030204" pitchFamily="34" charset="0"/>
              </a:rPr>
              <a:t>thể</a:t>
            </a:r>
            <a:r>
              <a:rPr lang="en-US" sz="3600" dirty="0">
                <a:effectLst/>
                <a:latin typeface="Cambria" panose="02040503050406030204" pitchFamily="18" charset="0"/>
                <a:ea typeface="Calibri" panose="020F0502020204030204" pitchFamily="34" charset="0"/>
              </a:rPr>
              <a:t> </a:t>
            </a:r>
            <a:r>
              <a:rPr lang="en-US" sz="3600" dirty="0" err="1">
                <a:effectLst/>
                <a:latin typeface="Cambria" panose="02040503050406030204" pitchFamily="18" charset="0"/>
                <a:ea typeface="Calibri" panose="020F0502020204030204" pitchFamily="34" charset="0"/>
              </a:rPr>
              <a:t>bị</a:t>
            </a:r>
            <a:r>
              <a:rPr lang="en-US" sz="3600" dirty="0">
                <a:effectLst/>
                <a:latin typeface="Cambria" panose="02040503050406030204" pitchFamily="18" charset="0"/>
                <a:ea typeface="Calibri" panose="020F0502020204030204" pitchFamily="34" charset="0"/>
              </a:rPr>
              <a:t> </a:t>
            </a:r>
            <a:r>
              <a:rPr lang="en-US" sz="3600" dirty="0" err="1">
                <a:effectLst/>
                <a:latin typeface="Cambria" panose="02040503050406030204" pitchFamily="18" charset="0"/>
                <a:ea typeface="Calibri" panose="020F0502020204030204" pitchFamily="34" charset="0"/>
              </a:rPr>
              <a:t>xâm</a:t>
            </a:r>
            <a:r>
              <a:rPr lang="en-US" sz="3600" dirty="0">
                <a:effectLst/>
                <a:latin typeface="Cambria" panose="02040503050406030204" pitchFamily="18" charset="0"/>
                <a:ea typeface="Calibri" panose="020F0502020204030204" pitchFamily="34" charset="0"/>
              </a:rPr>
              <a:t> </a:t>
            </a:r>
            <a:r>
              <a:rPr lang="en-US" sz="3600" dirty="0" err="1">
                <a:effectLst/>
                <a:latin typeface="Cambria" panose="02040503050406030204" pitchFamily="18" charset="0"/>
                <a:ea typeface="Calibri" panose="020F0502020204030204" pitchFamily="34" charset="0"/>
              </a:rPr>
              <a:t>hại</a:t>
            </a:r>
            <a:r>
              <a:rPr lang="en-US" sz="3600" dirty="0">
                <a:effectLst/>
                <a:latin typeface="Cambria" panose="02040503050406030204" pitchFamily="18" charset="0"/>
                <a:ea typeface="Calibri" panose="020F0502020204030204" pitchFamily="34" charset="0"/>
              </a:rPr>
              <a:t>: </a:t>
            </a:r>
            <a:r>
              <a:rPr lang="en-US" sz="3600" b="1" dirty="0" err="1">
                <a:effectLst/>
                <a:latin typeface="Cambria" panose="02040503050406030204" pitchFamily="18" charset="0"/>
                <a:ea typeface="Calibri" panose="020F0502020204030204" pitchFamily="34" charset="0"/>
              </a:rPr>
              <a:t>bất</a:t>
            </a:r>
            <a:r>
              <a:rPr lang="en-US" sz="3600" b="1" dirty="0">
                <a:effectLst/>
                <a:latin typeface="Cambria" panose="02040503050406030204" pitchFamily="18" charset="0"/>
                <a:ea typeface="Calibri" panose="020F0502020204030204" pitchFamily="34" charset="0"/>
              </a:rPr>
              <a:t> </a:t>
            </a:r>
            <a:r>
              <a:rPr lang="en-US" sz="3600" b="1" dirty="0" err="1">
                <a:effectLst/>
                <a:latin typeface="Cambria" panose="02040503050406030204" pitchFamily="18" charset="0"/>
                <a:ea typeface="Calibri" panose="020F0502020204030204" pitchFamily="34" charset="0"/>
              </a:rPr>
              <a:t>cứ</a:t>
            </a:r>
            <a:r>
              <a:rPr lang="en-US" sz="3600" b="1" dirty="0">
                <a:effectLst/>
                <a:latin typeface="Cambria" panose="02040503050406030204" pitchFamily="18" charset="0"/>
                <a:ea typeface="Calibri" panose="020F0502020204030204" pitchFamily="34" charset="0"/>
              </a:rPr>
              <a:t> </a:t>
            </a:r>
            <a:r>
              <a:rPr lang="en-US" sz="3600" b="1" dirty="0" err="1">
                <a:effectLst/>
                <a:latin typeface="Cambria" panose="02040503050406030204" pitchFamily="18" charset="0"/>
                <a:ea typeface="Calibri" panose="020F0502020204030204" pitchFamily="34" charset="0"/>
              </a:rPr>
              <a:t>lúc</a:t>
            </a:r>
            <a:r>
              <a:rPr lang="en-US" sz="3600" b="1" dirty="0">
                <a:effectLst/>
                <a:latin typeface="Cambria" panose="02040503050406030204" pitchFamily="18" charset="0"/>
                <a:ea typeface="Calibri" panose="020F0502020204030204" pitchFamily="34" charset="0"/>
              </a:rPr>
              <a:t> </a:t>
            </a:r>
            <a:r>
              <a:rPr lang="en-US" sz="3600" b="1" dirty="0" err="1">
                <a:effectLst/>
                <a:latin typeface="Cambria" panose="02040503050406030204" pitchFamily="18" charset="0"/>
                <a:ea typeface="Calibri" panose="020F0502020204030204" pitchFamily="34" charset="0"/>
              </a:rPr>
              <a:t>nào</a:t>
            </a:r>
            <a:r>
              <a:rPr lang="en-US" sz="3600" dirty="0">
                <a:effectLst/>
                <a:latin typeface="Cambria" panose="02040503050406030204" pitchFamily="18" charset="0"/>
                <a:ea typeface="Calibri" panose="020F0502020204030204" pitchFamily="34" charset="0"/>
              </a:rPr>
              <a:t>.</a:t>
            </a:r>
            <a:endParaRPr lang="en-VN" sz="3600" dirty="0">
              <a:latin typeface="Cambria" panose="02040503050406030204" pitchFamily="18" charset="0"/>
              <a:ea typeface="Calibri" panose="020F0502020204030204" pitchFamily="34" charset="0"/>
            </a:endParaRPr>
          </a:p>
          <a:p>
            <a:pPr marL="514350" indent="-514350">
              <a:buAutoNum type="arabicPeriod"/>
            </a:pPr>
            <a:r>
              <a:rPr lang="en-US" sz="3600" dirty="0" err="1">
                <a:effectLst/>
                <a:latin typeface="Cambria" panose="02040503050406030204" pitchFamily="18" charset="0"/>
                <a:ea typeface="Calibri" panose="020F0502020204030204" pitchFamily="34" charset="0"/>
              </a:rPr>
              <a:t>Người</a:t>
            </a:r>
            <a:r>
              <a:rPr lang="en-US" sz="3600" dirty="0">
                <a:effectLst/>
                <a:latin typeface="Cambria" panose="02040503050406030204" pitchFamily="18" charset="0"/>
                <a:ea typeface="Calibri" panose="020F0502020204030204" pitchFamily="34" charset="0"/>
              </a:rPr>
              <a:t> </a:t>
            </a:r>
            <a:r>
              <a:rPr lang="en-US" sz="3600" dirty="0" err="1">
                <a:effectLst/>
                <a:latin typeface="Cambria" panose="02040503050406030204" pitchFamily="18" charset="0"/>
                <a:ea typeface="Calibri" panose="020F0502020204030204" pitchFamily="34" charset="0"/>
              </a:rPr>
              <a:t>có</a:t>
            </a:r>
            <a:r>
              <a:rPr lang="en-US" sz="3600" dirty="0">
                <a:effectLst/>
                <a:latin typeface="Cambria" panose="02040503050406030204" pitchFamily="18" charset="0"/>
                <a:ea typeface="Calibri" panose="020F0502020204030204" pitchFamily="34" charset="0"/>
              </a:rPr>
              <a:t> </a:t>
            </a:r>
            <a:r>
              <a:rPr lang="en-US" sz="3600" dirty="0" err="1">
                <a:effectLst/>
                <a:latin typeface="Cambria" panose="02040503050406030204" pitchFamily="18" charset="0"/>
                <a:ea typeface="Calibri" panose="020F0502020204030204" pitchFamily="34" charset="0"/>
              </a:rPr>
              <a:t>thể</a:t>
            </a:r>
            <a:r>
              <a:rPr lang="en-US" sz="3600" dirty="0">
                <a:effectLst/>
                <a:latin typeface="Cambria" panose="02040503050406030204" pitchFamily="18" charset="0"/>
                <a:ea typeface="Calibri" panose="020F0502020204030204" pitchFamily="34" charset="0"/>
              </a:rPr>
              <a:t> </a:t>
            </a:r>
            <a:r>
              <a:rPr lang="en-US" sz="3600" dirty="0" err="1">
                <a:effectLst/>
                <a:latin typeface="Cambria" panose="02040503050406030204" pitchFamily="18" charset="0"/>
                <a:ea typeface="Calibri" panose="020F0502020204030204" pitchFamily="34" charset="0"/>
              </a:rPr>
              <a:t>thực</a:t>
            </a:r>
            <a:r>
              <a:rPr lang="en-US" sz="3600" dirty="0">
                <a:effectLst/>
                <a:latin typeface="Cambria" panose="02040503050406030204" pitchFamily="18" charset="0"/>
                <a:ea typeface="Calibri" panose="020F0502020204030204" pitchFamily="34" charset="0"/>
              </a:rPr>
              <a:t> </a:t>
            </a:r>
            <a:r>
              <a:rPr lang="en-US" sz="3600" dirty="0" err="1">
                <a:effectLst/>
                <a:latin typeface="Cambria" panose="02040503050406030204" pitchFamily="18" charset="0"/>
                <a:ea typeface="Calibri" panose="020F0502020204030204" pitchFamily="34" charset="0"/>
              </a:rPr>
              <a:t>hiện</a:t>
            </a:r>
            <a:r>
              <a:rPr lang="en-US" sz="3600" dirty="0">
                <a:effectLst/>
                <a:latin typeface="Cambria" panose="02040503050406030204" pitchFamily="18" charset="0"/>
                <a:ea typeface="Calibri" panose="020F0502020204030204" pitchFamily="34" charset="0"/>
              </a:rPr>
              <a:t> </a:t>
            </a:r>
            <a:r>
              <a:rPr lang="en-US" sz="3600" dirty="0" err="1">
                <a:effectLst/>
                <a:latin typeface="Cambria" panose="02040503050406030204" pitchFamily="18" charset="0"/>
                <a:ea typeface="Calibri" panose="020F0502020204030204" pitchFamily="34" charset="0"/>
              </a:rPr>
              <a:t>hành</a:t>
            </a:r>
            <a:r>
              <a:rPr lang="en-US" sz="3600" dirty="0">
                <a:effectLst/>
                <a:latin typeface="Cambria" panose="02040503050406030204" pitchFamily="18" charset="0"/>
                <a:ea typeface="Calibri" panose="020F0502020204030204" pitchFamily="34" charset="0"/>
              </a:rPr>
              <a:t> vi </a:t>
            </a:r>
            <a:r>
              <a:rPr lang="en-US" sz="3600" dirty="0" err="1">
                <a:effectLst/>
                <a:latin typeface="Cambria" panose="02040503050406030204" pitchFamily="18" charset="0"/>
                <a:ea typeface="Calibri" panose="020F0502020204030204" pitchFamily="34" charset="0"/>
              </a:rPr>
              <a:t>xâm</a:t>
            </a:r>
            <a:r>
              <a:rPr lang="en-US" sz="3600" dirty="0">
                <a:effectLst/>
                <a:latin typeface="Cambria" panose="02040503050406030204" pitchFamily="18" charset="0"/>
                <a:ea typeface="Calibri" panose="020F0502020204030204" pitchFamily="34" charset="0"/>
              </a:rPr>
              <a:t> </a:t>
            </a:r>
            <a:r>
              <a:rPr lang="en-US" sz="3600" dirty="0" err="1">
                <a:effectLst/>
                <a:latin typeface="Cambria" panose="02040503050406030204" pitchFamily="18" charset="0"/>
                <a:ea typeface="Calibri" panose="020F0502020204030204" pitchFamily="34" charset="0"/>
              </a:rPr>
              <a:t>hại</a:t>
            </a:r>
            <a:r>
              <a:rPr lang="en-US" sz="3600" dirty="0">
                <a:effectLst/>
                <a:latin typeface="Cambria" panose="02040503050406030204" pitchFamily="18" charset="0"/>
                <a:ea typeface="Calibri" panose="020F0502020204030204" pitchFamily="34" charset="0"/>
              </a:rPr>
              <a:t> </a:t>
            </a:r>
            <a:r>
              <a:rPr lang="en-US" sz="3600" dirty="0" err="1">
                <a:effectLst/>
                <a:latin typeface="Cambria" panose="02040503050406030204" pitchFamily="18" charset="0"/>
                <a:ea typeface="Calibri" panose="020F0502020204030204" pitchFamily="34" charset="0"/>
              </a:rPr>
              <a:t>tinh</a:t>
            </a:r>
            <a:r>
              <a:rPr lang="en-US" sz="3600" dirty="0">
                <a:effectLst/>
                <a:latin typeface="Cambria" panose="02040503050406030204" pitchFamily="18" charset="0"/>
                <a:ea typeface="Calibri" panose="020F0502020204030204" pitchFamily="34" charset="0"/>
              </a:rPr>
              <a:t> </a:t>
            </a:r>
            <a:r>
              <a:rPr lang="en-US" sz="3600" dirty="0" err="1">
                <a:effectLst/>
                <a:latin typeface="Cambria" panose="02040503050406030204" pitchFamily="18" charset="0"/>
                <a:ea typeface="Calibri" panose="020F0502020204030204" pitchFamily="34" charset="0"/>
              </a:rPr>
              <a:t>thần</a:t>
            </a:r>
            <a:r>
              <a:rPr lang="en-US" sz="3600" dirty="0">
                <a:effectLst/>
                <a:latin typeface="Cambria" panose="02040503050406030204" pitchFamily="18" charset="0"/>
                <a:ea typeface="Calibri" panose="020F0502020204030204" pitchFamily="34" charset="0"/>
              </a:rPr>
              <a:t>: </a:t>
            </a:r>
            <a:r>
              <a:rPr lang="en-US" sz="3600" b="1" dirty="0" err="1">
                <a:effectLst/>
                <a:latin typeface="Cambria" panose="02040503050406030204" pitchFamily="18" charset="0"/>
                <a:ea typeface="Calibri" panose="020F0502020204030204" pitchFamily="34" charset="0"/>
              </a:rPr>
              <a:t>bất</a:t>
            </a:r>
            <a:r>
              <a:rPr lang="en-US" sz="3600" b="1" dirty="0">
                <a:effectLst/>
                <a:latin typeface="Cambria" panose="02040503050406030204" pitchFamily="18" charset="0"/>
                <a:ea typeface="Calibri" panose="020F0502020204030204" pitchFamily="34" charset="0"/>
              </a:rPr>
              <a:t> </a:t>
            </a:r>
            <a:r>
              <a:rPr lang="en-US" sz="3600" b="1" dirty="0" err="1">
                <a:effectLst/>
                <a:latin typeface="Cambria" panose="02040503050406030204" pitchFamily="18" charset="0"/>
                <a:ea typeface="Calibri" panose="020F0502020204030204" pitchFamily="34" charset="0"/>
              </a:rPr>
              <a:t>cứ</a:t>
            </a:r>
            <a:r>
              <a:rPr lang="en-US" sz="3600" b="1" dirty="0">
                <a:effectLst/>
                <a:latin typeface="Cambria" panose="02040503050406030204" pitchFamily="18" charset="0"/>
                <a:ea typeface="Calibri" panose="020F0502020204030204" pitchFamily="34" charset="0"/>
              </a:rPr>
              <a:t> ai </a:t>
            </a:r>
            <a:r>
              <a:rPr lang="en-US" sz="3600" dirty="0" err="1">
                <a:effectLst/>
                <a:latin typeface="Cambria" panose="02040503050406030204" pitchFamily="18" charset="0"/>
                <a:ea typeface="Calibri" panose="020F0502020204030204" pitchFamily="34" charset="0"/>
              </a:rPr>
              <a:t>có</a:t>
            </a:r>
            <a:r>
              <a:rPr lang="en-US" sz="3600" dirty="0">
                <a:effectLst/>
                <a:latin typeface="Cambria" panose="02040503050406030204" pitchFamily="18" charset="0"/>
                <a:ea typeface="Calibri" panose="020F0502020204030204" pitchFamily="34" charset="0"/>
              </a:rPr>
              <a:t> </a:t>
            </a:r>
            <a:r>
              <a:rPr lang="en-US" sz="3600" dirty="0" err="1">
                <a:effectLst/>
                <a:latin typeface="Cambria" panose="02040503050406030204" pitchFamily="18" charset="0"/>
                <a:ea typeface="Calibri" panose="020F0502020204030204" pitchFamily="34" charset="0"/>
              </a:rPr>
              <a:t>thể</a:t>
            </a:r>
            <a:r>
              <a:rPr lang="en-US" sz="3600" dirty="0">
                <a:effectLst/>
                <a:latin typeface="Cambria" panose="02040503050406030204" pitchFamily="18" charset="0"/>
                <a:ea typeface="Calibri" panose="020F0502020204030204" pitchFamily="34" charset="0"/>
              </a:rPr>
              <a:t> </a:t>
            </a:r>
            <a:r>
              <a:rPr lang="en-US" sz="3600" dirty="0" err="1">
                <a:effectLst/>
                <a:latin typeface="Cambria" panose="02040503050406030204" pitchFamily="18" charset="0"/>
                <a:ea typeface="Calibri" panose="020F0502020204030204" pitchFamily="34" charset="0"/>
              </a:rPr>
              <a:t>là</a:t>
            </a:r>
            <a:r>
              <a:rPr lang="en-US" sz="3600" dirty="0">
                <a:effectLst/>
                <a:latin typeface="Cambria" panose="02040503050406030204" pitchFamily="18" charset="0"/>
                <a:ea typeface="Calibri" panose="020F0502020204030204" pitchFamily="34" charset="0"/>
              </a:rPr>
              <a:t> </a:t>
            </a:r>
            <a:r>
              <a:rPr lang="en-US" sz="3600" dirty="0" err="1">
                <a:effectLst/>
                <a:latin typeface="Cambria" panose="02040503050406030204" pitchFamily="18" charset="0"/>
                <a:ea typeface="Calibri" panose="020F0502020204030204" pitchFamily="34" charset="0"/>
              </a:rPr>
              <a:t>người</a:t>
            </a:r>
            <a:r>
              <a:rPr lang="en-US" sz="3600" dirty="0">
                <a:effectLst/>
                <a:latin typeface="Cambria" panose="02040503050406030204" pitchFamily="18" charset="0"/>
                <a:ea typeface="Calibri" panose="020F0502020204030204" pitchFamily="34" charset="0"/>
              </a:rPr>
              <a:t> </a:t>
            </a:r>
            <a:r>
              <a:rPr lang="en-US" sz="3600" dirty="0" err="1">
                <a:effectLst/>
                <a:latin typeface="Cambria" panose="02040503050406030204" pitchFamily="18" charset="0"/>
                <a:ea typeface="Calibri" panose="020F0502020204030204" pitchFamily="34" charset="0"/>
              </a:rPr>
              <a:t>lạ</a:t>
            </a:r>
            <a:r>
              <a:rPr lang="en-US" sz="3600" dirty="0">
                <a:effectLst/>
                <a:latin typeface="Cambria" panose="02040503050406030204" pitchFamily="18" charset="0"/>
                <a:ea typeface="Calibri" panose="020F0502020204030204" pitchFamily="34" charset="0"/>
              </a:rPr>
              <a:t>, </a:t>
            </a:r>
            <a:r>
              <a:rPr lang="en-US" sz="3600" dirty="0" err="1">
                <a:effectLst/>
                <a:latin typeface="Cambria" panose="02040503050406030204" pitchFamily="18" charset="0"/>
                <a:ea typeface="Calibri" panose="020F0502020204030204" pitchFamily="34" charset="0"/>
              </a:rPr>
              <a:t>người</a:t>
            </a:r>
            <a:r>
              <a:rPr lang="en-US" sz="3600" dirty="0">
                <a:effectLst/>
                <a:latin typeface="Cambria" panose="02040503050406030204" pitchFamily="18" charset="0"/>
                <a:ea typeface="Calibri" panose="020F0502020204030204" pitchFamily="34" charset="0"/>
              </a:rPr>
              <a:t> </a:t>
            </a:r>
            <a:r>
              <a:rPr lang="en-US" sz="3600" dirty="0" err="1">
                <a:effectLst/>
                <a:latin typeface="Cambria" panose="02040503050406030204" pitchFamily="18" charset="0"/>
                <a:ea typeface="Calibri" panose="020F0502020204030204" pitchFamily="34" charset="0"/>
              </a:rPr>
              <a:t>quen</a:t>
            </a:r>
            <a:r>
              <a:rPr lang="en-US" sz="3600" dirty="0">
                <a:effectLst/>
                <a:latin typeface="Cambria" panose="02040503050406030204" pitchFamily="18" charset="0"/>
                <a:ea typeface="Calibri" panose="020F0502020204030204" pitchFamily="34" charset="0"/>
              </a:rPr>
              <a:t>,…</a:t>
            </a:r>
            <a:endParaRPr lang="en-VN" sz="3600" dirty="0">
              <a:latin typeface="Cambria" panose="02040503050406030204" pitchFamily="18" charset="0"/>
              <a:ea typeface="Calibri" panose="020F0502020204030204" pitchFamily="34" charset="0"/>
            </a:endParaRPr>
          </a:p>
          <a:p>
            <a:pPr marL="514350" indent="-514350">
              <a:buAutoNum type="arabicPeriod"/>
            </a:pPr>
            <a:r>
              <a:rPr lang="en-US" sz="3600" dirty="0" err="1">
                <a:effectLst/>
                <a:latin typeface="Cambria" panose="02040503050406030204" pitchFamily="18" charset="0"/>
                <a:ea typeface="Calibri" panose="020F0502020204030204" pitchFamily="34" charset="0"/>
              </a:rPr>
              <a:t>Hậu</a:t>
            </a:r>
            <a:r>
              <a:rPr lang="en-US" sz="3600" dirty="0">
                <a:effectLst/>
                <a:latin typeface="Cambria" panose="02040503050406030204" pitchFamily="18" charset="0"/>
                <a:ea typeface="Calibri" panose="020F0502020204030204" pitchFamily="34" charset="0"/>
              </a:rPr>
              <a:t> </a:t>
            </a:r>
            <a:r>
              <a:rPr lang="en-US" sz="3600" dirty="0" err="1">
                <a:effectLst/>
                <a:latin typeface="Cambria" panose="02040503050406030204" pitchFamily="18" charset="0"/>
                <a:ea typeface="Calibri" panose="020F0502020204030204" pitchFamily="34" charset="0"/>
              </a:rPr>
              <a:t>quả</a:t>
            </a:r>
            <a:r>
              <a:rPr lang="en-US" sz="3600" dirty="0">
                <a:effectLst/>
                <a:latin typeface="Cambria" panose="02040503050406030204" pitchFamily="18" charset="0"/>
                <a:ea typeface="Calibri" panose="020F0502020204030204" pitchFamily="34" charset="0"/>
              </a:rPr>
              <a:t> </a:t>
            </a:r>
            <a:r>
              <a:rPr lang="en-US" sz="3600" dirty="0" err="1">
                <a:effectLst/>
                <a:latin typeface="Cambria" panose="02040503050406030204" pitchFamily="18" charset="0"/>
                <a:ea typeface="Calibri" panose="020F0502020204030204" pitchFamily="34" charset="0"/>
              </a:rPr>
              <a:t>cho</a:t>
            </a:r>
            <a:r>
              <a:rPr lang="en-US" sz="3600" dirty="0">
                <a:effectLst/>
                <a:latin typeface="Cambria" panose="02040503050406030204" pitchFamily="18" charset="0"/>
                <a:ea typeface="Calibri" panose="020F0502020204030204" pitchFamily="34" charset="0"/>
              </a:rPr>
              <a:t> </a:t>
            </a:r>
            <a:r>
              <a:rPr lang="en-US" sz="3600" dirty="0" err="1">
                <a:effectLst/>
                <a:latin typeface="Cambria" panose="02040503050406030204" pitchFamily="18" charset="0"/>
                <a:ea typeface="Calibri" panose="020F0502020204030204" pitchFamily="34" charset="0"/>
              </a:rPr>
              <a:t>người</a:t>
            </a:r>
            <a:r>
              <a:rPr lang="en-US" sz="3600" dirty="0">
                <a:effectLst/>
                <a:latin typeface="Cambria" panose="02040503050406030204" pitchFamily="18" charset="0"/>
                <a:ea typeface="Calibri" panose="020F0502020204030204" pitchFamily="34" charset="0"/>
              </a:rPr>
              <a:t> </a:t>
            </a:r>
            <a:r>
              <a:rPr lang="en-US" sz="3600" dirty="0" err="1">
                <a:effectLst/>
                <a:latin typeface="Cambria" panose="02040503050406030204" pitchFamily="18" charset="0"/>
                <a:ea typeface="Calibri" panose="020F0502020204030204" pitchFamily="34" charset="0"/>
              </a:rPr>
              <a:t>bị</a:t>
            </a:r>
            <a:r>
              <a:rPr lang="en-US" sz="3600" dirty="0">
                <a:effectLst/>
                <a:latin typeface="Cambria" panose="02040503050406030204" pitchFamily="18" charset="0"/>
                <a:ea typeface="Calibri" panose="020F0502020204030204" pitchFamily="34" charset="0"/>
              </a:rPr>
              <a:t> </a:t>
            </a:r>
            <a:r>
              <a:rPr lang="en-US" sz="3600" dirty="0" err="1">
                <a:effectLst/>
                <a:latin typeface="Cambria" panose="02040503050406030204" pitchFamily="18" charset="0"/>
                <a:ea typeface="Calibri" panose="020F0502020204030204" pitchFamily="34" charset="0"/>
              </a:rPr>
              <a:t>xâm</a:t>
            </a:r>
            <a:r>
              <a:rPr lang="en-US" sz="3600" dirty="0">
                <a:effectLst/>
                <a:latin typeface="Cambria" panose="02040503050406030204" pitchFamily="18" charset="0"/>
                <a:ea typeface="Calibri" panose="020F0502020204030204" pitchFamily="34" charset="0"/>
              </a:rPr>
              <a:t> </a:t>
            </a:r>
            <a:r>
              <a:rPr lang="en-US" sz="3600" dirty="0" err="1">
                <a:effectLst/>
                <a:latin typeface="Cambria" panose="02040503050406030204" pitchFamily="18" charset="0"/>
                <a:ea typeface="Calibri" panose="020F0502020204030204" pitchFamily="34" charset="0"/>
              </a:rPr>
              <a:t>hại</a:t>
            </a:r>
            <a:r>
              <a:rPr lang="en-US" sz="3600" dirty="0">
                <a:effectLst/>
                <a:latin typeface="Cambria" panose="02040503050406030204" pitchFamily="18" charset="0"/>
                <a:ea typeface="Calibri" panose="020F0502020204030204" pitchFamily="34" charset="0"/>
              </a:rPr>
              <a:t> </a:t>
            </a:r>
            <a:r>
              <a:rPr lang="en-US" sz="3600" dirty="0" err="1">
                <a:effectLst/>
                <a:latin typeface="Cambria" panose="02040503050406030204" pitchFamily="18" charset="0"/>
                <a:ea typeface="Calibri" panose="020F0502020204030204" pitchFamily="34" charset="0"/>
              </a:rPr>
              <a:t>tinh</a:t>
            </a:r>
            <a:r>
              <a:rPr lang="en-US" sz="3600" dirty="0">
                <a:effectLst/>
                <a:latin typeface="Cambria" panose="02040503050406030204" pitchFamily="18" charset="0"/>
                <a:ea typeface="Calibri" panose="020F0502020204030204" pitchFamily="34" charset="0"/>
              </a:rPr>
              <a:t> </a:t>
            </a:r>
            <a:r>
              <a:rPr lang="en-US" sz="3600" dirty="0" err="1">
                <a:effectLst/>
                <a:latin typeface="Cambria" panose="02040503050406030204" pitchFamily="18" charset="0"/>
                <a:ea typeface="Calibri" panose="020F0502020204030204" pitchFamily="34" charset="0"/>
              </a:rPr>
              <a:t>thần</a:t>
            </a:r>
            <a:r>
              <a:rPr lang="en-US" sz="3600" dirty="0">
                <a:effectLst/>
                <a:latin typeface="Cambria" panose="02040503050406030204" pitchFamily="18" charset="0"/>
                <a:ea typeface="Calibri" panose="020F0502020204030204" pitchFamily="34" charset="0"/>
              </a:rPr>
              <a:t>: lo </a:t>
            </a:r>
            <a:r>
              <a:rPr lang="en-US" sz="3600" dirty="0" err="1">
                <a:effectLst/>
                <a:latin typeface="Cambria" panose="02040503050406030204" pitchFamily="18" charset="0"/>
                <a:ea typeface="Calibri" panose="020F0502020204030204" pitchFamily="34" charset="0"/>
              </a:rPr>
              <a:t>sợ</a:t>
            </a:r>
            <a:r>
              <a:rPr lang="en-US" sz="3600" dirty="0">
                <a:effectLst/>
                <a:latin typeface="Cambria" panose="02040503050406030204" pitchFamily="18" charset="0"/>
                <a:ea typeface="Calibri" panose="020F0502020204030204" pitchFamily="34" charset="0"/>
              </a:rPr>
              <a:t>, </a:t>
            </a:r>
            <a:r>
              <a:rPr lang="en-US" sz="3600" dirty="0" err="1">
                <a:effectLst/>
                <a:latin typeface="Cambria" panose="02040503050406030204" pitchFamily="18" charset="0"/>
                <a:ea typeface="Calibri" panose="020F0502020204030204" pitchFamily="34" charset="0"/>
              </a:rPr>
              <a:t>tự</a:t>
            </a:r>
            <a:r>
              <a:rPr lang="en-US" sz="3600" dirty="0">
                <a:effectLst/>
                <a:latin typeface="Cambria" panose="02040503050406030204" pitchFamily="18" charset="0"/>
                <a:ea typeface="Calibri" panose="020F0502020204030204" pitchFamily="34" charset="0"/>
              </a:rPr>
              <a:t> </a:t>
            </a:r>
            <a:r>
              <a:rPr lang="en-US" sz="3600" dirty="0" err="1">
                <a:effectLst/>
                <a:latin typeface="Cambria" panose="02040503050406030204" pitchFamily="18" charset="0"/>
                <a:ea typeface="Calibri" panose="020F0502020204030204" pitchFamily="34" charset="0"/>
              </a:rPr>
              <a:t>ti</a:t>
            </a:r>
            <a:r>
              <a:rPr lang="en-US" sz="3600" dirty="0">
                <a:effectLst/>
                <a:latin typeface="Cambria" panose="02040503050406030204" pitchFamily="18" charset="0"/>
                <a:ea typeface="Calibri" panose="020F0502020204030204" pitchFamily="34" charset="0"/>
              </a:rPr>
              <a:t>, </a:t>
            </a:r>
            <a:r>
              <a:rPr lang="en-US" sz="3600" dirty="0" err="1">
                <a:effectLst/>
                <a:latin typeface="Cambria" panose="02040503050406030204" pitchFamily="18" charset="0"/>
                <a:ea typeface="Calibri" panose="020F0502020204030204" pitchFamily="34" charset="0"/>
              </a:rPr>
              <a:t>sống</a:t>
            </a:r>
            <a:r>
              <a:rPr lang="en-US" sz="3600" dirty="0">
                <a:effectLst/>
                <a:latin typeface="Cambria" panose="02040503050406030204" pitchFamily="18" charset="0"/>
                <a:ea typeface="Calibri" panose="020F0502020204030204" pitchFamily="34" charset="0"/>
              </a:rPr>
              <a:t> </a:t>
            </a:r>
            <a:r>
              <a:rPr lang="en-US" sz="3600" dirty="0" err="1">
                <a:effectLst/>
                <a:latin typeface="Cambria" panose="02040503050406030204" pitchFamily="18" charset="0"/>
                <a:ea typeface="Calibri" panose="020F0502020204030204" pitchFamily="34" charset="0"/>
              </a:rPr>
              <a:t>thụ</a:t>
            </a:r>
            <a:r>
              <a:rPr lang="en-US" sz="3600" dirty="0">
                <a:effectLst/>
                <a:latin typeface="Cambria" panose="02040503050406030204" pitchFamily="18" charset="0"/>
                <a:ea typeface="Calibri" panose="020F0502020204030204" pitchFamily="34" charset="0"/>
              </a:rPr>
              <a:t> </a:t>
            </a:r>
            <a:r>
              <a:rPr lang="en-US" sz="3600" dirty="0" err="1">
                <a:effectLst/>
                <a:latin typeface="Cambria" panose="02040503050406030204" pitchFamily="18" charset="0"/>
                <a:ea typeface="Calibri" panose="020F0502020204030204" pitchFamily="34" charset="0"/>
              </a:rPr>
              <a:t>động</a:t>
            </a:r>
            <a:r>
              <a:rPr lang="en-US" sz="3600" dirty="0">
                <a:effectLst/>
                <a:latin typeface="Cambria" panose="02040503050406030204" pitchFamily="18" charset="0"/>
                <a:ea typeface="Calibri" panose="020F0502020204030204" pitchFamily="34" charset="0"/>
              </a:rPr>
              <a:t>,…</a:t>
            </a:r>
            <a:r>
              <a:rPr lang="en-VN" sz="3600" dirty="0">
                <a:effectLst/>
                <a:latin typeface="Cambria" panose="02040503050406030204" pitchFamily="18" charset="0"/>
              </a:rPr>
              <a:t> </a:t>
            </a:r>
            <a:endParaRPr lang="en-VN" sz="3600" dirty="0">
              <a:effectLst/>
              <a:latin typeface="Cambria" panose="02040503050406030204" pitchFamily="18" charset="0"/>
              <a:ea typeface="Calibri" panose="020F0502020204030204" pitchFamily="34" charset="0"/>
            </a:endParaRPr>
          </a:p>
          <a:p>
            <a:endParaRPr lang="en-VN" sz="3600" dirty="0">
              <a:latin typeface="Cambria" panose="02040503050406030204" pitchFamily="18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5ADAD32D-584B-5245-A645-C467B404D1F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32752" y="1163911"/>
            <a:ext cx="7937500" cy="1943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82467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2">
            <a:extLst>
              <a:ext uri="{FF2B5EF4-FFF2-40B4-BE49-F238E27FC236}">
                <a16:creationId xmlns:a16="http://schemas.microsoft.com/office/drawing/2014/main" id="{C055C534-02ED-A84A-B1E7-2D77163D2389}"/>
              </a:ext>
            </a:extLst>
          </p:cNvPr>
          <p:cNvGrpSpPr/>
          <p:nvPr/>
        </p:nvGrpSpPr>
        <p:grpSpPr>
          <a:xfrm>
            <a:off x="0" y="6819900"/>
            <a:ext cx="18288000" cy="4964700"/>
            <a:chOff x="0" y="0"/>
            <a:chExt cx="4612453" cy="809415"/>
          </a:xfrm>
        </p:grpSpPr>
        <p:sp>
          <p:nvSpPr>
            <p:cNvPr id="19" name="Freeform 3">
              <a:extLst>
                <a:ext uri="{FF2B5EF4-FFF2-40B4-BE49-F238E27FC236}">
                  <a16:creationId xmlns:a16="http://schemas.microsoft.com/office/drawing/2014/main" id="{8C588F7C-2248-454A-B132-C6DEF6BFAF6F}"/>
                </a:ext>
              </a:extLst>
            </p:cNvPr>
            <p:cNvSpPr/>
            <p:nvPr/>
          </p:nvSpPr>
          <p:spPr>
            <a:xfrm>
              <a:off x="0" y="0"/>
              <a:ext cx="4612453" cy="809415"/>
            </a:xfrm>
            <a:custGeom>
              <a:avLst/>
              <a:gdLst/>
              <a:ahLst/>
              <a:cxnLst/>
              <a:rect l="l" t="t" r="r" b="b"/>
              <a:pathLst>
                <a:path w="4612453" h="809415">
                  <a:moveTo>
                    <a:pt x="0" y="0"/>
                  </a:moveTo>
                  <a:lnTo>
                    <a:pt x="4612453" y="0"/>
                  </a:lnTo>
                  <a:lnTo>
                    <a:pt x="4612453" y="809415"/>
                  </a:lnTo>
                  <a:lnTo>
                    <a:pt x="0" y="809415"/>
                  </a:lnTo>
                  <a:close/>
                </a:path>
              </a:pathLst>
            </a:custGeom>
            <a:solidFill>
              <a:srgbClr val="C94137"/>
            </a:solidFill>
          </p:spPr>
        </p:sp>
      </p:grpSp>
      <p:sp>
        <p:nvSpPr>
          <p:cNvPr id="17" name="Freeform 6">
            <a:extLst>
              <a:ext uri="{FF2B5EF4-FFF2-40B4-BE49-F238E27FC236}">
                <a16:creationId xmlns:a16="http://schemas.microsoft.com/office/drawing/2014/main" id="{AFEDA458-2F57-2F4D-AE6C-E67473D42591}"/>
              </a:ext>
            </a:extLst>
          </p:cNvPr>
          <p:cNvSpPr/>
          <p:nvPr/>
        </p:nvSpPr>
        <p:spPr>
          <a:xfrm>
            <a:off x="14072065" y="1664916"/>
            <a:ext cx="3282950" cy="6957168"/>
          </a:xfrm>
          <a:custGeom>
            <a:avLst/>
            <a:gdLst/>
            <a:ahLst/>
            <a:cxnLst/>
            <a:rect l="l" t="t" r="r" b="b"/>
            <a:pathLst>
              <a:path w="703767" h="1512000">
                <a:moveTo>
                  <a:pt x="0" y="0"/>
                </a:moveTo>
                <a:lnTo>
                  <a:pt x="703768" y="0"/>
                </a:lnTo>
                <a:lnTo>
                  <a:pt x="703768" y="1512000"/>
                </a:lnTo>
                <a:lnTo>
                  <a:pt x="0" y="15120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41E95A88-038D-5E4A-878E-204885C07DB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43000" y="3481039"/>
            <a:ext cx="11366500" cy="264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75641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3"/>
          <p:cNvGrpSpPr/>
          <p:nvPr/>
        </p:nvGrpSpPr>
        <p:grpSpPr>
          <a:xfrm>
            <a:off x="716743" y="835950"/>
            <a:ext cx="16919877" cy="8648510"/>
            <a:chOff x="0" y="0"/>
            <a:chExt cx="45219913" cy="23113930"/>
          </a:xfrm>
        </p:grpSpPr>
        <p:sp>
          <p:nvSpPr>
            <p:cNvPr id="4" name="Freeform 4"/>
            <p:cNvSpPr/>
            <p:nvPr/>
          </p:nvSpPr>
          <p:spPr>
            <a:xfrm>
              <a:off x="72390" y="72390"/>
              <a:ext cx="45075133" cy="22969151"/>
            </a:xfrm>
            <a:custGeom>
              <a:avLst/>
              <a:gdLst/>
              <a:ahLst/>
              <a:cxnLst/>
              <a:rect l="l" t="t" r="r" b="b"/>
              <a:pathLst>
                <a:path w="45075133" h="22969151">
                  <a:moveTo>
                    <a:pt x="0" y="0"/>
                  </a:moveTo>
                  <a:lnTo>
                    <a:pt x="45075133" y="0"/>
                  </a:lnTo>
                  <a:lnTo>
                    <a:pt x="45075133" y="22969151"/>
                  </a:lnTo>
                  <a:lnTo>
                    <a:pt x="0" y="2296915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A4136"/>
            </a:solidFill>
          </p:spPr>
        </p:sp>
        <p:sp>
          <p:nvSpPr>
            <p:cNvPr id="5" name="Freeform 5"/>
            <p:cNvSpPr/>
            <p:nvPr/>
          </p:nvSpPr>
          <p:spPr>
            <a:xfrm>
              <a:off x="0" y="0"/>
              <a:ext cx="45219913" cy="23113930"/>
            </a:xfrm>
            <a:custGeom>
              <a:avLst/>
              <a:gdLst/>
              <a:ahLst/>
              <a:cxnLst/>
              <a:rect l="l" t="t" r="r" b="b"/>
              <a:pathLst>
                <a:path w="45219913" h="23113930">
                  <a:moveTo>
                    <a:pt x="45075134" y="22969150"/>
                  </a:moveTo>
                  <a:lnTo>
                    <a:pt x="45219913" y="22969150"/>
                  </a:lnTo>
                  <a:lnTo>
                    <a:pt x="45219913" y="23113930"/>
                  </a:lnTo>
                  <a:lnTo>
                    <a:pt x="45075134" y="23113930"/>
                  </a:lnTo>
                  <a:lnTo>
                    <a:pt x="45075134" y="22969150"/>
                  </a:lnTo>
                  <a:close/>
                  <a:moveTo>
                    <a:pt x="0" y="144780"/>
                  </a:moveTo>
                  <a:lnTo>
                    <a:pt x="144780" y="144780"/>
                  </a:lnTo>
                  <a:lnTo>
                    <a:pt x="144780" y="22969150"/>
                  </a:lnTo>
                  <a:lnTo>
                    <a:pt x="0" y="22969150"/>
                  </a:lnTo>
                  <a:lnTo>
                    <a:pt x="0" y="144780"/>
                  </a:lnTo>
                  <a:close/>
                  <a:moveTo>
                    <a:pt x="0" y="22969150"/>
                  </a:moveTo>
                  <a:lnTo>
                    <a:pt x="144780" y="22969150"/>
                  </a:lnTo>
                  <a:lnTo>
                    <a:pt x="144780" y="23113930"/>
                  </a:lnTo>
                  <a:lnTo>
                    <a:pt x="0" y="23113930"/>
                  </a:lnTo>
                  <a:lnTo>
                    <a:pt x="0" y="22969150"/>
                  </a:lnTo>
                  <a:close/>
                  <a:moveTo>
                    <a:pt x="45075134" y="144780"/>
                  </a:moveTo>
                  <a:lnTo>
                    <a:pt x="45219913" y="144780"/>
                  </a:lnTo>
                  <a:lnTo>
                    <a:pt x="45219913" y="22969150"/>
                  </a:lnTo>
                  <a:lnTo>
                    <a:pt x="45075134" y="22969150"/>
                  </a:lnTo>
                  <a:lnTo>
                    <a:pt x="45075134" y="144780"/>
                  </a:lnTo>
                  <a:close/>
                  <a:moveTo>
                    <a:pt x="144780" y="22969150"/>
                  </a:moveTo>
                  <a:lnTo>
                    <a:pt x="45075134" y="22969150"/>
                  </a:lnTo>
                  <a:lnTo>
                    <a:pt x="45075134" y="23113930"/>
                  </a:lnTo>
                  <a:lnTo>
                    <a:pt x="144780" y="23113930"/>
                  </a:lnTo>
                  <a:lnTo>
                    <a:pt x="144780" y="22969150"/>
                  </a:lnTo>
                  <a:close/>
                  <a:moveTo>
                    <a:pt x="45075134" y="0"/>
                  </a:moveTo>
                  <a:lnTo>
                    <a:pt x="45219913" y="0"/>
                  </a:lnTo>
                  <a:lnTo>
                    <a:pt x="45219913" y="144780"/>
                  </a:lnTo>
                  <a:lnTo>
                    <a:pt x="45075134" y="144780"/>
                  </a:lnTo>
                  <a:lnTo>
                    <a:pt x="45075134" y="0"/>
                  </a:lnTo>
                  <a:close/>
                  <a:moveTo>
                    <a:pt x="0" y="0"/>
                  </a:moveTo>
                  <a:lnTo>
                    <a:pt x="144780" y="0"/>
                  </a:lnTo>
                  <a:lnTo>
                    <a:pt x="144780" y="144780"/>
                  </a:lnTo>
                  <a:lnTo>
                    <a:pt x="0" y="144780"/>
                  </a:lnTo>
                  <a:lnTo>
                    <a:pt x="0" y="0"/>
                  </a:lnTo>
                  <a:close/>
                  <a:moveTo>
                    <a:pt x="144780" y="0"/>
                  </a:moveTo>
                  <a:lnTo>
                    <a:pt x="45075134" y="0"/>
                  </a:lnTo>
                  <a:lnTo>
                    <a:pt x="45075134" y="144780"/>
                  </a:lnTo>
                  <a:lnTo>
                    <a:pt x="144780" y="144780"/>
                  </a:lnTo>
                  <a:lnTo>
                    <a:pt x="144780" y="0"/>
                  </a:lnTo>
                  <a:close/>
                </a:path>
              </a:pathLst>
            </a:custGeom>
            <a:solidFill>
              <a:srgbClr val="000000"/>
            </a:solidFill>
          </p:spPr>
        </p:sp>
      </p:grpSp>
      <p:grpSp>
        <p:nvGrpSpPr>
          <p:cNvPr id="6" name="Group 6"/>
          <p:cNvGrpSpPr/>
          <p:nvPr/>
        </p:nvGrpSpPr>
        <p:grpSpPr>
          <a:xfrm>
            <a:off x="1028700" y="1163911"/>
            <a:ext cx="16230600" cy="7959177"/>
            <a:chOff x="0" y="0"/>
            <a:chExt cx="41155827" cy="20182034"/>
          </a:xfrm>
        </p:grpSpPr>
        <p:sp>
          <p:nvSpPr>
            <p:cNvPr id="7" name="Freeform 7"/>
            <p:cNvSpPr/>
            <p:nvPr/>
          </p:nvSpPr>
          <p:spPr>
            <a:xfrm>
              <a:off x="72390" y="72390"/>
              <a:ext cx="41011047" cy="20037254"/>
            </a:xfrm>
            <a:custGeom>
              <a:avLst/>
              <a:gdLst/>
              <a:ahLst/>
              <a:cxnLst/>
              <a:rect l="l" t="t" r="r" b="b"/>
              <a:pathLst>
                <a:path w="41011047" h="20037254">
                  <a:moveTo>
                    <a:pt x="0" y="0"/>
                  </a:moveTo>
                  <a:lnTo>
                    <a:pt x="41011046" y="0"/>
                  </a:lnTo>
                  <a:lnTo>
                    <a:pt x="41011046" y="20037254"/>
                  </a:lnTo>
                  <a:lnTo>
                    <a:pt x="0" y="2003725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8" name="Freeform 8"/>
            <p:cNvSpPr/>
            <p:nvPr/>
          </p:nvSpPr>
          <p:spPr>
            <a:xfrm>
              <a:off x="0" y="0"/>
              <a:ext cx="41155826" cy="20182035"/>
            </a:xfrm>
            <a:custGeom>
              <a:avLst/>
              <a:gdLst/>
              <a:ahLst/>
              <a:cxnLst/>
              <a:rect l="l" t="t" r="r" b="b"/>
              <a:pathLst>
                <a:path w="41155826" h="20182035">
                  <a:moveTo>
                    <a:pt x="41011047" y="20037254"/>
                  </a:moveTo>
                  <a:lnTo>
                    <a:pt x="41155826" y="20037254"/>
                  </a:lnTo>
                  <a:lnTo>
                    <a:pt x="41155826" y="20182035"/>
                  </a:lnTo>
                  <a:lnTo>
                    <a:pt x="41011047" y="20182035"/>
                  </a:lnTo>
                  <a:lnTo>
                    <a:pt x="41011047" y="20037254"/>
                  </a:lnTo>
                  <a:close/>
                  <a:moveTo>
                    <a:pt x="0" y="144780"/>
                  </a:moveTo>
                  <a:lnTo>
                    <a:pt x="144780" y="144780"/>
                  </a:lnTo>
                  <a:lnTo>
                    <a:pt x="144780" y="20037254"/>
                  </a:lnTo>
                  <a:lnTo>
                    <a:pt x="0" y="20037254"/>
                  </a:lnTo>
                  <a:lnTo>
                    <a:pt x="0" y="144780"/>
                  </a:lnTo>
                  <a:close/>
                  <a:moveTo>
                    <a:pt x="0" y="20037254"/>
                  </a:moveTo>
                  <a:lnTo>
                    <a:pt x="144780" y="20037254"/>
                  </a:lnTo>
                  <a:lnTo>
                    <a:pt x="144780" y="20182035"/>
                  </a:lnTo>
                  <a:lnTo>
                    <a:pt x="0" y="20182035"/>
                  </a:lnTo>
                  <a:lnTo>
                    <a:pt x="0" y="20037254"/>
                  </a:lnTo>
                  <a:close/>
                  <a:moveTo>
                    <a:pt x="41011047" y="144780"/>
                  </a:moveTo>
                  <a:lnTo>
                    <a:pt x="41155826" y="144780"/>
                  </a:lnTo>
                  <a:lnTo>
                    <a:pt x="41155826" y="20037254"/>
                  </a:lnTo>
                  <a:lnTo>
                    <a:pt x="41011047" y="20037254"/>
                  </a:lnTo>
                  <a:lnTo>
                    <a:pt x="41011047" y="144780"/>
                  </a:lnTo>
                  <a:close/>
                  <a:moveTo>
                    <a:pt x="144780" y="20037254"/>
                  </a:moveTo>
                  <a:lnTo>
                    <a:pt x="41011047" y="20037254"/>
                  </a:lnTo>
                  <a:lnTo>
                    <a:pt x="41011047" y="20182035"/>
                  </a:lnTo>
                  <a:lnTo>
                    <a:pt x="144780" y="20182035"/>
                  </a:lnTo>
                  <a:lnTo>
                    <a:pt x="144780" y="20037254"/>
                  </a:lnTo>
                  <a:close/>
                  <a:moveTo>
                    <a:pt x="41011047" y="0"/>
                  </a:moveTo>
                  <a:lnTo>
                    <a:pt x="41155826" y="0"/>
                  </a:lnTo>
                  <a:lnTo>
                    <a:pt x="41155826" y="144780"/>
                  </a:lnTo>
                  <a:lnTo>
                    <a:pt x="41011047" y="144780"/>
                  </a:lnTo>
                  <a:lnTo>
                    <a:pt x="41011047" y="0"/>
                  </a:lnTo>
                  <a:close/>
                  <a:moveTo>
                    <a:pt x="0" y="0"/>
                  </a:moveTo>
                  <a:lnTo>
                    <a:pt x="144780" y="0"/>
                  </a:lnTo>
                  <a:lnTo>
                    <a:pt x="144780" y="144780"/>
                  </a:lnTo>
                  <a:lnTo>
                    <a:pt x="0" y="144780"/>
                  </a:lnTo>
                  <a:lnTo>
                    <a:pt x="0" y="0"/>
                  </a:lnTo>
                  <a:close/>
                  <a:moveTo>
                    <a:pt x="144780" y="0"/>
                  </a:moveTo>
                  <a:lnTo>
                    <a:pt x="41011047" y="0"/>
                  </a:lnTo>
                  <a:lnTo>
                    <a:pt x="41011047" y="144780"/>
                  </a:lnTo>
                  <a:lnTo>
                    <a:pt x="144780" y="144780"/>
                  </a:lnTo>
                  <a:lnTo>
                    <a:pt x="144780" y="0"/>
                  </a:lnTo>
                  <a:close/>
                </a:path>
              </a:pathLst>
            </a:custGeom>
            <a:solidFill>
              <a:srgbClr val="000000"/>
            </a:solidFill>
          </p:spPr>
        </p:sp>
      </p:grpSp>
      <p:sp>
        <p:nvSpPr>
          <p:cNvPr id="11" name="TextBox 11"/>
          <p:cNvSpPr txBox="1"/>
          <p:nvPr/>
        </p:nvSpPr>
        <p:spPr>
          <a:xfrm>
            <a:off x="6034119" y="4176628"/>
            <a:ext cx="10696837" cy="295465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/>
            <a:r>
              <a:rPr lang="en-US" sz="4800" dirty="0">
                <a:latin typeface="Cambria" panose="02040503050406030204" pitchFamily="18" charset="0"/>
              </a:rPr>
              <a:t>Chia </a:t>
            </a:r>
            <a:r>
              <a:rPr lang="en-US" sz="4800" dirty="0" err="1">
                <a:latin typeface="Cambria" panose="02040503050406030204" pitchFamily="18" charset="0"/>
              </a:rPr>
              <a:t>lớp</a:t>
            </a:r>
            <a:r>
              <a:rPr lang="en-US" sz="4800" dirty="0">
                <a:latin typeface="Cambria" panose="02040503050406030204" pitchFamily="18" charset="0"/>
              </a:rPr>
              <a:t> </a:t>
            </a:r>
            <a:r>
              <a:rPr lang="en-US" sz="4800" dirty="0" err="1">
                <a:latin typeface="Cambria" panose="02040503050406030204" pitchFamily="18" charset="0"/>
              </a:rPr>
              <a:t>thành</a:t>
            </a:r>
            <a:r>
              <a:rPr lang="en-US" sz="4800" dirty="0">
                <a:latin typeface="Cambria" panose="02040503050406030204" pitchFamily="18" charset="0"/>
              </a:rPr>
              <a:t> </a:t>
            </a:r>
            <a:r>
              <a:rPr lang="en-US" sz="4800" dirty="0" err="1">
                <a:latin typeface="Cambria" panose="02040503050406030204" pitchFamily="18" charset="0"/>
              </a:rPr>
              <a:t>các</a:t>
            </a:r>
            <a:r>
              <a:rPr lang="en-US" sz="4800" dirty="0">
                <a:latin typeface="Cambria" panose="02040503050406030204" pitchFamily="18" charset="0"/>
              </a:rPr>
              <a:t> </a:t>
            </a:r>
            <a:r>
              <a:rPr lang="en-US" sz="4800" dirty="0" err="1">
                <a:latin typeface="Cambria" panose="02040503050406030204" pitchFamily="18" charset="0"/>
              </a:rPr>
              <a:t>nhóm</a:t>
            </a:r>
            <a:r>
              <a:rPr lang="en-US" sz="4800" dirty="0">
                <a:latin typeface="Cambria" panose="02040503050406030204" pitchFamily="18" charset="0"/>
              </a:rPr>
              <a:t> 6 </a:t>
            </a:r>
            <a:r>
              <a:rPr lang="en-US" sz="4800" dirty="0" err="1">
                <a:latin typeface="Cambria" panose="02040503050406030204" pitchFamily="18" charset="0"/>
              </a:rPr>
              <a:t>học</a:t>
            </a:r>
            <a:r>
              <a:rPr lang="en-US" sz="4800" dirty="0">
                <a:latin typeface="Cambria" panose="02040503050406030204" pitchFamily="18" charset="0"/>
              </a:rPr>
              <a:t> </a:t>
            </a:r>
            <a:r>
              <a:rPr lang="en-US" sz="4800" dirty="0" err="1">
                <a:latin typeface="Cambria" panose="02040503050406030204" pitchFamily="18" charset="0"/>
              </a:rPr>
              <a:t>sinh</a:t>
            </a:r>
            <a:r>
              <a:rPr lang="en-US" sz="4800" dirty="0">
                <a:latin typeface="Cambria" panose="02040503050406030204" pitchFamily="18" charset="0"/>
              </a:rPr>
              <a:t> </a:t>
            </a:r>
            <a:r>
              <a:rPr lang="en-US" sz="4800" dirty="0" err="1">
                <a:latin typeface="Cambria" panose="02040503050406030204" pitchFamily="18" charset="0"/>
              </a:rPr>
              <a:t>và</a:t>
            </a:r>
            <a:r>
              <a:rPr lang="en-US" sz="4800" dirty="0">
                <a:latin typeface="Cambria" panose="02040503050406030204" pitchFamily="18" charset="0"/>
              </a:rPr>
              <a:t> </a:t>
            </a:r>
            <a:r>
              <a:rPr lang="en-US" sz="4800" dirty="0" err="1">
                <a:latin typeface="Cambria" panose="02040503050406030204" pitchFamily="18" charset="0"/>
              </a:rPr>
              <a:t>yêu</a:t>
            </a:r>
            <a:r>
              <a:rPr lang="en-US" sz="4800" dirty="0">
                <a:latin typeface="Cambria" panose="02040503050406030204" pitchFamily="18" charset="0"/>
              </a:rPr>
              <a:t> </a:t>
            </a:r>
            <a:r>
              <a:rPr lang="en-US" sz="4800" dirty="0" err="1">
                <a:latin typeface="Cambria" panose="02040503050406030204" pitchFamily="18" charset="0"/>
              </a:rPr>
              <a:t>cầu</a:t>
            </a:r>
            <a:r>
              <a:rPr lang="en-US" sz="4800" dirty="0">
                <a:latin typeface="Cambria" panose="02040503050406030204" pitchFamily="18" charset="0"/>
              </a:rPr>
              <a:t> </a:t>
            </a:r>
            <a:r>
              <a:rPr lang="en-US" sz="4800" dirty="0" err="1">
                <a:latin typeface="Cambria" panose="02040503050406030204" pitchFamily="18" charset="0"/>
              </a:rPr>
              <a:t>các</a:t>
            </a:r>
            <a:r>
              <a:rPr lang="en-US" sz="4800" dirty="0">
                <a:latin typeface="Cambria" panose="02040503050406030204" pitchFamily="18" charset="0"/>
              </a:rPr>
              <a:t> </a:t>
            </a:r>
            <a:r>
              <a:rPr lang="en-US" sz="4800" dirty="0" err="1">
                <a:latin typeface="Cambria" panose="02040503050406030204" pitchFamily="18" charset="0"/>
              </a:rPr>
              <a:t>nhóm</a:t>
            </a:r>
            <a:r>
              <a:rPr lang="en-US" sz="4800" dirty="0">
                <a:latin typeface="Cambria" panose="02040503050406030204" pitchFamily="18" charset="0"/>
              </a:rPr>
              <a:t> </a:t>
            </a:r>
            <a:r>
              <a:rPr lang="en-US" sz="4800" dirty="0" err="1">
                <a:latin typeface="Cambria" panose="02040503050406030204" pitchFamily="18" charset="0"/>
              </a:rPr>
              <a:t>thảo</a:t>
            </a:r>
            <a:r>
              <a:rPr lang="en-US" sz="4800" dirty="0">
                <a:latin typeface="Cambria" panose="02040503050406030204" pitchFamily="18" charset="0"/>
              </a:rPr>
              <a:t> </a:t>
            </a:r>
            <a:r>
              <a:rPr lang="en-US" sz="4800" dirty="0" err="1">
                <a:latin typeface="Cambria" panose="02040503050406030204" pitchFamily="18" charset="0"/>
              </a:rPr>
              <a:t>luận</a:t>
            </a:r>
            <a:r>
              <a:rPr lang="en-US" sz="4800" dirty="0">
                <a:latin typeface="Cambria" panose="02040503050406030204" pitchFamily="18" charset="0"/>
              </a:rPr>
              <a:t>, </a:t>
            </a:r>
            <a:r>
              <a:rPr lang="en-US" sz="4800" dirty="0" err="1">
                <a:latin typeface="Cambria" panose="02040503050406030204" pitchFamily="18" charset="0"/>
              </a:rPr>
              <a:t>sắm</a:t>
            </a:r>
            <a:r>
              <a:rPr lang="en-US" sz="4800" dirty="0">
                <a:latin typeface="Cambria" panose="02040503050406030204" pitchFamily="18" charset="0"/>
              </a:rPr>
              <a:t> </a:t>
            </a:r>
            <a:r>
              <a:rPr lang="en-US" sz="4800" dirty="0" err="1">
                <a:latin typeface="Cambria" panose="02040503050406030204" pitchFamily="18" charset="0"/>
              </a:rPr>
              <a:t>vai</a:t>
            </a:r>
            <a:r>
              <a:rPr lang="en-US" sz="4800" dirty="0">
                <a:latin typeface="Cambria" panose="02040503050406030204" pitchFamily="18" charset="0"/>
              </a:rPr>
              <a:t> </a:t>
            </a:r>
            <a:r>
              <a:rPr lang="en-US" sz="4800" dirty="0" err="1">
                <a:latin typeface="Cambria" panose="02040503050406030204" pitchFamily="18" charset="0"/>
              </a:rPr>
              <a:t>và</a:t>
            </a:r>
            <a:r>
              <a:rPr lang="en-US" sz="4800" dirty="0">
                <a:latin typeface="Cambria" panose="02040503050406030204" pitchFamily="18" charset="0"/>
              </a:rPr>
              <a:t> </a:t>
            </a:r>
            <a:r>
              <a:rPr lang="en-US" sz="4800" dirty="0" err="1">
                <a:latin typeface="Cambria" panose="02040503050406030204" pitchFamily="18" charset="0"/>
              </a:rPr>
              <a:t>nêu</a:t>
            </a:r>
            <a:r>
              <a:rPr lang="en-US" sz="4800" dirty="0">
                <a:latin typeface="Cambria" panose="02040503050406030204" pitchFamily="18" charset="0"/>
              </a:rPr>
              <a:t> </a:t>
            </a:r>
            <a:r>
              <a:rPr lang="en-US" sz="4800" dirty="0" err="1">
                <a:latin typeface="Cambria" panose="02040503050406030204" pitchFamily="18" charset="0"/>
              </a:rPr>
              <a:t>cách</a:t>
            </a:r>
            <a:r>
              <a:rPr lang="en-US" sz="4800" dirty="0">
                <a:latin typeface="Cambria" panose="02040503050406030204" pitchFamily="18" charset="0"/>
              </a:rPr>
              <a:t> </a:t>
            </a:r>
            <a:r>
              <a:rPr lang="en-US" sz="4800" dirty="0" err="1">
                <a:latin typeface="Cambria" panose="02040503050406030204" pitchFamily="18" charset="0"/>
              </a:rPr>
              <a:t>giải</a:t>
            </a:r>
            <a:r>
              <a:rPr lang="en-US" sz="4800" dirty="0">
                <a:latin typeface="Cambria" panose="02040503050406030204" pitchFamily="18" charset="0"/>
              </a:rPr>
              <a:t> </a:t>
            </a:r>
            <a:r>
              <a:rPr lang="en-US" sz="4800" dirty="0" err="1">
                <a:latin typeface="Cambria" panose="02040503050406030204" pitchFamily="18" charset="0"/>
              </a:rPr>
              <a:t>quyết</a:t>
            </a:r>
            <a:r>
              <a:rPr lang="en-US" sz="4800" dirty="0">
                <a:latin typeface="Cambria" panose="02040503050406030204" pitchFamily="18" charset="0"/>
              </a:rPr>
              <a:t> </a:t>
            </a:r>
            <a:r>
              <a:rPr lang="en-US" sz="4800" dirty="0" err="1">
                <a:latin typeface="Cambria" panose="02040503050406030204" pitchFamily="18" charset="0"/>
              </a:rPr>
              <a:t>của</a:t>
            </a:r>
            <a:r>
              <a:rPr lang="en-US" sz="4800" dirty="0">
                <a:latin typeface="Cambria" panose="02040503050406030204" pitchFamily="18" charset="0"/>
              </a:rPr>
              <a:t> </a:t>
            </a:r>
            <a:r>
              <a:rPr lang="en-US" sz="4800" dirty="0" err="1">
                <a:latin typeface="Cambria" panose="02040503050406030204" pitchFamily="18" charset="0"/>
              </a:rPr>
              <a:t>nhóm</a:t>
            </a:r>
            <a:r>
              <a:rPr lang="en-US" sz="4800" dirty="0">
                <a:latin typeface="Cambria" panose="02040503050406030204" pitchFamily="18" charset="0"/>
              </a:rPr>
              <a:t> </a:t>
            </a:r>
            <a:r>
              <a:rPr lang="en-US" sz="4800" dirty="0" err="1">
                <a:latin typeface="Cambria" panose="02040503050406030204" pitchFamily="18" charset="0"/>
              </a:rPr>
              <a:t>mình</a:t>
            </a:r>
            <a:r>
              <a:rPr lang="en-VN" sz="4800" dirty="0">
                <a:latin typeface="Cambria" panose="02040503050406030204" pitchFamily="18" charset="0"/>
              </a:rPr>
              <a:t> trong 2 tình huống sau</a:t>
            </a:r>
            <a:endParaRPr lang="en-VN" sz="4800" b="1" dirty="0">
              <a:latin typeface="Cambria" panose="02040503050406030204" pitchFamily="18" charset="0"/>
            </a:endParaRPr>
          </a:p>
        </p:txBody>
      </p:sp>
      <p:sp>
        <p:nvSpPr>
          <p:cNvPr id="12" name="Freeform 9">
            <a:extLst>
              <a:ext uri="{FF2B5EF4-FFF2-40B4-BE49-F238E27FC236}">
                <a16:creationId xmlns:a16="http://schemas.microsoft.com/office/drawing/2014/main" id="{A683ED77-0936-9E49-8601-516073465E91}"/>
              </a:ext>
            </a:extLst>
          </p:cNvPr>
          <p:cNvSpPr/>
          <p:nvPr/>
        </p:nvSpPr>
        <p:spPr>
          <a:xfrm>
            <a:off x="323300" y="2057400"/>
            <a:ext cx="4776597" cy="8229600"/>
          </a:xfrm>
          <a:custGeom>
            <a:avLst/>
            <a:gdLst/>
            <a:ahLst/>
            <a:cxnLst/>
            <a:rect l="l" t="t" r="r" b="b"/>
            <a:pathLst>
              <a:path w="4776597" h="8229600">
                <a:moveTo>
                  <a:pt x="0" y="0"/>
                </a:moveTo>
                <a:lnTo>
                  <a:pt x="4776597" y="0"/>
                </a:lnTo>
                <a:lnTo>
                  <a:pt x="4776597" y="8229600"/>
                </a:lnTo>
                <a:lnTo>
                  <a:pt x="0" y="82296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51D6597C-A2A5-9B41-A10E-022852726B1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13787" y="2194447"/>
            <a:ext cx="7937500" cy="193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74919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186</TotalTime>
  <Words>738</Words>
  <Application>Microsoft Office PowerPoint</Application>
  <PresentationFormat>Custom</PresentationFormat>
  <Paragraphs>35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2" baseType="lpstr">
      <vt:lpstr>思源黑体 CN Bold</vt:lpstr>
      <vt:lpstr>Times New Roman</vt:lpstr>
      <vt:lpstr>Cambria</vt:lpstr>
      <vt:lpstr>Calibri</vt:lpstr>
      <vt:lpstr>Arial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em tự làm lấy việc của mình</dc:title>
  <cp:lastModifiedBy>Admin</cp:lastModifiedBy>
  <cp:revision>7</cp:revision>
  <dcterms:created xsi:type="dcterms:W3CDTF">2006-08-16T00:00:00Z</dcterms:created>
  <dcterms:modified xsi:type="dcterms:W3CDTF">2024-02-06T05:04:27Z</dcterms:modified>
  <dc:identifier>DAFzFyp4zNg</dc:identifier>
</cp:coreProperties>
</file>