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1.xml" ContentType="application/vnd.openxmlformats-officedocument.presentationml.tags+xml"/>
  <Override PartName="/ppt/notesSlides/notesSlide15.xml" ContentType="application/vnd.openxmlformats-officedocument.presentationml.notesSlide+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65" r:id="rId3"/>
  </p:sldMasterIdLst>
  <p:notesMasterIdLst>
    <p:notesMasterId r:id="rId28"/>
  </p:notesMasterIdLst>
  <p:sldIdLst>
    <p:sldId id="256" r:id="rId4"/>
    <p:sldId id="257" r:id="rId5"/>
    <p:sldId id="302" r:id="rId6"/>
    <p:sldId id="305" r:id="rId7"/>
    <p:sldId id="306" r:id="rId8"/>
    <p:sldId id="307" r:id="rId9"/>
    <p:sldId id="290" r:id="rId10"/>
    <p:sldId id="258" r:id="rId11"/>
    <p:sldId id="293" r:id="rId12"/>
    <p:sldId id="294" r:id="rId13"/>
    <p:sldId id="291" r:id="rId14"/>
    <p:sldId id="261" r:id="rId15"/>
    <p:sldId id="295" r:id="rId16"/>
    <p:sldId id="298" r:id="rId17"/>
    <p:sldId id="299" r:id="rId18"/>
    <p:sldId id="292" r:id="rId19"/>
    <p:sldId id="296" r:id="rId20"/>
    <p:sldId id="297" r:id="rId21"/>
    <p:sldId id="300" r:id="rId22"/>
    <p:sldId id="301" r:id="rId23"/>
    <p:sldId id="308" r:id="rId24"/>
    <p:sldId id="309" r:id="rId25"/>
    <p:sldId id="310" r:id="rId26"/>
    <p:sldId id="289" r:id="rId27"/>
  </p:sldIdLst>
  <p:sldSz cx="12192000" cy="6858000"/>
  <p:notesSz cx="6858000" cy="9144000"/>
  <p:embeddedFontLst>
    <p:embeddedFont>
      <p:font typeface="等线" panose="02010600030101010101" pitchFamily="2" charset="-122"/>
      <p:regular r:id="rId29"/>
      <p:bold r:id="rId30"/>
    </p:embeddedFont>
    <p:embeddedFont>
      <p:font typeface="#9Slide03 AmpleSoft Bold" panose="020B0604020202020204" charset="0"/>
      <p:regular r:id="rId31"/>
    </p:embeddedFont>
    <p:embeddedFont>
      <p:font typeface="#9Slide05 Fourth Medium" panose="020B0604020202020204" charset="0"/>
      <p:bold r:id="rId32"/>
    </p:embeddedFont>
    <p:embeddedFont>
      <p:font typeface="#9Slide07 Bungee Inline" panose="020B0604020202020204" charset="0"/>
      <p:regular r:id="rId33"/>
    </p:embeddedFont>
    <p:embeddedFont>
      <p:font typeface="#9Slide07 IcielCadena" panose="020B0604020202020204" charset="0"/>
      <p:bold r:id="rId34"/>
    </p:embeddedFont>
    <p:embeddedFont>
      <p:font typeface="Calibri" panose="020F0502020204030204" pitchFamily="34" charset="0"/>
      <p:regular r:id="rId35"/>
      <p:bold r:id="rId36"/>
      <p:italic r:id="rId37"/>
      <p:boldItalic r:id="rId38"/>
    </p:embeddedFont>
    <p:embeddedFont>
      <p:font typeface="Calibri Light" panose="020F0302020204030204" pitchFamily="34" charset="0"/>
      <p:regular r:id="rId39"/>
      <p:italic r:id="rId40"/>
    </p:embeddedFont>
    <p:embeddedFont>
      <p:font typeface="Cambria" panose="02040503050406030204" pitchFamily="18" charset="0"/>
      <p:regular r:id="rId41"/>
      <p:bold r:id="rId42"/>
      <p:italic r:id="rId43"/>
      <p:boldItalic r:id="rId44"/>
    </p:embeddedFont>
    <p:embeddedFont>
      <p:font typeface="UVF Pistilli" panose="020B0604020202020204" charset="0"/>
      <p:regular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659" autoAdjust="0"/>
    <p:restoredTop sz="94660"/>
  </p:normalViewPr>
  <p:slideViewPr>
    <p:cSldViewPr snapToGrid="0">
      <p:cViewPr>
        <p:scale>
          <a:sx n="25" d="100"/>
          <a:sy n="25" d="100"/>
        </p:scale>
        <p:origin x="1488" y="9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1.fntdata"/><Relationship Id="rId21" Type="http://schemas.openxmlformats.org/officeDocument/2006/relationships/slide" Target="slides/slide18.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1.fntdata"/><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3.fntdata"/><Relationship Id="rId44" Type="http://schemas.openxmlformats.org/officeDocument/2006/relationships/font" Target="fonts/font16.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755B48-1BB2-447E-8FF3-48E26FD66F2D}" type="datetimeFigureOut">
              <a:rPr lang="en-US" smtClean="0"/>
              <a:t>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CEE44C-01C9-4402-A160-12F3CF343AF8}" type="slidenum">
              <a:rPr lang="en-US" smtClean="0"/>
              <a:t>‹#›</a:t>
            </a:fld>
            <a:endParaRPr lang="en-US"/>
          </a:p>
        </p:txBody>
      </p:sp>
    </p:spTree>
    <p:extLst>
      <p:ext uri="{BB962C8B-B14F-4D97-AF65-F5344CB8AC3E}">
        <p14:creationId xmlns:p14="http://schemas.microsoft.com/office/powerpoint/2010/main" val="15064209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E2089-26F3-4C33-900A-6BE21611FD7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2387768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E2089-26F3-4C33-900A-6BE21611FD7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684132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E2089-26F3-4C33-900A-6BE21611FD7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878357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E2089-26F3-4C33-900A-6BE21611FD7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6954197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E2089-26F3-4C33-900A-6BE21611FD7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4360455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E2089-26F3-4C33-900A-6BE21611FD7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6684109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E2089-26F3-4C33-900A-6BE21611FD7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823235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E2089-26F3-4C33-900A-6BE21611FD7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890077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E2089-26F3-4C33-900A-6BE21611FD7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541546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E2089-26F3-4C33-900A-6BE21611FD7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1011716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E2089-26F3-4C33-900A-6BE21611FD7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62798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E2089-26F3-4C33-900A-6BE21611FD7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645569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E2089-26F3-4C33-900A-6BE21611FD7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4740076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E2089-26F3-4C33-900A-6BE21611FD7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1422012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E2089-26F3-4C33-900A-6BE21611FD7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035495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BD8D7B9-A7DD-45EE-A4AF-7F28922234C6}" type="datetimeFigureOut">
              <a:rPr lang="en-US" smtClean="0"/>
              <a:t>2/9/2024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61B42DC-2BBE-4728-83C0-C1474619A846}" type="slidenum">
              <a:rPr lang="en-US" smtClean="0"/>
              <a:t>‹#›</a:t>
            </a:fld>
            <a:endParaRPr lang="en-US"/>
          </a:p>
        </p:txBody>
      </p:sp>
    </p:spTree>
    <p:extLst>
      <p:ext uri="{BB962C8B-B14F-4D97-AF65-F5344CB8AC3E}">
        <p14:creationId xmlns:p14="http://schemas.microsoft.com/office/powerpoint/2010/main" val="47469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BD8D7B9-A7DD-45EE-A4AF-7F28922234C6}" type="datetimeFigureOut">
              <a:rPr lang="en-US" smtClean="0"/>
              <a:t>2/9/2024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61B42DC-2BBE-4728-83C0-C1474619A846}" type="slidenum">
              <a:rPr lang="en-US" smtClean="0"/>
              <a:t>‹#›</a:t>
            </a:fld>
            <a:endParaRPr lang="en-US"/>
          </a:p>
        </p:txBody>
      </p:sp>
    </p:spTree>
    <p:extLst>
      <p:ext uri="{BB962C8B-B14F-4D97-AF65-F5344CB8AC3E}">
        <p14:creationId xmlns:p14="http://schemas.microsoft.com/office/powerpoint/2010/main" val="2128950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BD8D7B9-A7DD-45EE-A4AF-7F28922234C6}" type="datetimeFigureOut">
              <a:rPr lang="en-US" smtClean="0"/>
              <a:t>2/9/2024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61B42DC-2BBE-4728-83C0-C1474619A846}" type="slidenum">
              <a:rPr lang="en-US" smtClean="0"/>
              <a:t>‹#›</a:t>
            </a:fld>
            <a:endParaRPr lang="en-US"/>
          </a:p>
        </p:txBody>
      </p:sp>
    </p:spTree>
    <p:extLst>
      <p:ext uri="{BB962C8B-B14F-4D97-AF65-F5344CB8AC3E}">
        <p14:creationId xmlns:p14="http://schemas.microsoft.com/office/powerpoint/2010/main" val="1570118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6FBA4A1-78F5-4F6C-8C73-1B9981E01F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5343"/>
            <a:ext cx="12192000" cy="6943344"/>
          </a:xfrm>
          <a:prstGeom prst="rect">
            <a:avLst/>
          </a:prstGeom>
        </p:spPr>
      </p:pic>
      <p:sp>
        <p:nvSpPr>
          <p:cNvPr id="4" name="Title 1">
            <a:extLst>
              <a:ext uri="{FF2B5EF4-FFF2-40B4-BE49-F238E27FC236}">
                <a16:creationId xmlns:a16="http://schemas.microsoft.com/office/drawing/2014/main" id="{AC800381-9FAC-4F6F-BD7F-B5449ED2E534}"/>
              </a:ext>
            </a:extLst>
          </p:cNvPr>
          <p:cNvSpPr txBox="1">
            <a:spLocks/>
          </p:cNvSpPr>
          <p:nvPr userDrawn="1"/>
        </p:nvSpPr>
        <p:spPr>
          <a:xfrm>
            <a:off x="9055962" y="33882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100" b="0" i="0" u="none" strike="noStrike" kern="1200" cap="none" spc="0" normalizeH="0" baseline="0" noProof="0" dirty="0">
              <a:ln>
                <a:noFill/>
              </a:ln>
              <a:solidFill>
                <a:srgbClr val="F7885A"/>
              </a:solidFill>
              <a:effectLst/>
              <a:uLnTx/>
              <a:uFillTx/>
              <a:latin typeface="#9Slide07 IcielCadena" panose="02000503000000020004" pitchFamily="2" charset="0"/>
              <a:ea typeface="+mj-ea"/>
              <a:cs typeface="+mj-cs"/>
            </a:endParaRPr>
          </a:p>
        </p:txBody>
      </p:sp>
    </p:spTree>
    <p:extLst>
      <p:ext uri="{BB962C8B-B14F-4D97-AF65-F5344CB8AC3E}">
        <p14:creationId xmlns:p14="http://schemas.microsoft.com/office/powerpoint/2010/main" val="3505277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0D62512-61FB-41C4-95C3-431ED094F8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ontent Placeholder 3"/>
          <p:cNvSpPr>
            <a:spLocks noGrp="1"/>
          </p:cNvSpPr>
          <p:nvPr>
            <p:ph sz="quarter" idx="10"/>
          </p:nvPr>
        </p:nvSpPr>
        <p:spPr>
          <a:xfrm>
            <a:off x="1514475" y="6858000"/>
            <a:ext cx="914400" cy="9144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1096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0D62512-61FB-41C4-95C3-431ED094F8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304337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2_空白">
    <p:bg>
      <p:bgPr>
        <a:solidFill>
          <a:srgbClr val="EBC7A7"/>
        </a:solidFill>
        <a:effectLst/>
      </p:bgPr>
    </p:bg>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978A4424-1840-464F-AF19-45A1544E7DFD}"/>
              </a:ext>
            </a:extLst>
          </p:cNvPr>
          <p:cNvPicPr>
            <a:picLocks noChangeAspect="1"/>
          </p:cNvPicPr>
          <p:nvPr userDrawn="1"/>
        </p:nvPicPr>
        <p:blipFill rotWithShape="1">
          <a:blip r:embed="rId2">
            <a:duotone>
              <a:schemeClr val="accent2">
                <a:shade val="45000"/>
                <a:satMod val="135000"/>
              </a:schemeClr>
              <a:prstClr val="white"/>
            </a:duotone>
            <a:extLst>
              <a:ext uri="{28A0092B-C50C-407E-A947-70E740481C1C}">
                <a14:useLocalDpi xmlns:a14="http://schemas.microsoft.com/office/drawing/2010/main" val="0"/>
              </a:ext>
            </a:extLst>
          </a:blip>
          <a:srcRect l="31722" t="10893" r="40702" b="68573"/>
          <a:stretch/>
        </p:blipFill>
        <p:spPr>
          <a:xfrm flipH="1" flipV="1">
            <a:off x="8018563" y="0"/>
            <a:ext cx="4173437" cy="2219330"/>
          </a:xfrm>
          <a:prstGeom prst="rect">
            <a:avLst/>
          </a:prstGeom>
          <a:effectLst>
            <a:outerShdw blurRad="63500" sx="102000" sy="102000" algn="ctr" rotWithShape="0">
              <a:prstClr val="black">
                <a:alpha val="30000"/>
              </a:prstClr>
            </a:outerShdw>
          </a:effectLst>
        </p:spPr>
      </p:pic>
      <p:pic>
        <p:nvPicPr>
          <p:cNvPr id="22" name="图片 21">
            <a:extLst>
              <a:ext uri="{FF2B5EF4-FFF2-40B4-BE49-F238E27FC236}">
                <a16:creationId xmlns:a16="http://schemas.microsoft.com/office/drawing/2014/main" id="{7A8477C9-8F4A-4E73-B0A3-43CCB5C124A6}"/>
              </a:ext>
            </a:extLst>
          </p:cNvPr>
          <p:cNvPicPr>
            <a:picLocks noChangeAspect="1"/>
          </p:cNvPicPr>
          <p:nvPr userDrawn="1"/>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l="31722" t="10893" r="40702" b="68573"/>
          <a:stretch/>
        </p:blipFill>
        <p:spPr>
          <a:xfrm>
            <a:off x="-1" y="4621221"/>
            <a:ext cx="4173437" cy="2219330"/>
          </a:xfrm>
          <a:prstGeom prst="rect">
            <a:avLst/>
          </a:prstGeom>
          <a:effectLst>
            <a:outerShdw blurRad="63500" sx="102000" sy="102000" algn="ctr" rotWithShape="0">
              <a:prstClr val="black">
                <a:alpha val="30000"/>
              </a:prstClr>
            </a:outerShdw>
          </a:effectLst>
        </p:spPr>
      </p:pic>
      <p:sp>
        <p:nvSpPr>
          <p:cNvPr id="42" name="矩形: 圆角 41">
            <a:extLst>
              <a:ext uri="{FF2B5EF4-FFF2-40B4-BE49-F238E27FC236}">
                <a16:creationId xmlns:a16="http://schemas.microsoft.com/office/drawing/2014/main" id="{C91ADBE9-6CD1-4307-99E1-2F4EC94FA4A1}"/>
              </a:ext>
            </a:extLst>
          </p:cNvPr>
          <p:cNvSpPr/>
          <p:nvPr userDrawn="1"/>
        </p:nvSpPr>
        <p:spPr>
          <a:xfrm>
            <a:off x="476251" y="485262"/>
            <a:ext cx="11298956" cy="6018182"/>
          </a:xfrm>
          <a:prstGeom prst="roundRect">
            <a:avLst>
              <a:gd name="adj" fmla="val 6954"/>
            </a:avLst>
          </a:prstGeom>
          <a:noFill/>
          <a:ln w="136525">
            <a:solidFill>
              <a:srgbClr val="FAEADA"/>
            </a:solidFill>
          </a:ln>
          <a:effectLst>
            <a:outerShdw blurRad="152400" sx="93000" sy="93000" algn="ctr"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B0604020202020204" charset="-122"/>
              <a:cs typeface="+mn-cs"/>
            </a:endParaRPr>
          </a:p>
        </p:txBody>
      </p:sp>
      <p:pic>
        <p:nvPicPr>
          <p:cNvPr id="43" name="图片 42">
            <a:extLst>
              <a:ext uri="{FF2B5EF4-FFF2-40B4-BE49-F238E27FC236}">
                <a16:creationId xmlns:a16="http://schemas.microsoft.com/office/drawing/2014/main" id="{D82B77A4-B770-4DFB-BA6B-693C43725078}"/>
              </a:ext>
            </a:extLst>
          </p:cNvPr>
          <p:cNvPicPr>
            <a:picLocks noChangeAspect="1"/>
          </p:cNvPicPr>
          <p:nvPr userDrawn="1"/>
        </p:nvPicPr>
        <p:blipFill rotWithShape="1">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l="7850" t="10893" r="40701" b="63469"/>
          <a:stretch/>
        </p:blipFill>
        <p:spPr>
          <a:xfrm>
            <a:off x="7383048" y="5166462"/>
            <a:ext cx="4582633" cy="1630803"/>
          </a:xfrm>
          <a:prstGeom prst="rect">
            <a:avLst/>
          </a:prstGeom>
          <a:effectLst>
            <a:outerShdw blurRad="63500" sx="102000" sy="102000" algn="ctr" rotWithShape="0">
              <a:prstClr val="black">
                <a:alpha val="30000"/>
              </a:prstClr>
            </a:outerShdw>
          </a:effectLst>
        </p:spPr>
      </p:pic>
      <p:pic>
        <p:nvPicPr>
          <p:cNvPr id="55" name="图片 54">
            <a:extLst>
              <a:ext uri="{FF2B5EF4-FFF2-40B4-BE49-F238E27FC236}">
                <a16:creationId xmlns:a16="http://schemas.microsoft.com/office/drawing/2014/main" id="{C1FA2509-77C9-4206-94BE-64A35E119DC4}"/>
              </a:ext>
            </a:extLst>
          </p:cNvPr>
          <p:cNvPicPr>
            <a:picLocks noChangeAspect="1"/>
          </p:cNvPicPr>
          <p:nvPr userDrawn="1"/>
        </p:nvPicPr>
        <p:blipFill rotWithShape="1">
          <a:blip r:embed="rId5" cstate="print">
            <a:duotone>
              <a:prstClr val="black"/>
              <a:srgbClr val="7CAF91">
                <a:tint val="45000"/>
                <a:satMod val="400000"/>
              </a:srgbClr>
            </a:duotone>
            <a:extLst>
              <a:ext uri="{BEBA8EAE-BF5A-486C-A8C5-ECC9F3942E4B}">
                <a14:imgProps xmlns:a14="http://schemas.microsoft.com/office/drawing/2010/main">
                  <a14:imgLayer>
                    <a14:imgEffect>
                      <a14:saturation sat="400000"/>
                    </a14:imgEffect>
                  </a14:imgLayer>
                </a14:imgProps>
              </a:ext>
              <a:ext uri="{28A0092B-C50C-407E-A947-70E740481C1C}">
                <a14:useLocalDpi xmlns:a14="http://schemas.microsoft.com/office/drawing/2010/main" val="0"/>
              </a:ext>
            </a:extLst>
          </a:blip>
          <a:srcRect l="30792" t="16928" r="44239" b="50605"/>
          <a:stretch/>
        </p:blipFill>
        <p:spPr>
          <a:xfrm>
            <a:off x="10618954" y="5226348"/>
            <a:ext cx="1688720" cy="1566713"/>
          </a:xfrm>
          <a:prstGeom prst="rect">
            <a:avLst/>
          </a:prstGeom>
        </p:spPr>
      </p:pic>
      <p:sp>
        <p:nvSpPr>
          <p:cNvPr id="2" name="Rectangle 1">
            <a:extLst>
              <a:ext uri="{FF2B5EF4-FFF2-40B4-BE49-F238E27FC236}">
                <a16:creationId xmlns:a16="http://schemas.microsoft.com/office/drawing/2014/main" id="{D905FDF1-F267-481A-8986-2A932AF06BDF}"/>
              </a:ext>
            </a:extLst>
          </p:cNvPr>
          <p:cNvSpPr/>
          <p:nvPr userDrawn="1"/>
        </p:nvSpPr>
        <p:spPr>
          <a:xfrm>
            <a:off x="4272742" y="2917767"/>
            <a:ext cx="3723185" cy="365760"/>
          </a:xfrm>
          <a:prstGeom prst="rect">
            <a:avLst/>
          </a:prstGeom>
          <a:solidFill>
            <a:srgbClr val="EBC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itle 1">
            <a:extLst>
              <a:ext uri="{FF2B5EF4-FFF2-40B4-BE49-F238E27FC236}">
                <a16:creationId xmlns:a16="http://schemas.microsoft.com/office/drawing/2014/main" id="{702CFAD5-2C59-4CC1-89E6-E27E37BAFF50}"/>
              </a:ext>
            </a:extLst>
          </p:cNvPr>
          <p:cNvSpPr txBox="1">
            <a:spLocks/>
          </p:cNvSpPr>
          <p:nvPr userDrawn="1"/>
        </p:nvSpPr>
        <p:spPr>
          <a:xfrm>
            <a:off x="8966955" y="-15106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600" b="0" i="0" u="none" strike="noStrike" kern="1200" cap="none" spc="0" normalizeH="0" baseline="0" noProof="0" dirty="0">
              <a:ln>
                <a:noFill/>
              </a:ln>
              <a:solidFill>
                <a:srgbClr val="E5CAC9"/>
              </a:solidFill>
              <a:effectLst/>
              <a:uLnTx/>
              <a:uFillTx/>
              <a:latin typeface="#9Slide07 IcielCadena" panose="02000503000000020004" pitchFamily="2" charset="0"/>
              <a:ea typeface="+mj-ea"/>
              <a:cs typeface="+mj-cs"/>
            </a:endParaRPr>
          </a:p>
        </p:txBody>
      </p:sp>
    </p:spTree>
    <p:extLst>
      <p:ext uri="{BB962C8B-B14F-4D97-AF65-F5344CB8AC3E}">
        <p14:creationId xmlns:p14="http://schemas.microsoft.com/office/powerpoint/2010/main" val="1467056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09/02/2024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3523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09/02/2024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1420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09/02/2024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78938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09/02/2024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508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BD8D7B9-A7DD-45EE-A4AF-7F28922234C6}" type="datetimeFigureOut">
              <a:rPr lang="en-US" smtClean="0"/>
              <a:t>2/9/2024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61B42DC-2BBE-4728-83C0-C1474619A846}" type="slidenum">
              <a:rPr lang="en-US" smtClean="0"/>
              <a:t>‹#›</a:t>
            </a:fld>
            <a:endParaRPr lang="en-US"/>
          </a:p>
        </p:txBody>
      </p:sp>
    </p:spTree>
    <p:extLst>
      <p:ext uri="{BB962C8B-B14F-4D97-AF65-F5344CB8AC3E}">
        <p14:creationId xmlns:p14="http://schemas.microsoft.com/office/powerpoint/2010/main" val="1473011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09/02/2024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4864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09/02/2024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39771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09/02/2024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0441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09/02/2024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42811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09/02/2024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1002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09/02/2024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5015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09/02/2024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9165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5713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BD8D7B9-A7DD-45EE-A4AF-7F28922234C6}" type="datetimeFigureOut">
              <a:rPr lang="en-US" smtClean="0"/>
              <a:t>2/9/2024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61B42DC-2BBE-4728-83C0-C1474619A846}" type="slidenum">
              <a:rPr lang="en-US" smtClean="0"/>
              <a:t>‹#›</a:t>
            </a:fld>
            <a:endParaRPr lang="en-US"/>
          </a:p>
        </p:txBody>
      </p:sp>
    </p:spTree>
    <p:extLst>
      <p:ext uri="{BB962C8B-B14F-4D97-AF65-F5344CB8AC3E}">
        <p14:creationId xmlns:p14="http://schemas.microsoft.com/office/powerpoint/2010/main" val="1026109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BD8D7B9-A7DD-45EE-A4AF-7F28922234C6}" type="datetimeFigureOut">
              <a:rPr lang="en-US" smtClean="0"/>
              <a:t>2/9/2024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61B42DC-2BBE-4728-83C0-C1474619A846}" type="slidenum">
              <a:rPr lang="en-US" smtClean="0"/>
              <a:t>‹#›</a:t>
            </a:fld>
            <a:endParaRPr lang="en-US"/>
          </a:p>
        </p:txBody>
      </p:sp>
    </p:spTree>
    <p:extLst>
      <p:ext uri="{BB962C8B-B14F-4D97-AF65-F5344CB8AC3E}">
        <p14:creationId xmlns:p14="http://schemas.microsoft.com/office/powerpoint/2010/main" val="2585177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BD8D7B9-A7DD-45EE-A4AF-7F28922234C6}" type="datetimeFigureOut">
              <a:rPr lang="en-US" smtClean="0"/>
              <a:t>2/9/2024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E61B42DC-2BBE-4728-83C0-C1474619A846}" type="slidenum">
              <a:rPr lang="en-US" smtClean="0"/>
              <a:t>‹#›</a:t>
            </a:fld>
            <a:endParaRPr lang="en-US"/>
          </a:p>
        </p:txBody>
      </p:sp>
    </p:spTree>
    <p:extLst>
      <p:ext uri="{BB962C8B-B14F-4D97-AF65-F5344CB8AC3E}">
        <p14:creationId xmlns:p14="http://schemas.microsoft.com/office/powerpoint/2010/main" val="11455985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BD8D7B9-A7DD-45EE-A4AF-7F28922234C6}" type="datetimeFigureOut">
              <a:rPr lang="en-US" smtClean="0"/>
              <a:t>2/9/2024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61B42DC-2BBE-4728-83C0-C1474619A846}" type="slidenum">
              <a:rPr lang="en-US" smtClean="0"/>
              <a:t>‹#›</a:t>
            </a:fld>
            <a:endParaRPr lang="en-US"/>
          </a:p>
        </p:txBody>
      </p:sp>
    </p:spTree>
    <p:extLst>
      <p:ext uri="{BB962C8B-B14F-4D97-AF65-F5344CB8AC3E}">
        <p14:creationId xmlns:p14="http://schemas.microsoft.com/office/powerpoint/2010/main" val="1139487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BD8D7B9-A7DD-45EE-A4AF-7F28922234C6}" type="datetimeFigureOut">
              <a:rPr lang="en-US" smtClean="0"/>
              <a:t>2/9/2024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E61B42DC-2BBE-4728-83C0-C1474619A846}" type="slidenum">
              <a:rPr lang="en-US" smtClean="0"/>
              <a:t>‹#›</a:t>
            </a:fld>
            <a:endParaRPr lang="en-US"/>
          </a:p>
        </p:txBody>
      </p:sp>
    </p:spTree>
    <p:extLst>
      <p:ext uri="{BB962C8B-B14F-4D97-AF65-F5344CB8AC3E}">
        <p14:creationId xmlns:p14="http://schemas.microsoft.com/office/powerpoint/2010/main" val="4220364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BD8D7B9-A7DD-45EE-A4AF-7F28922234C6}" type="datetimeFigureOut">
              <a:rPr lang="en-US" smtClean="0"/>
              <a:t>2/9/2024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61B42DC-2BBE-4728-83C0-C1474619A846}" type="slidenum">
              <a:rPr lang="en-US" smtClean="0"/>
              <a:t>‹#›</a:t>
            </a:fld>
            <a:endParaRPr lang="en-US"/>
          </a:p>
        </p:txBody>
      </p:sp>
    </p:spTree>
    <p:extLst>
      <p:ext uri="{BB962C8B-B14F-4D97-AF65-F5344CB8AC3E}">
        <p14:creationId xmlns:p14="http://schemas.microsoft.com/office/powerpoint/2010/main" val="3353046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BD8D7B9-A7DD-45EE-A4AF-7F28922234C6}" type="datetimeFigureOut">
              <a:rPr lang="en-US" smtClean="0"/>
              <a:t>2/9/2024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61B42DC-2BBE-4728-83C0-C1474619A846}" type="slidenum">
              <a:rPr lang="en-US" smtClean="0"/>
              <a:t>‹#›</a:t>
            </a:fld>
            <a:endParaRPr lang="en-US"/>
          </a:p>
        </p:txBody>
      </p:sp>
    </p:spTree>
    <p:extLst>
      <p:ext uri="{BB962C8B-B14F-4D97-AF65-F5344CB8AC3E}">
        <p14:creationId xmlns:p14="http://schemas.microsoft.com/office/powerpoint/2010/main" val="2952424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4EF20D0A-481E-4C74-B7A5-7E8B811D464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6772980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9Slide.vn - 2019">
            <a:extLst>
              <a:ext uri="{FF2B5EF4-FFF2-40B4-BE49-F238E27FC236}">
                <a16:creationId xmlns:a16="http://schemas.microsoft.com/office/drawing/2014/main" id="{81DB9E2B-332B-4CBC-811D-04597A620F8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5990588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19" name="9Slide.vn - 2019">
            <a:extLst>
              <a:ext uri="{FF2B5EF4-FFF2-40B4-BE49-F238E27FC236}">
                <a16:creationId xmlns:a16="http://schemas.microsoft.com/office/drawing/2014/main" id="{123D574D-114D-4880-98F6-B37B8D4EDAC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689720449"/>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6.png"/><Relationship Id="rId3" Type="http://schemas.openxmlformats.org/officeDocument/2006/relationships/notesSlide" Target="../notesSlides/notesSlide1.xml"/><Relationship Id="rId7" Type="http://schemas.openxmlformats.org/officeDocument/2006/relationships/image" Target="../media/image12.png"/><Relationship Id="rId12" Type="http://schemas.openxmlformats.org/officeDocument/2006/relationships/image" Target="../media/image15.png"/><Relationship Id="rId2" Type="http://schemas.openxmlformats.org/officeDocument/2006/relationships/slideLayout" Target="../slideLayouts/slideLayout12.xml"/><Relationship Id="rId1" Type="http://schemas.openxmlformats.org/officeDocument/2006/relationships/tags" Target="../tags/tag1.xml"/><Relationship Id="rId6" Type="http://schemas.microsoft.com/office/2007/relationships/hdphoto" Target="../media/hdphoto1.wdp"/><Relationship Id="rId11" Type="http://schemas.openxmlformats.org/officeDocument/2006/relationships/image" Target="../media/image14.png"/><Relationship Id="rId5" Type="http://schemas.openxmlformats.org/officeDocument/2006/relationships/image" Target="../media/image11.png"/><Relationship Id="rId15" Type="http://schemas.openxmlformats.org/officeDocument/2006/relationships/image" Target="../media/image17.png"/><Relationship Id="rId10" Type="http://schemas.microsoft.com/office/2007/relationships/hdphoto" Target="../media/hdphoto3.wdp"/><Relationship Id="rId4" Type="http://schemas.openxmlformats.org/officeDocument/2006/relationships/image" Target="../media/image10.png"/><Relationship Id="rId9" Type="http://schemas.openxmlformats.org/officeDocument/2006/relationships/image" Target="../media/image13.png"/><Relationship Id="rId14" Type="http://schemas.microsoft.com/office/2007/relationships/hdphoto" Target="../media/hdphoto4.wdp"/></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microsoft.com/office/2007/relationships/hdphoto" Target="../media/hdphoto9.wdp"/><Relationship Id="rId2" Type="http://schemas.openxmlformats.org/officeDocument/2006/relationships/slideLayout" Target="../slideLayouts/slideLayout15.xml"/><Relationship Id="rId1" Type="http://schemas.openxmlformats.org/officeDocument/2006/relationships/tags" Target="../tags/tag2.xml"/><Relationship Id="rId6" Type="http://schemas.openxmlformats.org/officeDocument/2006/relationships/image" Target="../media/image36.png"/><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png"/><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6.xml"/><Relationship Id="rId7" Type="http://schemas.openxmlformats.org/officeDocument/2006/relationships/slide" Target="slide8.xml"/><Relationship Id="rId2" Type="http://schemas.openxmlformats.org/officeDocument/2006/relationships/slideLayout" Target="../slideLayouts/slideLayout13.xml"/><Relationship Id="rId1" Type="http://schemas.openxmlformats.org/officeDocument/2006/relationships/tags" Target="../tags/tag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tags" Target="../tags/tag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8.xml"/><Relationship Id="rId7" Type="http://schemas.openxmlformats.org/officeDocument/2006/relationships/slide" Target="slide8.xml"/><Relationship Id="rId2" Type="http://schemas.openxmlformats.org/officeDocument/2006/relationships/slideLayout" Target="../slideLayouts/slideLayout13.xml"/><Relationship Id="rId1" Type="http://schemas.openxmlformats.org/officeDocument/2006/relationships/tags" Target="../tags/tag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png"/><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xml"/><Relationship Id="rId1" Type="http://schemas.openxmlformats.org/officeDocument/2006/relationships/tags" Target="../tags/tag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xml"/><Relationship Id="rId1" Type="http://schemas.openxmlformats.org/officeDocument/2006/relationships/tags" Target="../tags/tag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notesSlide" Target="../notesSlides/notesSlide12.xml"/><Relationship Id="rId7" Type="http://schemas.openxmlformats.org/officeDocument/2006/relationships/image" Target="../media/image44.png"/><Relationship Id="rId2" Type="http://schemas.openxmlformats.org/officeDocument/2006/relationships/slideLayout" Target="../slideLayouts/slideLayout13.xml"/><Relationship Id="rId1" Type="http://schemas.openxmlformats.org/officeDocument/2006/relationships/tags" Target="../tags/tag9.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46.png"/><Relationship Id="rId4" Type="http://schemas.openxmlformats.org/officeDocument/2006/relationships/image" Target="../media/image39.png"/><Relationship Id="rId9"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png"/><Relationship Id="rId4" Type="http://schemas.microsoft.com/office/2007/relationships/hdphoto" Target="../media/hdphoto4.wdp"/></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tags" Target="../tags/tag10.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png"/><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notesSlide" Target="../notesSlides/notesSlide15.xml"/><Relationship Id="rId7" Type="http://schemas.openxmlformats.org/officeDocument/2006/relationships/image" Target="../media/image16.png"/><Relationship Id="rId2" Type="http://schemas.openxmlformats.org/officeDocument/2006/relationships/slideLayout" Target="../slideLayouts/slideLayout13.xml"/><Relationship Id="rId1" Type="http://schemas.openxmlformats.org/officeDocument/2006/relationships/tags" Target="../tags/tag1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7" Type="http://schemas.microsoft.com/office/2007/relationships/hdphoto" Target="../media/hdphoto9.wdp"/><Relationship Id="rId2" Type="http://schemas.openxmlformats.org/officeDocument/2006/relationships/slideLayout" Target="../slideLayouts/slideLayout15.xml"/><Relationship Id="rId1" Type="http://schemas.openxmlformats.org/officeDocument/2006/relationships/tags" Target="../tags/tag12.xml"/><Relationship Id="rId6" Type="http://schemas.openxmlformats.org/officeDocument/2006/relationships/image" Target="../media/image36.png"/><Relationship Id="rId5" Type="http://schemas.openxmlformats.org/officeDocument/2006/relationships/image" Target="../media/image34.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13.xml"/><Relationship Id="rId6" Type="http://schemas.microsoft.com/office/2007/relationships/hdphoto" Target="../media/hdphoto3.wdp"/><Relationship Id="rId5" Type="http://schemas.openxmlformats.org/officeDocument/2006/relationships/image" Target="../media/image13.png"/><Relationship Id="rId4" Type="http://schemas.microsoft.com/office/2007/relationships/hdphoto" Target="../media/hdphoto2.wdp"/><Relationship Id="rId9"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17.xml"/><Relationship Id="rId6" Type="http://schemas.openxmlformats.org/officeDocument/2006/relationships/image" Target="../media/image24.png"/><Relationship Id="rId5" Type="http://schemas.microsoft.com/office/2007/relationships/hdphoto" Target="../media/hdphoto5.wdp"/><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audio" Target="../media/audio2.wav"/><Relationship Id="rId7"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slide" Target="slide3.xml"/><Relationship Id="rId5" Type="http://schemas.openxmlformats.org/officeDocument/2006/relationships/image" Target="../media/image27.png"/><Relationship Id="rId4" Type="http://schemas.openxmlformats.org/officeDocument/2006/relationships/image" Target="../media/image26.jpg"/></Relationships>
</file>

<file path=ppt/slides/_rels/slide5.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audio" Target="../media/audio1.wav"/><Relationship Id="rId7" Type="http://schemas.openxmlformats.org/officeDocument/2006/relationships/image" Target="../media/image29.png"/><Relationship Id="rId2" Type="http://schemas.openxmlformats.org/officeDocument/2006/relationships/audio" Target="../media/audio2.wav"/><Relationship Id="rId1" Type="http://schemas.openxmlformats.org/officeDocument/2006/relationships/slideLayout" Target="../slideLayouts/slideLayout17.xml"/><Relationship Id="rId6" Type="http://schemas.openxmlformats.org/officeDocument/2006/relationships/slide" Target="slide3.xml"/><Relationship Id="rId5" Type="http://schemas.openxmlformats.org/officeDocument/2006/relationships/image" Target="../media/image27.png"/><Relationship Id="rId4" Type="http://schemas.openxmlformats.org/officeDocument/2006/relationships/image" Target="../media/image26.jpg"/></Relationships>
</file>

<file path=ppt/slides/_rels/slide6.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audio" Target="../media/audio2.wav"/><Relationship Id="rId7"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slide" Target="slide3.xml"/><Relationship Id="rId5" Type="http://schemas.openxmlformats.org/officeDocument/2006/relationships/image" Target="../media/image27.png"/><Relationship Id="rId4" Type="http://schemas.openxmlformats.org/officeDocument/2006/relationships/image" Target="../media/image26.jp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png"/><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35.png"/><Relationship Id="rId2" Type="http://schemas.openxmlformats.org/officeDocument/2006/relationships/image" Target="../media/image13.png"/><Relationship Id="rId1" Type="http://schemas.openxmlformats.org/officeDocument/2006/relationships/slideLayout" Target="../slideLayouts/slideLayout1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5.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3">
            <a:extLst>
              <a:ext uri="{FF2B5EF4-FFF2-40B4-BE49-F238E27FC236}">
                <a16:creationId xmlns:a16="http://schemas.microsoft.com/office/drawing/2014/main" id="{2D5C171A-0ACA-4602-BF5B-C939776872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847728" y="751651"/>
            <a:ext cx="2681179" cy="807190"/>
          </a:xfrm>
          <a:prstGeom prst="rect">
            <a:avLst/>
          </a:prstGeom>
        </p:spPr>
      </p:pic>
      <p:pic>
        <p:nvPicPr>
          <p:cNvPr id="39" name="图片 41">
            <a:extLst>
              <a:ext uri="{FF2B5EF4-FFF2-40B4-BE49-F238E27FC236}">
                <a16:creationId xmlns:a16="http://schemas.microsoft.com/office/drawing/2014/main" id="{B364284A-C85B-4794-A6B7-86203D9C47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16558" y="84982"/>
            <a:ext cx="1982558" cy="596865"/>
          </a:xfrm>
          <a:prstGeom prst="rect">
            <a:avLst/>
          </a:prstGeom>
        </p:spPr>
      </p:pic>
      <p:pic>
        <p:nvPicPr>
          <p:cNvPr id="29" name="图片 41">
            <a:extLst>
              <a:ext uri="{FF2B5EF4-FFF2-40B4-BE49-F238E27FC236}">
                <a16:creationId xmlns:a16="http://schemas.microsoft.com/office/drawing/2014/main" id="{F711497A-D76E-485D-AF00-25BB0CC906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18154" y="1046885"/>
            <a:ext cx="2681179" cy="807190"/>
          </a:xfrm>
          <a:prstGeom prst="rect">
            <a:avLst/>
          </a:prstGeom>
        </p:spPr>
      </p:pic>
      <p:pic>
        <p:nvPicPr>
          <p:cNvPr id="28" name="图片 3">
            <a:extLst>
              <a:ext uri="{FF2B5EF4-FFF2-40B4-BE49-F238E27FC236}">
                <a16:creationId xmlns:a16="http://schemas.microsoft.com/office/drawing/2014/main" id="{64AAC23F-07BF-4DA3-9AD3-9CDF2E69EA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92884" y="278252"/>
            <a:ext cx="2681179" cy="807190"/>
          </a:xfrm>
          <a:prstGeom prst="rect">
            <a:avLst/>
          </a:prstGeom>
        </p:spPr>
      </p:pic>
      <p:pic>
        <p:nvPicPr>
          <p:cNvPr id="18" name="Picture 17">
            <a:extLst>
              <a:ext uri="{FF2B5EF4-FFF2-40B4-BE49-F238E27FC236}">
                <a16:creationId xmlns:a16="http://schemas.microsoft.com/office/drawing/2014/main" id="{5B5A93D5-19E7-4223-8FB7-8850D1BC0C8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673067" y="2019908"/>
            <a:ext cx="3429000" cy="3429000"/>
          </a:xfrm>
          <a:prstGeom prst="rect">
            <a:avLst/>
          </a:prstGeom>
        </p:spPr>
      </p:pic>
      <p:pic>
        <p:nvPicPr>
          <p:cNvPr id="13" name="Picture 12">
            <a:extLst>
              <a:ext uri="{FF2B5EF4-FFF2-40B4-BE49-F238E27FC236}">
                <a16:creationId xmlns:a16="http://schemas.microsoft.com/office/drawing/2014/main" id="{87521C4B-7BD2-4962-AF8D-4F5B29B0859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023946" y="-141777"/>
            <a:ext cx="3429000" cy="3429000"/>
          </a:xfrm>
          <a:prstGeom prst="rect">
            <a:avLst/>
          </a:prstGeom>
        </p:spPr>
      </p:pic>
      <p:pic>
        <p:nvPicPr>
          <p:cNvPr id="6" name="Picture 5">
            <a:extLst>
              <a:ext uri="{FF2B5EF4-FFF2-40B4-BE49-F238E27FC236}">
                <a16:creationId xmlns:a16="http://schemas.microsoft.com/office/drawing/2014/main" id="{A6EC8DB4-69EA-4B03-A306-EB4358BED577}"/>
              </a:ext>
            </a:extLst>
          </p:cNvPr>
          <p:cNvPicPr>
            <a:picLocks noChangeAspect="1"/>
          </p:cNvPicPr>
          <p:nvPr/>
        </p:nvPicPr>
        <p:blipFill>
          <a:blip r:embed="rId7">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6998717" y="1712301"/>
            <a:ext cx="5193283" cy="5708506"/>
          </a:xfrm>
          <a:prstGeom prst="rect">
            <a:avLst/>
          </a:prstGeom>
        </p:spPr>
      </p:pic>
      <p:pic>
        <p:nvPicPr>
          <p:cNvPr id="7" name="Picture 8" descr="Hình ảnh hoa đào PNG đẹp cho dân thiết kế">
            <a:extLst>
              <a:ext uri="{FF2B5EF4-FFF2-40B4-BE49-F238E27FC236}">
                <a16:creationId xmlns:a16="http://schemas.microsoft.com/office/drawing/2014/main" id="{BF2156C7-0527-4896-9D06-61F6C42C5297}"/>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56611" y="-2238052"/>
            <a:ext cx="5891349" cy="5979405"/>
          </a:xfrm>
          <a:prstGeom prst="ellipse">
            <a:avLst/>
          </a:prstGeom>
          <a:noFill/>
          <a:extLst>
            <a:ext uri="{909E8E84-426E-40DD-AFC4-6F175D3DCCD1}">
              <a14:hiddenFill xmlns:a14="http://schemas.microsoft.com/office/drawing/2010/main">
                <a:solidFill>
                  <a:srgbClr val="FFFFFF"/>
                </a:solidFill>
              </a14:hiddenFill>
            </a:ext>
          </a:extLst>
        </p:spPr>
      </p:pic>
      <p:pic>
        <p:nvPicPr>
          <p:cNvPr id="25" name="图片 55">
            <a:extLst>
              <a:ext uri="{FF2B5EF4-FFF2-40B4-BE49-F238E27FC236}">
                <a16:creationId xmlns:a16="http://schemas.microsoft.com/office/drawing/2014/main" id="{F097EE7B-8A6C-4874-BE41-A7D6B5F77B0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2608325" y="-1231744"/>
            <a:ext cx="830258" cy="700437"/>
          </a:xfrm>
          <a:prstGeom prst="rect">
            <a:avLst/>
          </a:prstGeom>
        </p:spPr>
      </p:pic>
      <p:pic>
        <p:nvPicPr>
          <p:cNvPr id="26" name="图片 56">
            <a:extLst>
              <a:ext uri="{FF2B5EF4-FFF2-40B4-BE49-F238E27FC236}">
                <a16:creationId xmlns:a16="http://schemas.microsoft.com/office/drawing/2014/main" id="{140A72D6-0B98-454B-AF87-DA3BEC46A7B4}"/>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75609" t="-1444" r="9659" b="90452"/>
          <a:stretch/>
        </p:blipFill>
        <p:spPr>
          <a:xfrm>
            <a:off x="1191325" y="-478517"/>
            <a:ext cx="527328" cy="419100"/>
          </a:xfrm>
          <a:prstGeom prst="rect">
            <a:avLst/>
          </a:prstGeom>
        </p:spPr>
      </p:pic>
      <p:pic>
        <p:nvPicPr>
          <p:cNvPr id="31" name="图片 61">
            <a:extLst>
              <a:ext uri="{FF2B5EF4-FFF2-40B4-BE49-F238E27FC236}">
                <a16:creationId xmlns:a16="http://schemas.microsoft.com/office/drawing/2014/main" id="{1C1F2BB2-D169-44F6-997F-0F8D02E43EA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8562942" y="-675945"/>
            <a:ext cx="830258" cy="700437"/>
          </a:xfrm>
          <a:prstGeom prst="rect">
            <a:avLst/>
          </a:prstGeom>
        </p:spPr>
      </p:pic>
      <p:pic>
        <p:nvPicPr>
          <p:cNvPr id="32" name="图片 62">
            <a:extLst>
              <a:ext uri="{FF2B5EF4-FFF2-40B4-BE49-F238E27FC236}">
                <a16:creationId xmlns:a16="http://schemas.microsoft.com/office/drawing/2014/main" id="{A7E3C27F-99CC-42CE-9A55-30EF0537FDD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10621229" y="-610351"/>
            <a:ext cx="830258" cy="700437"/>
          </a:xfrm>
          <a:prstGeom prst="rect">
            <a:avLst/>
          </a:prstGeom>
        </p:spPr>
      </p:pic>
      <p:pic>
        <p:nvPicPr>
          <p:cNvPr id="33" name="图片 63">
            <a:extLst>
              <a:ext uri="{FF2B5EF4-FFF2-40B4-BE49-F238E27FC236}">
                <a16:creationId xmlns:a16="http://schemas.microsoft.com/office/drawing/2014/main" id="{46435558-6B95-4B26-80DB-FBF8E41E094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9393200" y="-1306743"/>
            <a:ext cx="830258" cy="700437"/>
          </a:xfrm>
          <a:prstGeom prst="rect">
            <a:avLst/>
          </a:prstGeom>
        </p:spPr>
      </p:pic>
      <p:pic>
        <p:nvPicPr>
          <p:cNvPr id="34" name="图片 64">
            <a:extLst>
              <a:ext uri="{FF2B5EF4-FFF2-40B4-BE49-F238E27FC236}">
                <a16:creationId xmlns:a16="http://schemas.microsoft.com/office/drawing/2014/main" id="{3465B104-0F05-4BBB-997B-C0AC3778952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4811555" y="-671961"/>
            <a:ext cx="830258" cy="700437"/>
          </a:xfrm>
          <a:prstGeom prst="rect">
            <a:avLst/>
          </a:prstGeom>
        </p:spPr>
      </p:pic>
      <p:pic>
        <p:nvPicPr>
          <p:cNvPr id="35" name="图片 65">
            <a:extLst>
              <a:ext uri="{FF2B5EF4-FFF2-40B4-BE49-F238E27FC236}">
                <a16:creationId xmlns:a16="http://schemas.microsoft.com/office/drawing/2014/main" id="{9C9D6D32-6C48-4BA9-859B-4AACCDCFA64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7003025" y="-1266095"/>
            <a:ext cx="830258" cy="700437"/>
          </a:xfrm>
          <a:prstGeom prst="rect">
            <a:avLst/>
          </a:prstGeom>
        </p:spPr>
      </p:pic>
      <p:pic>
        <p:nvPicPr>
          <p:cNvPr id="36" name="图片 66">
            <a:extLst>
              <a:ext uri="{FF2B5EF4-FFF2-40B4-BE49-F238E27FC236}">
                <a16:creationId xmlns:a16="http://schemas.microsoft.com/office/drawing/2014/main" id="{FD0FF73C-C847-443F-94B3-C5E9F052D716}"/>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3578737" y="-770012"/>
            <a:ext cx="830258" cy="700437"/>
          </a:xfrm>
          <a:prstGeom prst="rect">
            <a:avLst/>
          </a:prstGeom>
        </p:spPr>
      </p:pic>
      <p:pic>
        <p:nvPicPr>
          <p:cNvPr id="44" name="图片 55">
            <a:extLst>
              <a:ext uri="{FF2B5EF4-FFF2-40B4-BE49-F238E27FC236}">
                <a16:creationId xmlns:a16="http://schemas.microsoft.com/office/drawing/2014/main" id="{AED23F3F-48A2-47AA-B344-9B5E759BD1F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6613432" y="921160"/>
            <a:ext cx="830258" cy="700437"/>
          </a:xfrm>
          <a:prstGeom prst="rect">
            <a:avLst/>
          </a:prstGeom>
        </p:spPr>
      </p:pic>
      <p:pic>
        <p:nvPicPr>
          <p:cNvPr id="45" name="图片 61">
            <a:extLst>
              <a:ext uri="{FF2B5EF4-FFF2-40B4-BE49-F238E27FC236}">
                <a16:creationId xmlns:a16="http://schemas.microsoft.com/office/drawing/2014/main" id="{A83DDF71-1FC8-4E1C-B35C-CB2E2F31F7DA}"/>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8247707" y="258911"/>
            <a:ext cx="830258" cy="700437"/>
          </a:xfrm>
          <a:prstGeom prst="rect">
            <a:avLst/>
          </a:prstGeom>
        </p:spPr>
      </p:pic>
      <p:pic>
        <p:nvPicPr>
          <p:cNvPr id="46" name="图片 62">
            <a:extLst>
              <a:ext uri="{FF2B5EF4-FFF2-40B4-BE49-F238E27FC236}">
                <a16:creationId xmlns:a16="http://schemas.microsoft.com/office/drawing/2014/main" id="{FFEA5365-C0D8-4657-B290-7F20BFF1597A}"/>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10653580" y="800635"/>
            <a:ext cx="830258" cy="700437"/>
          </a:xfrm>
          <a:prstGeom prst="rect">
            <a:avLst/>
          </a:prstGeom>
        </p:spPr>
      </p:pic>
      <p:pic>
        <p:nvPicPr>
          <p:cNvPr id="47" name="图片 64">
            <a:extLst>
              <a:ext uri="{FF2B5EF4-FFF2-40B4-BE49-F238E27FC236}">
                <a16:creationId xmlns:a16="http://schemas.microsoft.com/office/drawing/2014/main" id="{47B15C1D-F1FA-4F9C-8E47-7777A3E35072}"/>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6172767" y="610637"/>
            <a:ext cx="830258" cy="700437"/>
          </a:xfrm>
          <a:prstGeom prst="rect">
            <a:avLst/>
          </a:prstGeom>
        </p:spPr>
      </p:pic>
      <p:pic>
        <p:nvPicPr>
          <p:cNvPr id="52" name="Picture 51" descr="Shape, background pattern&#10;&#10;Description automatically generated">
            <a:extLst>
              <a:ext uri="{FF2B5EF4-FFF2-40B4-BE49-F238E27FC236}">
                <a16:creationId xmlns:a16="http://schemas.microsoft.com/office/drawing/2014/main" id="{D1F267F5-08B4-4333-884A-4346717ADA75}"/>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283" b="98586" l="9976" r="89984">
                        <a14:foregroundMark x1="29523" y1="8078" x2="30170" y2="29362"/>
                        <a14:foregroundMark x1="71607" y1="10460" x2="72900" y2="30331"/>
                        <a14:foregroundMark x1="72900" y1="30331" x2="72698" y2="31422"/>
                        <a14:foregroundMark x1="28393" y1="6341" x2="28554" y2="6341"/>
                        <a14:foregroundMark x1="28877" y1="2868" x2="28877" y2="323"/>
                        <a14:foregroundMark x1="27302" y1="93659" x2="28554" y2="98586"/>
                      </a14:backgroundRemoval>
                    </a14:imgEffect>
                  </a14:imgLayer>
                </a14:imgProps>
              </a:ext>
              <a:ext uri="{28A0092B-C50C-407E-A947-70E740481C1C}">
                <a14:useLocalDpi xmlns:a14="http://schemas.microsoft.com/office/drawing/2010/main" val="0"/>
              </a:ext>
            </a:extLst>
          </a:blip>
          <a:srcRect r="50309" b="60609"/>
          <a:stretch/>
        </p:blipFill>
        <p:spPr>
          <a:xfrm>
            <a:off x="-778684" y="3287223"/>
            <a:ext cx="3940017" cy="3123242"/>
          </a:xfrm>
          <a:prstGeom prst="rect">
            <a:avLst/>
          </a:prstGeom>
        </p:spPr>
      </p:pic>
      <p:sp>
        <p:nvSpPr>
          <p:cNvPr id="53" name="TextBox 52">
            <a:extLst>
              <a:ext uri="{FF2B5EF4-FFF2-40B4-BE49-F238E27FC236}">
                <a16:creationId xmlns:a16="http://schemas.microsoft.com/office/drawing/2014/main" id="{C764BC40-BEFF-4F38-B402-25D3EB70637B}"/>
              </a:ext>
            </a:extLst>
          </p:cNvPr>
          <p:cNvSpPr txBox="1"/>
          <p:nvPr/>
        </p:nvSpPr>
        <p:spPr>
          <a:xfrm>
            <a:off x="-266774" y="4679966"/>
            <a:ext cx="3443525"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w="22225">
                  <a:solidFill>
                    <a:srgbClr val="C0504D"/>
                  </a:solidFill>
                  <a:prstDash val="solid"/>
                </a:ln>
                <a:solidFill>
                  <a:prstClr val="white"/>
                </a:solidFill>
                <a:effectLst/>
                <a:uLnTx/>
                <a:uFillTx/>
                <a:latin typeface="#9Slide03 AmpleSoft Bold" panose="02000000000000000000" pitchFamily="2" charset="0"/>
                <a:ea typeface="+mn-ea"/>
                <a:cs typeface="Itim" panose="00000500000000000000" pitchFamily="2" charset="-34"/>
              </a:rPr>
              <a:t>Tiết</a:t>
            </a:r>
            <a:r>
              <a:rPr kumimoji="0" lang="vi-VN" sz="4000" b="1" i="0" u="none" strike="noStrike" kern="1200" cap="none" spc="0" normalizeH="0" noProof="0" dirty="0">
                <a:ln w="22225">
                  <a:solidFill>
                    <a:srgbClr val="C0504D"/>
                  </a:solidFill>
                  <a:prstDash val="solid"/>
                </a:ln>
                <a:solidFill>
                  <a:prstClr val="white"/>
                </a:solidFill>
                <a:effectLst/>
                <a:uLnTx/>
                <a:uFillTx/>
                <a:latin typeface="#9Slide03 AmpleSoft Bold" panose="02000000000000000000" pitchFamily="2" charset="0"/>
                <a:ea typeface="+mn-ea"/>
                <a:cs typeface="Itim" panose="00000500000000000000" pitchFamily="2" charset="-34"/>
              </a:rPr>
              <a:t> 2</a:t>
            </a:r>
            <a:endParaRPr kumimoji="0" lang="en-US" sz="4000" b="1" i="0" u="none" strike="noStrike" kern="1200" cap="none" spc="0" normalizeH="0" baseline="0" noProof="0" dirty="0">
              <a:ln w="22225">
                <a:solidFill>
                  <a:srgbClr val="C0504D"/>
                </a:solidFill>
                <a:prstDash val="solid"/>
              </a:ln>
              <a:solidFill>
                <a:prstClr val="white"/>
              </a:solidFill>
              <a:effectLst/>
              <a:uLnTx/>
              <a:uFillTx/>
              <a:latin typeface="#9Slide03 AmpleSoft Bold" panose="02000000000000000000" pitchFamily="2" charset="0"/>
              <a:ea typeface="+mn-ea"/>
              <a:cs typeface="Itim" panose="00000500000000000000" pitchFamily="2" charset="-34"/>
            </a:endParaRPr>
          </a:p>
        </p:txBody>
      </p:sp>
      <p:sp>
        <p:nvSpPr>
          <p:cNvPr id="40" name="Title 1">
            <a:extLst>
              <a:ext uri="{FF2B5EF4-FFF2-40B4-BE49-F238E27FC236}">
                <a16:creationId xmlns:a16="http://schemas.microsoft.com/office/drawing/2014/main" id="{10072D5C-9B41-4813-9009-78F2C44795D6}"/>
              </a:ext>
            </a:extLst>
          </p:cNvPr>
          <p:cNvSpPr txBox="1">
            <a:spLocks/>
          </p:cNvSpPr>
          <p:nvPr/>
        </p:nvSpPr>
        <p:spPr>
          <a:xfrm>
            <a:off x="326491" y="12090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400" b="0" i="0" u="none" strike="noStrike" kern="1200" cap="none" spc="0" normalizeH="0" baseline="0" noProof="0" dirty="0">
              <a:ln>
                <a:noFill/>
              </a:ln>
              <a:solidFill>
                <a:srgbClr val="FF0000"/>
              </a:solidFill>
              <a:effectLst/>
              <a:uLnTx/>
              <a:uFillTx/>
              <a:latin typeface="#9Slide07 IcielCadena" panose="02000503000000020004" pitchFamily="2" charset="0"/>
              <a:ea typeface="+mj-ea"/>
              <a:cs typeface="+mj-cs"/>
            </a:endParaRPr>
          </a:p>
        </p:txBody>
      </p:sp>
      <p:pic>
        <p:nvPicPr>
          <p:cNvPr id="41" name="图片 3">
            <a:extLst>
              <a:ext uri="{FF2B5EF4-FFF2-40B4-BE49-F238E27FC236}">
                <a16:creationId xmlns:a16="http://schemas.microsoft.com/office/drawing/2014/main" id="{A0C05161-F6B9-4427-A6A9-1F87395C06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519907" y="74044"/>
            <a:ext cx="2681179" cy="807190"/>
          </a:xfrm>
          <a:prstGeom prst="rect">
            <a:avLst/>
          </a:prstGeom>
        </p:spPr>
      </p:pic>
      <p:pic>
        <p:nvPicPr>
          <p:cNvPr id="42" name="图片 41">
            <a:extLst>
              <a:ext uri="{FF2B5EF4-FFF2-40B4-BE49-F238E27FC236}">
                <a16:creationId xmlns:a16="http://schemas.microsoft.com/office/drawing/2014/main" id="{600BECE0-5A3E-4A0B-9089-81A266A2EB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16558" y="84982"/>
            <a:ext cx="1982558" cy="596865"/>
          </a:xfrm>
          <a:prstGeom prst="rect">
            <a:avLst/>
          </a:prstGeom>
        </p:spPr>
      </p:pic>
      <p:pic>
        <p:nvPicPr>
          <p:cNvPr id="43" name="图片 41">
            <a:extLst>
              <a:ext uri="{FF2B5EF4-FFF2-40B4-BE49-F238E27FC236}">
                <a16:creationId xmlns:a16="http://schemas.microsoft.com/office/drawing/2014/main" id="{7AAE0E35-F12E-494E-A550-6449F8EF1A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0626" y="701658"/>
            <a:ext cx="2681179" cy="807190"/>
          </a:xfrm>
          <a:prstGeom prst="rect">
            <a:avLst/>
          </a:prstGeom>
        </p:spPr>
      </p:pic>
      <p:pic>
        <p:nvPicPr>
          <p:cNvPr id="49" name="图片 3">
            <a:extLst>
              <a:ext uri="{FF2B5EF4-FFF2-40B4-BE49-F238E27FC236}">
                <a16:creationId xmlns:a16="http://schemas.microsoft.com/office/drawing/2014/main" id="{EEEAE360-2540-4455-9694-8D23436836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97795" y="641383"/>
            <a:ext cx="2681179" cy="807190"/>
          </a:xfrm>
          <a:prstGeom prst="rect">
            <a:avLst/>
          </a:prstGeom>
        </p:spPr>
      </p:pic>
      <p:pic>
        <p:nvPicPr>
          <p:cNvPr id="50" name="图片 41">
            <a:extLst>
              <a:ext uri="{FF2B5EF4-FFF2-40B4-BE49-F238E27FC236}">
                <a16:creationId xmlns:a16="http://schemas.microsoft.com/office/drawing/2014/main" id="{5A2788BD-53C9-4288-9715-F2F820A6C4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7203" y="1673615"/>
            <a:ext cx="1982558" cy="596865"/>
          </a:xfrm>
          <a:prstGeom prst="rect">
            <a:avLst/>
          </a:prstGeom>
        </p:spPr>
      </p:pic>
      <p:pic>
        <p:nvPicPr>
          <p:cNvPr id="51" name="图片 41">
            <a:extLst>
              <a:ext uri="{FF2B5EF4-FFF2-40B4-BE49-F238E27FC236}">
                <a16:creationId xmlns:a16="http://schemas.microsoft.com/office/drawing/2014/main" id="{1AEEC862-53F4-4294-9BFA-D8DB349FAF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7620" y="96569"/>
            <a:ext cx="2681179" cy="807190"/>
          </a:xfrm>
          <a:prstGeom prst="rect">
            <a:avLst/>
          </a:prstGeom>
        </p:spPr>
      </p:pic>
      <p:pic>
        <p:nvPicPr>
          <p:cNvPr id="3" name="Picture 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87098" y="2304990"/>
            <a:ext cx="7474344" cy="1938696"/>
          </a:xfrm>
          <a:prstGeom prst="rect">
            <a:avLst/>
          </a:prstGeom>
        </p:spPr>
      </p:pic>
    </p:spTree>
    <p:custDataLst>
      <p:tags r:id="rId1"/>
    </p:custDataLst>
    <p:extLst>
      <p:ext uri="{BB962C8B-B14F-4D97-AF65-F5344CB8AC3E}">
        <p14:creationId xmlns:p14="http://schemas.microsoft.com/office/powerpoint/2010/main" val="4093192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3"/>
                                        </p:tgtEl>
                                        <p:attrNameLst>
                                          <p:attrName>style.visibility</p:attrName>
                                        </p:attrNameLst>
                                      </p:cBhvr>
                                      <p:to>
                                        <p:strVal val="visible"/>
                                      </p:to>
                                    </p:set>
                                    <p:anim calcmode="lin" valueType="num">
                                      <p:cBhvr additive="base">
                                        <p:cTn id="11" dur="500" fill="hold"/>
                                        <p:tgtEl>
                                          <p:spTgt spid="53"/>
                                        </p:tgtEl>
                                        <p:attrNameLst>
                                          <p:attrName>ppt_x</p:attrName>
                                        </p:attrNameLst>
                                      </p:cBhvr>
                                      <p:tavLst>
                                        <p:tav tm="0">
                                          <p:val>
                                            <p:strVal val="#ppt_x"/>
                                          </p:val>
                                        </p:tav>
                                        <p:tav tm="100000">
                                          <p:val>
                                            <p:strVal val="#ppt_x"/>
                                          </p:val>
                                        </p:tav>
                                      </p:tavLst>
                                    </p:anim>
                                    <p:anim calcmode="lin" valueType="num">
                                      <p:cBhvr additive="base">
                                        <p:cTn id="12"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extLst>
    <p:ext uri="{E180D4A7-C9FB-4DFB-919C-405C955672EB}">
      <p14:showEvtLst xmlns:p14="http://schemas.microsoft.com/office/powerpoint/2010/main">
        <p14:playEvt time="6309" objId="15"/>
        <p14:stopEvt time="8277" objId="15"/>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图片 2" descr="卡通人物&#10;&#10;中度可信度描述已自动生成">
            <a:extLst>
              <a:ext uri="{FF2B5EF4-FFF2-40B4-BE49-F238E27FC236}">
                <a16:creationId xmlns:a16="http://schemas.microsoft.com/office/drawing/2014/main" id="{B3BD6D36-0426-4277-ACCA-90A2313B9F50}"/>
              </a:ext>
            </a:extLst>
          </p:cNvPr>
          <p:cNvPicPr>
            <a:picLocks noChangeAspect="1"/>
          </p:cNvPicPr>
          <p:nvPr/>
        </p:nvPicPr>
        <p:blipFill rotWithShape="1">
          <a:blip r:embed="rId3">
            <a:extLst>
              <a:ext uri="{28A0092B-C50C-407E-A947-70E740481C1C}">
                <a14:useLocalDpi xmlns:a14="http://schemas.microsoft.com/office/drawing/2010/main" val="0"/>
              </a:ext>
            </a:extLst>
          </a:blip>
          <a:srcRect l="7707" t="74468" r="61123" b="562"/>
          <a:stretch/>
        </p:blipFill>
        <p:spPr>
          <a:xfrm>
            <a:off x="-49630" y="4413304"/>
            <a:ext cx="5144144" cy="2537427"/>
          </a:xfrm>
          <a:prstGeom prst="rect">
            <a:avLst/>
          </a:prstGeom>
        </p:spPr>
      </p:pic>
      <p:pic>
        <p:nvPicPr>
          <p:cNvPr id="122" name="图片 5" descr="卡通人物&#10;&#10;中度可信度描述已自动生成">
            <a:extLst>
              <a:ext uri="{FF2B5EF4-FFF2-40B4-BE49-F238E27FC236}">
                <a16:creationId xmlns:a16="http://schemas.microsoft.com/office/drawing/2014/main" id="{F8BDCE14-CDC2-4D35-8715-3EA47763A81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7035" t="57133" r="1" b="562"/>
          <a:stretch/>
        </p:blipFill>
        <p:spPr>
          <a:xfrm>
            <a:off x="8965281" y="3837801"/>
            <a:ext cx="3274142" cy="3020199"/>
          </a:xfrm>
          <a:prstGeom prst="rect">
            <a:avLst/>
          </a:prstGeom>
        </p:spPr>
      </p:pic>
      <p:pic>
        <p:nvPicPr>
          <p:cNvPr id="118" name="Picture 117">
            <a:extLst>
              <a:ext uri="{FF2B5EF4-FFF2-40B4-BE49-F238E27FC236}">
                <a16:creationId xmlns:a16="http://schemas.microsoft.com/office/drawing/2014/main" id="{9525EB40-F0C0-47E2-B1CF-AB98F6D382A7}"/>
              </a:ext>
            </a:extLst>
          </p:cNvPr>
          <p:cNvPicPr>
            <a:picLocks noChangeAspect="1"/>
          </p:cNvPicPr>
          <p:nvPr/>
        </p:nvPicPr>
        <p:blipFill rotWithShape="1">
          <a:blip r:embed="rId5">
            <a:extLst>
              <a:ext uri="{28A0092B-C50C-407E-A947-70E740481C1C}">
                <a14:useLocalDpi xmlns:a14="http://schemas.microsoft.com/office/drawing/2010/main" val="0"/>
              </a:ext>
            </a:extLst>
          </a:blip>
          <a:srcRect t="17784" b="54105"/>
          <a:stretch/>
        </p:blipFill>
        <p:spPr>
          <a:xfrm flipV="1">
            <a:off x="-775856" y="-15882"/>
            <a:ext cx="8541794" cy="1984476"/>
          </a:xfrm>
          <a:prstGeom prst="rect">
            <a:avLst/>
          </a:prstGeom>
        </p:spPr>
      </p:pic>
      <p:pic>
        <p:nvPicPr>
          <p:cNvPr id="119" name="Picture 118">
            <a:extLst>
              <a:ext uri="{FF2B5EF4-FFF2-40B4-BE49-F238E27FC236}">
                <a16:creationId xmlns:a16="http://schemas.microsoft.com/office/drawing/2014/main" id="{E44A6C2D-3E6A-43F9-A22B-0EECE42D86EA}"/>
              </a:ext>
            </a:extLst>
          </p:cNvPr>
          <p:cNvPicPr>
            <a:picLocks noChangeAspect="1"/>
          </p:cNvPicPr>
          <p:nvPr/>
        </p:nvPicPr>
        <p:blipFill rotWithShape="1">
          <a:blip r:embed="rId5">
            <a:extLst>
              <a:ext uri="{28A0092B-C50C-407E-A947-70E740481C1C}">
                <a14:useLocalDpi xmlns:a14="http://schemas.microsoft.com/office/drawing/2010/main" val="0"/>
              </a:ext>
            </a:extLst>
          </a:blip>
          <a:srcRect t="17784" b="54105"/>
          <a:stretch/>
        </p:blipFill>
        <p:spPr>
          <a:xfrm flipV="1">
            <a:off x="5789286" y="-50638"/>
            <a:ext cx="7064425" cy="1802130"/>
          </a:xfrm>
          <a:prstGeom prst="rect">
            <a:avLst/>
          </a:prstGeom>
        </p:spPr>
      </p:pic>
      <p:sp>
        <p:nvSpPr>
          <p:cNvPr id="7" name="TextBox 6">
            <a:extLst>
              <a:ext uri="{FF2B5EF4-FFF2-40B4-BE49-F238E27FC236}">
                <a16:creationId xmlns:a16="http://schemas.microsoft.com/office/drawing/2014/main" id="{56229B8F-4552-4F80-A13F-CD3AB7E0A355}"/>
              </a:ext>
            </a:extLst>
          </p:cNvPr>
          <p:cNvSpPr txBox="1"/>
          <p:nvPr/>
        </p:nvSpPr>
        <p:spPr>
          <a:xfrm>
            <a:off x="1035526" y="1358020"/>
            <a:ext cx="10122838" cy="107721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FF00"/>
                </a:solidFill>
                <a:effectLst>
                  <a:outerShdw blurRad="12700" dist="38100" dir="2700000" algn="tl">
                    <a:prstClr val="black"/>
                  </a:outerShdw>
                </a:effectLst>
                <a:uLnTx/>
                <a:uFillTx/>
                <a:latin typeface="#9Slide07 Bungee Inline" pitchFamily="2" charset="0"/>
                <a:ea typeface="字魂43号-国潮手书" panose="00000500000000000000" charset="-122"/>
                <a:cs typeface="+mn-cs"/>
              </a:rPr>
              <a:t>CÁC</a:t>
            </a:r>
            <a:r>
              <a:rPr kumimoji="0" lang="vi-VN" sz="3200" b="0" i="0" u="none" strike="noStrike" kern="1200" cap="none" spc="0" normalizeH="0" noProof="0" dirty="0">
                <a:ln>
                  <a:noFill/>
                </a:ln>
                <a:solidFill>
                  <a:srgbClr val="FFFF00"/>
                </a:solidFill>
                <a:effectLst>
                  <a:outerShdw blurRad="12700" dist="38100" dir="2700000" algn="tl">
                    <a:prstClr val="black"/>
                  </a:outerShdw>
                </a:effectLst>
                <a:uLnTx/>
                <a:uFillTx/>
                <a:latin typeface="#9Slide07 Bungee Inline" pitchFamily="2" charset="0"/>
                <a:ea typeface="字魂43号-国潮手书" panose="00000500000000000000" charset="-122"/>
                <a:cs typeface="+mn-cs"/>
              </a:rPr>
              <a:t> BƯỚC GIẢI MỘT BÀI TOÁN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noProof="0" dirty="0">
                <a:ln>
                  <a:noFill/>
                </a:ln>
                <a:solidFill>
                  <a:srgbClr val="FFFF00"/>
                </a:solidFill>
                <a:effectLst>
                  <a:outerShdw blurRad="12700" dist="38100" dir="2700000" algn="tl">
                    <a:prstClr val="black"/>
                  </a:outerShdw>
                </a:effectLst>
                <a:uLnTx/>
                <a:uFillTx/>
                <a:latin typeface="#9Slide07 Bungee Inline" pitchFamily="2" charset="0"/>
                <a:ea typeface="字魂43号-国潮手书" panose="00000500000000000000" charset="-122"/>
                <a:cs typeface="+mn-cs"/>
              </a:rPr>
              <a:t>RÚT VỀ ĐƠN VỊ</a:t>
            </a:r>
            <a:endParaRPr kumimoji="0" lang="en-US" sz="3200" b="0" i="0" u="none" strike="noStrike" kern="1200" cap="none" spc="0" normalizeH="0" baseline="0" noProof="0" dirty="0">
              <a:ln>
                <a:noFill/>
              </a:ln>
              <a:solidFill>
                <a:srgbClr val="FFFF00"/>
              </a:solidFill>
              <a:effectLst/>
              <a:uLnTx/>
              <a:uFillTx/>
              <a:latin typeface="#9Slide07 Bungee Inline" pitchFamily="2" charset="0"/>
              <a:ea typeface="+mn-ea"/>
              <a:cs typeface="+mn-cs"/>
            </a:endParaRPr>
          </a:p>
        </p:txBody>
      </p:sp>
      <p:pic>
        <p:nvPicPr>
          <p:cNvPr id="8" name="图片 92" descr="D:\资料\组 4.png组 4">
            <a:extLst>
              <a:ext uri="{FF2B5EF4-FFF2-40B4-BE49-F238E27FC236}">
                <a16:creationId xmlns:a16="http://schemas.microsoft.com/office/drawing/2014/main" id="{0D4F3314-86A2-4583-B3D2-4EFD1622272E}"/>
              </a:ext>
            </a:extLst>
          </p:cNvPr>
          <p:cNvPicPr>
            <a:picLocks noChangeAspect="1"/>
          </p:cNvPicPr>
          <p:nvPr>
            <p:custDataLst>
              <p:tags r:id="rId1"/>
            </p:custDataLst>
          </p:nvPr>
        </p:nvPicPr>
        <p:blipFill>
          <a:blip r:embed="rId6">
            <a:extLst>
              <a:ext uri="{BEBA8EAE-BF5A-486C-A8C5-ECC9F3942E4B}">
                <a14:imgProps xmlns:a14="http://schemas.microsoft.com/office/drawing/2010/main">
                  <a14:imgLayer r:embed="rId7">
                    <a14:imgEffect>
                      <a14:saturation sat="300000"/>
                    </a14:imgEffect>
                  </a14:imgLayer>
                </a14:imgProps>
              </a:ext>
            </a:extLst>
          </a:blip>
          <a:srcRect/>
          <a:stretch>
            <a:fillRect/>
          </a:stretch>
        </p:blipFill>
        <p:spPr>
          <a:xfrm rot="5400000">
            <a:off x="3328751" y="-665730"/>
            <a:ext cx="4532207" cy="9870365"/>
          </a:xfrm>
          <a:prstGeom prst="rect">
            <a:avLst/>
          </a:prstGeom>
        </p:spPr>
      </p:pic>
      <p:pic>
        <p:nvPicPr>
          <p:cNvPr id="6" name="Picture 5">
            <a:extLst>
              <a:ext uri="{FF2B5EF4-FFF2-40B4-BE49-F238E27FC236}">
                <a16:creationId xmlns:a16="http://schemas.microsoft.com/office/drawing/2014/main" id="{37E2A4D3-3938-4391-A78A-0741F1733FBC}"/>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rot="342477">
            <a:off x="9047436" y="1752935"/>
            <a:ext cx="4221857" cy="4444296"/>
          </a:xfrm>
          <a:prstGeom prst="rect">
            <a:avLst/>
          </a:prstGeom>
        </p:spPr>
      </p:pic>
      <p:sp>
        <p:nvSpPr>
          <p:cNvPr id="2" name="Rectangle 1"/>
          <p:cNvSpPr/>
          <p:nvPr/>
        </p:nvSpPr>
        <p:spPr>
          <a:xfrm>
            <a:off x="1146377" y="2778596"/>
            <a:ext cx="8896953" cy="2981714"/>
          </a:xfrm>
          <a:prstGeom prst="rect">
            <a:avLst/>
          </a:prstGeom>
        </p:spPr>
        <p:txBody>
          <a:bodyPr wrap="square">
            <a:spAutoFit/>
          </a:bodyPr>
          <a:lstStyle/>
          <a:p>
            <a:pPr algn="just">
              <a:lnSpc>
                <a:spcPct val="107000"/>
              </a:lnSpc>
              <a:spcAft>
                <a:spcPts val="600"/>
              </a:spcAft>
            </a:pPr>
            <a:r>
              <a:rPr lang="en-US" sz="28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Bước</a:t>
            </a:r>
            <a:r>
              <a:rPr lang="en-US"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1: </a:t>
            </a:r>
            <a:r>
              <a:rPr lang="en-US" sz="28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Phân</a:t>
            </a:r>
            <a:r>
              <a:rPr lang="en-US"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tích</a:t>
            </a:r>
            <a:r>
              <a:rPr lang="en-US"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đề</a:t>
            </a:r>
            <a:endParaRPr lang="en-US" sz="28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07000"/>
              </a:lnSpc>
              <a:spcAft>
                <a:spcPts val="600"/>
              </a:spcAft>
            </a:pPr>
            <a:r>
              <a:rPr lang="en-US" sz="28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Bước</a:t>
            </a:r>
            <a:r>
              <a:rPr lang="en-US"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2:  </a:t>
            </a:r>
            <a:r>
              <a:rPr lang="en-US" sz="28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Tìm</a:t>
            </a:r>
            <a:r>
              <a:rPr lang="en-US"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cách</a:t>
            </a:r>
            <a:r>
              <a:rPr lang="en-US"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giải</a:t>
            </a:r>
            <a:endParaRPr lang="en-US" sz="28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07000"/>
              </a:lnSpc>
              <a:spcAft>
                <a:spcPts val="600"/>
              </a:spcAft>
            </a:pPr>
            <a:r>
              <a:rPr 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Tìm giá trị 1 đơn vị (giá trị 1 phần - đây là bước rút về đơn vị, thực hiện phép chia).</a:t>
            </a:r>
            <a:endParaRPr lang="en-US" sz="28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07000"/>
              </a:lnSpc>
              <a:spcAft>
                <a:spcPts val="600"/>
              </a:spcAft>
            </a:pPr>
            <a:r>
              <a:rPr 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+Tìm số phần (số đơn vị - phép chia</a:t>
            </a:r>
            <a:r>
              <a:rPr lang="vi-VN" sz="2800" dirty="0">
                <a:solidFill>
                  <a:schemeClr val="bg1"/>
                </a:solidFill>
                <a:ea typeface="Times New Roman" panose="02020603050405020304" pitchFamily="18" charset="0"/>
                <a:cs typeface="Arial" panose="020B0604020202020204" pitchFamily="34" charset="0"/>
              </a:rPr>
              <a:t>).</a:t>
            </a:r>
            <a:endParaRPr lang="en-US" sz="28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p>
            <a:pPr>
              <a:lnSpc>
                <a:spcPts val="1950"/>
              </a:lnSpc>
              <a:spcAft>
                <a:spcPts val="600"/>
              </a:spcAft>
            </a:pP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Bước</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3: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phép</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giải</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94393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80">
                                          <p:stCondLst>
                                            <p:cond delay="0"/>
                                          </p:stCondLst>
                                        </p:cTn>
                                        <p:tgtEl>
                                          <p:spTgt spid="8"/>
                                        </p:tgtEl>
                                      </p:cBhvr>
                                    </p:animEffect>
                                    <p:anim calcmode="lin" valueType="num">
                                      <p:cBhvr>
                                        <p:cTn id="1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8" dur="26">
                                          <p:stCondLst>
                                            <p:cond delay="650"/>
                                          </p:stCondLst>
                                        </p:cTn>
                                        <p:tgtEl>
                                          <p:spTgt spid="8"/>
                                        </p:tgtEl>
                                      </p:cBhvr>
                                      <p:to x="100000" y="60000"/>
                                    </p:animScale>
                                    <p:animScale>
                                      <p:cBhvr>
                                        <p:cTn id="19" dur="166" decel="50000">
                                          <p:stCondLst>
                                            <p:cond delay="676"/>
                                          </p:stCondLst>
                                        </p:cTn>
                                        <p:tgtEl>
                                          <p:spTgt spid="8"/>
                                        </p:tgtEl>
                                      </p:cBhvr>
                                      <p:to x="100000" y="100000"/>
                                    </p:animScale>
                                    <p:animScale>
                                      <p:cBhvr>
                                        <p:cTn id="20" dur="26">
                                          <p:stCondLst>
                                            <p:cond delay="1312"/>
                                          </p:stCondLst>
                                        </p:cTn>
                                        <p:tgtEl>
                                          <p:spTgt spid="8"/>
                                        </p:tgtEl>
                                      </p:cBhvr>
                                      <p:to x="100000" y="80000"/>
                                    </p:animScale>
                                    <p:animScale>
                                      <p:cBhvr>
                                        <p:cTn id="21" dur="166" decel="50000">
                                          <p:stCondLst>
                                            <p:cond delay="1338"/>
                                          </p:stCondLst>
                                        </p:cTn>
                                        <p:tgtEl>
                                          <p:spTgt spid="8"/>
                                        </p:tgtEl>
                                      </p:cBhvr>
                                      <p:to x="100000" y="100000"/>
                                    </p:animScale>
                                    <p:animScale>
                                      <p:cBhvr>
                                        <p:cTn id="22" dur="26">
                                          <p:stCondLst>
                                            <p:cond delay="1642"/>
                                          </p:stCondLst>
                                        </p:cTn>
                                        <p:tgtEl>
                                          <p:spTgt spid="8"/>
                                        </p:tgtEl>
                                      </p:cBhvr>
                                      <p:to x="100000" y="90000"/>
                                    </p:animScale>
                                    <p:animScale>
                                      <p:cBhvr>
                                        <p:cTn id="23" dur="166" decel="50000">
                                          <p:stCondLst>
                                            <p:cond delay="1668"/>
                                          </p:stCondLst>
                                        </p:cTn>
                                        <p:tgtEl>
                                          <p:spTgt spid="8"/>
                                        </p:tgtEl>
                                      </p:cBhvr>
                                      <p:to x="100000" y="100000"/>
                                    </p:animScale>
                                    <p:animScale>
                                      <p:cBhvr>
                                        <p:cTn id="24" dur="26">
                                          <p:stCondLst>
                                            <p:cond delay="1808"/>
                                          </p:stCondLst>
                                        </p:cTn>
                                        <p:tgtEl>
                                          <p:spTgt spid="8"/>
                                        </p:tgtEl>
                                      </p:cBhvr>
                                      <p:to x="100000" y="95000"/>
                                    </p:animScale>
                                    <p:animScale>
                                      <p:cBhvr>
                                        <p:cTn id="25" dur="166" decel="50000">
                                          <p:stCondLst>
                                            <p:cond delay="1834"/>
                                          </p:stCondLst>
                                        </p:cTn>
                                        <p:tgtEl>
                                          <p:spTgt spid="8"/>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Shape, background pattern&#10;&#10;Description automatically generated">
            <a:extLst>
              <a:ext uri="{FF2B5EF4-FFF2-40B4-BE49-F238E27FC236}">
                <a16:creationId xmlns:a16="http://schemas.microsoft.com/office/drawing/2014/main" id="{6CC1F0CB-97CE-4B2A-BFF3-ABBD1E8F99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83" b="98586" l="9976" r="89984">
                        <a14:foregroundMark x1="29523" y1="8078" x2="30170" y2="29362"/>
                        <a14:foregroundMark x1="71607" y1="10460" x2="72900" y2="30331"/>
                        <a14:foregroundMark x1="72900" y1="30331" x2="72698" y2="31422"/>
                        <a14:foregroundMark x1="28393" y1="6341" x2="28554" y2="6341"/>
                        <a14:foregroundMark x1="28877" y1="2868" x2="28877" y2="323"/>
                        <a14:foregroundMark x1="27302" y1="93659" x2="28554" y2="98586"/>
                      </a14:backgroundRemoval>
                    </a14:imgEffect>
                  </a14:imgLayer>
                </a14:imgProps>
              </a:ext>
              <a:ext uri="{28A0092B-C50C-407E-A947-70E740481C1C}">
                <a14:useLocalDpi xmlns:a14="http://schemas.microsoft.com/office/drawing/2010/main" val="0"/>
              </a:ext>
            </a:extLst>
          </a:blip>
          <a:srcRect r="50309" b="60609"/>
          <a:stretch/>
        </p:blipFill>
        <p:spPr>
          <a:xfrm>
            <a:off x="-773841" y="1006764"/>
            <a:ext cx="3298254" cy="2721770"/>
          </a:xfrm>
          <a:prstGeom prst="rect">
            <a:avLst/>
          </a:prstGeom>
        </p:spPr>
      </p:pic>
      <p:pic>
        <p:nvPicPr>
          <p:cNvPr id="59" name="Picture 5">
            <a:extLst>
              <a:ext uri="{FF2B5EF4-FFF2-40B4-BE49-F238E27FC236}">
                <a16:creationId xmlns:a16="http://schemas.microsoft.com/office/drawing/2014/main" id="{274B9EBB-80B8-4FB6-86F9-F937FABEBFD3}"/>
              </a:ext>
            </a:extLst>
          </p:cNvPr>
          <p:cNvPicPr>
            <a:picLocks noChangeAspect="1"/>
          </p:cNvPicPr>
          <p:nvPr/>
        </p:nvPicPr>
        <p:blipFill>
          <a:blip r:embed="rId5"/>
          <a:srcRect/>
          <a:stretch>
            <a:fillRect/>
          </a:stretch>
        </p:blipFill>
        <p:spPr>
          <a:xfrm>
            <a:off x="7945608" y="-28017"/>
            <a:ext cx="4288541" cy="1580805"/>
          </a:xfrm>
          <a:prstGeom prst="rect">
            <a:avLst/>
          </a:prstGeom>
        </p:spPr>
      </p:pic>
      <p:pic>
        <p:nvPicPr>
          <p:cNvPr id="29" name="Picture 8">
            <a:extLst>
              <a:ext uri="{FF2B5EF4-FFF2-40B4-BE49-F238E27FC236}">
                <a16:creationId xmlns:a16="http://schemas.microsoft.com/office/drawing/2014/main" id="{A50DA0DB-E65D-4C36-9891-FBBE4865F233}"/>
              </a:ext>
            </a:extLst>
          </p:cNvPr>
          <p:cNvPicPr>
            <a:picLocks noChangeAspect="1"/>
          </p:cNvPicPr>
          <p:nvPr/>
        </p:nvPicPr>
        <p:blipFill>
          <a:blip r:embed="rId6"/>
          <a:srcRect/>
          <a:stretch>
            <a:fillRect/>
          </a:stretch>
        </p:blipFill>
        <p:spPr>
          <a:xfrm>
            <a:off x="4714" y="-42189"/>
            <a:ext cx="4508292" cy="4198347"/>
          </a:xfrm>
          <a:prstGeom prst="rect">
            <a:avLst/>
          </a:prstGeom>
        </p:spPr>
      </p:pic>
      <p:sp>
        <p:nvSpPr>
          <p:cNvPr id="60" name="TextBox 59">
            <a:extLst>
              <a:ext uri="{FF2B5EF4-FFF2-40B4-BE49-F238E27FC236}">
                <a16:creationId xmlns:a16="http://schemas.microsoft.com/office/drawing/2014/main" id="{D2C3549F-29CA-4359-8AF7-3503FD2EE823}"/>
              </a:ext>
            </a:extLst>
          </p:cNvPr>
          <p:cNvSpPr txBox="1"/>
          <p:nvPr/>
        </p:nvSpPr>
        <p:spPr>
          <a:xfrm>
            <a:off x="-691671" y="1993408"/>
            <a:ext cx="3755038" cy="12003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sz="7200" b="1" noProof="0" dirty="0">
                <a:ln w="22225">
                  <a:solidFill>
                    <a:srgbClr val="C0504D"/>
                  </a:solidFill>
                  <a:prstDash val="solid"/>
                </a:ln>
                <a:solidFill>
                  <a:prstClr val="white"/>
                </a:solidFill>
                <a:latin typeface="UVF Pistilli" panose="02000603000000000000" pitchFamily="2" charset="0"/>
                <a:cs typeface="Itim" panose="00000500000000000000" pitchFamily="2" charset="-34"/>
              </a:rPr>
              <a:t>3</a:t>
            </a:r>
            <a:endParaRPr kumimoji="0" lang="en-US" sz="7200" b="1" i="0" u="none" strike="noStrike" kern="1200" cap="none" spc="0" normalizeH="0" baseline="0" noProof="0" dirty="0">
              <a:ln w="22225">
                <a:solidFill>
                  <a:srgbClr val="C0504D"/>
                </a:solidFill>
                <a:prstDash val="solid"/>
              </a:ln>
              <a:solidFill>
                <a:prstClr val="white"/>
              </a:solidFill>
              <a:effectLst/>
              <a:uLnTx/>
              <a:uFillTx/>
              <a:latin typeface="UVF Pistilli" panose="02000603000000000000" pitchFamily="2" charset="0"/>
              <a:ea typeface="+mn-ea"/>
              <a:cs typeface="Itim" panose="00000500000000000000" pitchFamily="2" charset="-34"/>
            </a:endParaRP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02968" y="1118936"/>
            <a:ext cx="7535309" cy="4340728"/>
          </a:xfrm>
          <a:prstGeom prst="rect">
            <a:avLst/>
          </a:prstGeom>
        </p:spPr>
      </p:pic>
    </p:spTree>
    <p:extLst>
      <p:ext uri="{BB962C8B-B14F-4D97-AF65-F5344CB8AC3E}">
        <p14:creationId xmlns:p14="http://schemas.microsoft.com/office/powerpoint/2010/main" val="3342702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8" name="Picture 67">
            <a:extLst>
              <a:ext uri="{FF2B5EF4-FFF2-40B4-BE49-F238E27FC236}">
                <a16:creationId xmlns:a16="http://schemas.microsoft.com/office/drawing/2014/main" id="{85FD2FE0-DD13-4463-B8E5-18640B0D6B5D}"/>
              </a:ext>
            </a:extLst>
          </p:cNvPr>
          <p:cNvPicPr>
            <a:picLocks noChangeAspect="1"/>
          </p:cNvPicPr>
          <p:nvPr/>
        </p:nvPicPr>
        <p:blipFill>
          <a:blip r:embed="rId4"/>
          <a:stretch>
            <a:fillRect/>
          </a:stretch>
        </p:blipFill>
        <p:spPr>
          <a:xfrm>
            <a:off x="0" y="0"/>
            <a:ext cx="12192000" cy="6858000"/>
          </a:xfrm>
          <a:prstGeom prst="rect">
            <a:avLst/>
          </a:prstGeom>
        </p:spPr>
      </p:pic>
      <p:sp>
        <p:nvSpPr>
          <p:cNvPr id="8"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A14F9444-3E41-4401-A563-5E24ECF4D3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091" y="5459368"/>
            <a:ext cx="3768801" cy="1802204"/>
          </a:xfrm>
          <a:prstGeom prst="rect">
            <a:avLst/>
          </a:prstGeom>
        </p:spPr>
      </p:pic>
      <p:pic>
        <p:nvPicPr>
          <p:cNvPr id="65" name="图片 21">
            <a:extLst>
              <a:ext uri="{FF2B5EF4-FFF2-40B4-BE49-F238E27FC236}">
                <a16:creationId xmlns:a16="http://schemas.microsoft.com/office/drawing/2014/main" id="{3FD30745-74CA-4E2B-B425-3958E93739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712591" y="-36091"/>
            <a:ext cx="3492490" cy="4043217"/>
          </a:xfrm>
          <a:prstGeom prst="rect">
            <a:avLst/>
          </a:prstGeom>
        </p:spPr>
      </p:pic>
      <p:pic>
        <p:nvPicPr>
          <p:cNvPr id="66" name="图片 21">
            <a:extLst>
              <a:ext uri="{FF2B5EF4-FFF2-40B4-BE49-F238E27FC236}">
                <a16:creationId xmlns:a16="http://schemas.microsoft.com/office/drawing/2014/main" id="{89E9B2D8-576D-4E89-9E5F-BB9574355E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3571"/>
            <a:ext cx="4180503" cy="3560545"/>
          </a:xfrm>
          <a:prstGeom prst="rect">
            <a:avLst/>
          </a:prstGeom>
        </p:spPr>
      </p:pic>
      <p:sp>
        <p:nvSpPr>
          <p:cNvPr id="61" name="Text Box 8"/>
          <p:cNvSpPr txBox="1">
            <a:spLocks noChangeArrowheads="1"/>
          </p:cNvSpPr>
          <p:nvPr/>
        </p:nvSpPr>
        <p:spPr bwMode="auto">
          <a:xfrm>
            <a:off x="1790299" y="1776701"/>
            <a:ext cx="8997214" cy="2554545"/>
          </a:xfrm>
          <a:prstGeom prst="rect">
            <a:avLst/>
          </a:prstGeom>
          <a:solidFill>
            <a:schemeClr val="accent2">
              <a:lumMod val="40000"/>
              <a:lumOff val="60000"/>
            </a:schemeClr>
          </a:solidFill>
          <a:ln w="76200">
            <a:solidFill>
              <a:schemeClr val="accent1">
                <a:lumMod val="20000"/>
                <a:lumOff val="80000"/>
              </a:schemeClr>
            </a:solidFill>
            <a:prstDash val="sysDash"/>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vi-VN" altLang="vi-VN" sz="4000" b="1"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vi-VN" altLang="vi-VN" sz="4000" b="1" i="0" u="sng"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1</a:t>
            </a:r>
            <a:r>
              <a:rPr lang="vi-VN" altLang="vi-VN" sz="4000" b="1" u="sng"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vi-VN" altLang="vi-VN" sz="4000" b="1" dirty="0">
                <a:solidFill>
                  <a:prstClr val="black"/>
                </a:solidFill>
                <a:latin typeface="Cambria" panose="02040503050406030204" pitchFamily="18" charset="0"/>
                <a:ea typeface="Cambria" panose="02040503050406030204" pitchFamily="18" charset="0"/>
                <a:cs typeface="Arial" panose="020B0604020202020204" pitchFamily="34" charset="0"/>
              </a:rPr>
              <a:t>Việt mua 5 chiếc thước đo góc cùng loại phải trả 40 000 đồng. Hỏi Mai có 24 000 đồng thì mua được mấy chiếc thước đo góc loại đó?</a:t>
            </a:r>
            <a:endParaRPr kumimoji="0" lang="vi-VN" alt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custDataLst>
      <p:tags r:id="rId1"/>
    </p:custDataLst>
    <p:extLst>
      <p:ext uri="{BB962C8B-B14F-4D97-AF65-F5344CB8AC3E}">
        <p14:creationId xmlns:p14="http://schemas.microsoft.com/office/powerpoint/2010/main" val="236231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randombar(horizontal)">
                                      <p:cBhvr>
                                        <p:cTn id="7"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8" name="Picture 67">
            <a:extLst>
              <a:ext uri="{FF2B5EF4-FFF2-40B4-BE49-F238E27FC236}">
                <a16:creationId xmlns:a16="http://schemas.microsoft.com/office/drawing/2014/main" id="{85FD2FE0-DD13-4463-B8E5-18640B0D6B5D}"/>
              </a:ext>
            </a:extLst>
          </p:cNvPr>
          <p:cNvPicPr>
            <a:picLocks noChangeAspect="1"/>
          </p:cNvPicPr>
          <p:nvPr/>
        </p:nvPicPr>
        <p:blipFill>
          <a:blip r:embed="rId4"/>
          <a:stretch>
            <a:fillRect/>
          </a:stretch>
        </p:blipFill>
        <p:spPr>
          <a:xfrm>
            <a:off x="0" y="0"/>
            <a:ext cx="12192000" cy="6858000"/>
          </a:xfrm>
          <a:prstGeom prst="rect">
            <a:avLst/>
          </a:prstGeom>
        </p:spPr>
      </p:pic>
      <p:sp>
        <p:nvSpPr>
          <p:cNvPr id="8"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A14F9444-3E41-4401-A563-5E24ECF4D3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091" y="5459368"/>
            <a:ext cx="3768801" cy="1802204"/>
          </a:xfrm>
          <a:prstGeom prst="rect">
            <a:avLst/>
          </a:prstGeom>
        </p:spPr>
      </p:pic>
      <p:pic>
        <p:nvPicPr>
          <p:cNvPr id="66" name="图片 21">
            <a:extLst>
              <a:ext uri="{FF2B5EF4-FFF2-40B4-BE49-F238E27FC236}">
                <a16:creationId xmlns:a16="http://schemas.microsoft.com/office/drawing/2014/main" id="{89E9B2D8-576D-4E89-9E5F-BB9574355E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3571"/>
            <a:ext cx="4180503" cy="3560545"/>
          </a:xfrm>
          <a:prstGeom prst="rect">
            <a:avLst/>
          </a:prstGeom>
        </p:spPr>
      </p:pic>
      <p:pic>
        <p:nvPicPr>
          <p:cNvPr id="7" name="Picture 6">
            <a:hlinkClick r:id="rId7" action="ppaction://hlinksldjump"/>
            <a:extLst>
              <a:ext uri="{FF2B5EF4-FFF2-40B4-BE49-F238E27FC236}">
                <a16:creationId xmlns:a16="http://schemas.microsoft.com/office/drawing/2014/main" id="{ED8C939F-B88E-4A29-BCA6-00E6AC5792AC}"/>
              </a:ext>
            </a:extLst>
          </p:cNvPr>
          <p:cNvPicPr>
            <a:picLocks noChangeAspect="1"/>
          </p:cNvPicPr>
          <p:nvPr/>
        </p:nvPicPr>
        <p:blipFill rotWithShape="1">
          <a:blip r:embed="rId8">
            <a:extLst>
              <a:ext uri="{28A0092B-C50C-407E-A947-70E740481C1C}">
                <a14:useLocalDpi xmlns:a14="http://schemas.microsoft.com/office/drawing/2010/main" val="0"/>
              </a:ext>
            </a:extLst>
          </a:blip>
          <a:srcRect l="8920" t="-4328"/>
          <a:stretch/>
        </p:blipFill>
        <p:spPr>
          <a:xfrm flipH="1">
            <a:off x="-509410" y="2740010"/>
            <a:ext cx="3024562" cy="3620460"/>
          </a:xfrm>
          <a:prstGeom prst="ellipse">
            <a:avLst/>
          </a:prstGeom>
        </p:spPr>
      </p:pic>
      <p:sp>
        <p:nvSpPr>
          <p:cNvPr id="10" name="Rounded Rectangle 9"/>
          <p:cNvSpPr/>
          <p:nvPr/>
        </p:nvSpPr>
        <p:spPr>
          <a:xfrm>
            <a:off x="3455469" y="212105"/>
            <a:ext cx="7902341" cy="2136808"/>
          </a:xfrm>
          <a:prstGeom prst="roundRect">
            <a:avLst/>
          </a:prstGeom>
          <a:solidFill>
            <a:schemeClr val="bg1"/>
          </a:solidFill>
          <a:ln w="57150">
            <a:solidFill>
              <a:srgbClr val="C00000"/>
            </a:solidFill>
            <a:prstDash val="sysDo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vi-VN" sz="4000" b="1" i="1" u="sng" dirty="0">
                <a:solidFill>
                  <a:sysClr val="windowText" lastClr="000000"/>
                </a:solidFill>
                <a:latin typeface="Cambria" panose="02040503050406030204" pitchFamily="18" charset="0"/>
                <a:ea typeface="Cambria" panose="02040503050406030204" pitchFamily="18" charset="0"/>
              </a:rPr>
              <a:t>Tóm tắt</a:t>
            </a:r>
          </a:p>
          <a:p>
            <a:pPr algn="ctr"/>
            <a:r>
              <a:rPr lang="vi-VN" sz="4000" dirty="0">
                <a:solidFill>
                  <a:sysClr val="windowText" lastClr="000000"/>
                </a:solidFill>
                <a:latin typeface="Cambria" panose="02040503050406030204" pitchFamily="18" charset="0"/>
                <a:ea typeface="Cambria" panose="02040503050406030204" pitchFamily="18" charset="0"/>
              </a:rPr>
              <a:t>Việt: 40 000 đồng: 5 chiếc thước</a:t>
            </a:r>
          </a:p>
          <a:p>
            <a:pPr algn="ctr"/>
            <a:r>
              <a:rPr lang="vi-VN" sz="4000" dirty="0">
                <a:solidFill>
                  <a:sysClr val="windowText" lastClr="000000"/>
                </a:solidFill>
                <a:latin typeface="Cambria" panose="02040503050406030204" pitchFamily="18" charset="0"/>
                <a:ea typeface="Cambria" panose="02040503050406030204" pitchFamily="18" charset="0"/>
              </a:rPr>
              <a:t>Mai:  24 000 đồng: ... chiếc thước? </a:t>
            </a:r>
            <a:endParaRPr lang="en-US" sz="4000" dirty="0">
              <a:solidFill>
                <a:sysClr val="windowText" lastClr="000000"/>
              </a:solidFill>
              <a:latin typeface="Cambria" panose="02040503050406030204" pitchFamily="18" charset="0"/>
              <a:ea typeface="Cambria" panose="02040503050406030204" pitchFamily="18" charset="0"/>
            </a:endParaRPr>
          </a:p>
        </p:txBody>
      </p:sp>
      <p:sp>
        <p:nvSpPr>
          <p:cNvPr id="12" name="Rounded Rectangle 11"/>
          <p:cNvSpPr/>
          <p:nvPr/>
        </p:nvSpPr>
        <p:spPr>
          <a:xfrm>
            <a:off x="3626254" y="2608444"/>
            <a:ext cx="7373888" cy="3412156"/>
          </a:xfrm>
          <a:prstGeom prst="roundRect">
            <a:avLst/>
          </a:prstGeom>
          <a:solidFill>
            <a:schemeClr val="bg1"/>
          </a:solidFill>
          <a:ln w="57150">
            <a:solidFill>
              <a:srgbClr val="C00000"/>
            </a:solidFill>
            <a:prstDash val="lgDashDotDo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4000" dirty="0">
              <a:solidFill>
                <a:sysClr val="windowText" lastClr="000000"/>
              </a:solidFill>
              <a:latin typeface="Cambria" panose="02040503050406030204" pitchFamily="18" charset="0"/>
              <a:ea typeface="Cambria" panose="02040503050406030204" pitchFamily="18" charset="0"/>
            </a:endParaRPr>
          </a:p>
        </p:txBody>
      </p:sp>
      <p:sp>
        <p:nvSpPr>
          <p:cNvPr id="13" name="TextBox 12"/>
          <p:cNvSpPr txBox="1"/>
          <p:nvPr/>
        </p:nvSpPr>
        <p:spPr>
          <a:xfrm>
            <a:off x="3384354" y="2808937"/>
            <a:ext cx="7621058" cy="3046988"/>
          </a:xfrm>
          <a:prstGeom prst="rect">
            <a:avLst/>
          </a:prstGeom>
          <a:noFill/>
        </p:spPr>
        <p:txBody>
          <a:bodyPr wrap="square" rtlCol="0">
            <a:spAutoFit/>
          </a:bodyPr>
          <a:lstStyle/>
          <a:p>
            <a:pPr algn="ctr"/>
            <a:r>
              <a:rPr lang="vi-VN" sz="3200" b="1" u="sng" dirty="0">
                <a:latin typeface="Cambria" panose="02040503050406030204" pitchFamily="18" charset="0"/>
                <a:ea typeface="Cambria" panose="02040503050406030204" pitchFamily="18" charset="0"/>
              </a:rPr>
              <a:t>Bài giải</a:t>
            </a:r>
          </a:p>
          <a:p>
            <a:pPr algn="ctr"/>
            <a:r>
              <a:rPr lang="vi-VN" sz="3200" dirty="0">
                <a:latin typeface="Cambria" panose="02040503050406030204" pitchFamily="18" charset="0"/>
                <a:ea typeface="Cambria" panose="02040503050406030204" pitchFamily="18" charset="0"/>
              </a:rPr>
              <a:t>Số tiền một chiếc thước đo góc là:</a:t>
            </a:r>
          </a:p>
          <a:p>
            <a:pPr algn="ctr"/>
            <a:r>
              <a:rPr lang="vi-VN" sz="3200" dirty="0">
                <a:latin typeface="Cambria" panose="02040503050406030204" pitchFamily="18" charset="0"/>
                <a:ea typeface="Cambria" panose="02040503050406030204" pitchFamily="18" charset="0"/>
              </a:rPr>
              <a:t>40 000 : 5 = 8 000 (đồng)</a:t>
            </a:r>
            <a:endParaRPr lang="vi-VN" sz="3200" i="1" dirty="0">
              <a:latin typeface="Cambria" panose="02040503050406030204" pitchFamily="18" charset="0"/>
              <a:ea typeface="Cambria" panose="02040503050406030204" pitchFamily="18" charset="0"/>
            </a:endParaRPr>
          </a:p>
          <a:p>
            <a:pPr algn="ctr"/>
            <a:r>
              <a:rPr lang="vi-VN" sz="3200" dirty="0">
                <a:latin typeface="Cambria" panose="02040503050406030204" pitchFamily="18" charset="0"/>
                <a:ea typeface="Cambria" panose="02040503050406030204" pitchFamily="18" charset="0"/>
              </a:rPr>
              <a:t>Số chiếc thước đo góc Mai mua được là:</a:t>
            </a:r>
          </a:p>
          <a:p>
            <a:pPr algn="ctr"/>
            <a:r>
              <a:rPr lang="vi-VN" sz="3200" dirty="0">
                <a:latin typeface="Cambria" panose="02040503050406030204" pitchFamily="18" charset="0"/>
                <a:ea typeface="Cambria" panose="02040503050406030204" pitchFamily="18" charset="0"/>
              </a:rPr>
              <a:t>24 000 : 8 000 = 3 (chiếc)</a:t>
            </a:r>
          </a:p>
          <a:p>
            <a:pPr algn="ctr"/>
            <a:r>
              <a:rPr lang="vi-VN" sz="3200" dirty="0">
                <a:latin typeface="Cambria" panose="02040503050406030204" pitchFamily="18" charset="0"/>
                <a:ea typeface="Cambria" panose="02040503050406030204" pitchFamily="18" charset="0"/>
              </a:rPr>
              <a:t>Đáp số: 3 chiếc</a:t>
            </a:r>
            <a:endParaRPr lang="en-US" sz="3200"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3556557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8" name="Picture 67">
            <a:extLst>
              <a:ext uri="{FF2B5EF4-FFF2-40B4-BE49-F238E27FC236}">
                <a16:creationId xmlns:a16="http://schemas.microsoft.com/office/drawing/2014/main" id="{85FD2FE0-DD13-4463-B8E5-18640B0D6B5D}"/>
              </a:ext>
            </a:extLst>
          </p:cNvPr>
          <p:cNvPicPr>
            <a:picLocks noChangeAspect="1"/>
          </p:cNvPicPr>
          <p:nvPr/>
        </p:nvPicPr>
        <p:blipFill>
          <a:blip r:embed="rId4"/>
          <a:stretch>
            <a:fillRect/>
          </a:stretch>
        </p:blipFill>
        <p:spPr>
          <a:xfrm>
            <a:off x="0" y="0"/>
            <a:ext cx="12192000" cy="6858000"/>
          </a:xfrm>
          <a:prstGeom prst="rect">
            <a:avLst/>
          </a:prstGeom>
        </p:spPr>
      </p:pic>
      <p:sp>
        <p:nvSpPr>
          <p:cNvPr id="8"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A14F9444-3E41-4401-A563-5E24ECF4D3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091" y="5459368"/>
            <a:ext cx="3768801" cy="1802204"/>
          </a:xfrm>
          <a:prstGeom prst="rect">
            <a:avLst/>
          </a:prstGeom>
        </p:spPr>
      </p:pic>
      <p:pic>
        <p:nvPicPr>
          <p:cNvPr id="65" name="图片 21">
            <a:extLst>
              <a:ext uri="{FF2B5EF4-FFF2-40B4-BE49-F238E27FC236}">
                <a16:creationId xmlns:a16="http://schemas.microsoft.com/office/drawing/2014/main" id="{3FD30745-74CA-4E2B-B425-3958E93739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712591" y="-36091"/>
            <a:ext cx="3492490" cy="4043217"/>
          </a:xfrm>
          <a:prstGeom prst="rect">
            <a:avLst/>
          </a:prstGeom>
        </p:spPr>
      </p:pic>
      <p:pic>
        <p:nvPicPr>
          <p:cNvPr id="66" name="图片 21">
            <a:extLst>
              <a:ext uri="{FF2B5EF4-FFF2-40B4-BE49-F238E27FC236}">
                <a16:creationId xmlns:a16="http://schemas.microsoft.com/office/drawing/2014/main" id="{89E9B2D8-576D-4E89-9E5F-BB9574355E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3571"/>
            <a:ext cx="4180503" cy="3560545"/>
          </a:xfrm>
          <a:prstGeom prst="rect">
            <a:avLst/>
          </a:prstGeom>
        </p:spPr>
      </p:pic>
      <p:sp>
        <p:nvSpPr>
          <p:cNvPr id="61" name="Text Box 8"/>
          <p:cNvSpPr txBox="1">
            <a:spLocks noChangeArrowheads="1"/>
          </p:cNvSpPr>
          <p:nvPr/>
        </p:nvSpPr>
        <p:spPr bwMode="auto">
          <a:xfrm>
            <a:off x="1790299" y="1776701"/>
            <a:ext cx="8997214" cy="2554545"/>
          </a:xfrm>
          <a:prstGeom prst="rect">
            <a:avLst/>
          </a:prstGeom>
          <a:solidFill>
            <a:schemeClr val="accent2">
              <a:lumMod val="40000"/>
              <a:lumOff val="60000"/>
            </a:schemeClr>
          </a:solidFill>
          <a:ln w="76200">
            <a:solidFill>
              <a:schemeClr val="accent1">
                <a:lumMod val="20000"/>
                <a:lumOff val="80000"/>
              </a:schemeClr>
            </a:solidFill>
            <a:prstDash val="sysDash"/>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vi-VN" altLang="vi-VN" sz="4000" b="1"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vi-VN" altLang="vi-VN" sz="4000" b="1" i="0" u="sng"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2</a:t>
            </a:r>
            <a:r>
              <a:rPr lang="vi-VN" altLang="vi-VN" sz="4000" b="1" dirty="0">
                <a:solidFill>
                  <a:prstClr val="black"/>
                </a:solidFill>
                <a:latin typeface="Cambria" panose="02040503050406030204" pitchFamily="18" charset="0"/>
                <a:ea typeface="Cambria" panose="02040503050406030204" pitchFamily="18" charset="0"/>
                <a:cs typeface="Arial" panose="020B0604020202020204" pitchFamily="34" charset="0"/>
              </a:rPr>
              <a:t>: 24 hộp sữa chua đóng đều được vào 6 vỉ. Hỏi 16 hộp sữa chua cùng loại sẽ đóng được mấy vỉ như vậy?</a:t>
            </a:r>
            <a:endParaRPr kumimoji="0" lang="vi-VN" alt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custDataLst>
      <p:tags r:id="rId1"/>
    </p:custDataLst>
    <p:extLst>
      <p:ext uri="{BB962C8B-B14F-4D97-AF65-F5344CB8AC3E}">
        <p14:creationId xmlns:p14="http://schemas.microsoft.com/office/powerpoint/2010/main" val="2889953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randombar(horizontal)">
                                      <p:cBhvr>
                                        <p:cTn id="7"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8" name="Picture 67">
            <a:extLst>
              <a:ext uri="{FF2B5EF4-FFF2-40B4-BE49-F238E27FC236}">
                <a16:creationId xmlns:a16="http://schemas.microsoft.com/office/drawing/2014/main" id="{85FD2FE0-DD13-4463-B8E5-18640B0D6B5D}"/>
              </a:ext>
            </a:extLst>
          </p:cNvPr>
          <p:cNvPicPr>
            <a:picLocks noChangeAspect="1"/>
          </p:cNvPicPr>
          <p:nvPr/>
        </p:nvPicPr>
        <p:blipFill>
          <a:blip r:embed="rId4"/>
          <a:stretch>
            <a:fillRect/>
          </a:stretch>
        </p:blipFill>
        <p:spPr>
          <a:xfrm>
            <a:off x="0" y="0"/>
            <a:ext cx="12192000" cy="6858000"/>
          </a:xfrm>
          <a:prstGeom prst="rect">
            <a:avLst/>
          </a:prstGeom>
        </p:spPr>
      </p:pic>
      <p:sp>
        <p:nvSpPr>
          <p:cNvPr id="8"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A14F9444-3E41-4401-A563-5E24ECF4D3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091" y="5459368"/>
            <a:ext cx="3768801" cy="1802204"/>
          </a:xfrm>
          <a:prstGeom prst="rect">
            <a:avLst/>
          </a:prstGeom>
        </p:spPr>
      </p:pic>
      <p:pic>
        <p:nvPicPr>
          <p:cNvPr id="66" name="图片 21">
            <a:extLst>
              <a:ext uri="{FF2B5EF4-FFF2-40B4-BE49-F238E27FC236}">
                <a16:creationId xmlns:a16="http://schemas.microsoft.com/office/drawing/2014/main" id="{89E9B2D8-576D-4E89-9E5F-BB9574355E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3571"/>
            <a:ext cx="4180503" cy="3560545"/>
          </a:xfrm>
          <a:prstGeom prst="rect">
            <a:avLst/>
          </a:prstGeom>
        </p:spPr>
      </p:pic>
      <p:pic>
        <p:nvPicPr>
          <p:cNvPr id="7" name="Picture 6">
            <a:hlinkClick r:id="rId7" action="ppaction://hlinksldjump"/>
            <a:extLst>
              <a:ext uri="{FF2B5EF4-FFF2-40B4-BE49-F238E27FC236}">
                <a16:creationId xmlns:a16="http://schemas.microsoft.com/office/drawing/2014/main" id="{ED8C939F-B88E-4A29-BCA6-00E6AC5792AC}"/>
              </a:ext>
            </a:extLst>
          </p:cNvPr>
          <p:cNvPicPr>
            <a:picLocks noChangeAspect="1"/>
          </p:cNvPicPr>
          <p:nvPr/>
        </p:nvPicPr>
        <p:blipFill rotWithShape="1">
          <a:blip r:embed="rId8">
            <a:extLst>
              <a:ext uri="{28A0092B-C50C-407E-A947-70E740481C1C}">
                <a14:useLocalDpi xmlns:a14="http://schemas.microsoft.com/office/drawing/2010/main" val="0"/>
              </a:ext>
            </a:extLst>
          </a:blip>
          <a:srcRect l="8920" t="-4328"/>
          <a:stretch/>
        </p:blipFill>
        <p:spPr>
          <a:xfrm flipH="1">
            <a:off x="-509410" y="2740010"/>
            <a:ext cx="3024562" cy="3620460"/>
          </a:xfrm>
          <a:prstGeom prst="ellipse">
            <a:avLst/>
          </a:prstGeom>
        </p:spPr>
      </p:pic>
      <p:sp>
        <p:nvSpPr>
          <p:cNvPr id="10" name="Rounded Rectangle 9"/>
          <p:cNvSpPr/>
          <p:nvPr/>
        </p:nvSpPr>
        <p:spPr>
          <a:xfrm>
            <a:off x="3455469" y="212105"/>
            <a:ext cx="7902341" cy="2136808"/>
          </a:xfrm>
          <a:prstGeom prst="roundRect">
            <a:avLst/>
          </a:prstGeom>
          <a:solidFill>
            <a:schemeClr val="bg1"/>
          </a:solidFill>
          <a:ln w="57150">
            <a:solidFill>
              <a:srgbClr val="C00000"/>
            </a:solidFill>
            <a:prstDash val="sysDo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vi-VN" sz="4000" b="1" i="1" u="sng" dirty="0">
                <a:solidFill>
                  <a:sysClr val="windowText" lastClr="000000"/>
                </a:solidFill>
                <a:latin typeface="Cambria" panose="02040503050406030204" pitchFamily="18" charset="0"/>
                <a:ea typeface="Cambria" panose="02040503050406030204" pitchFamily="18" charset="0"/>
              </a:rPr>
              <a:t>Tóm tắt</a:t>
            </a:r>
          </a:p>
          <a:p>
            <a:pPr algn="ctr"/>
            <a:r>
              <a:rPr lang="vi-VN" sz="4000" dirty="0">
                <a:solidFill>
                  <a:sysClr val="windowText" lastClr="000000"/>
                </a:solidFill>
                <a:latin typeface="Cambria" panose="02040503050406030204" pitchFamily="18" charset="0"/>
                <a:ea typeface="Cambria" panose="02040503050406030204" pitchFamily="18" charset="0"/>
              </a:rPr>
              <a:t>24 hộp sữa chua: 6 vỉ</a:t>
            </a:r>
          </a:p>
          <a:p>
            <a:pPr algn="ctr"/>
            <a:r>
              <a:rPr lang="vi-VN" sz="4000" dirty="0">
                <a:solidFill>
                  <a:sysClr val="windowText" lastClr="000000"/>
                </a:solidFill>
                <a:latin typeface="Cambria" panose="02040503050406030204" pitchFamily="18" charset="0"/>
                <a:ea typeface="Cambria" panose="02040503050406030204" pitchFamily="18" charset="0"/>
              </a:rPr>
              <a:t>16 hộp sữa chua: ... vỉ?</a:t>
            </a:r>
            <a:endParaRPr lang="en-US" sz="4000" dirty="0">
              <a:solidFill>
                <a:sysClr val="windowText" lastClr="000000"/>
              </a:solidFill>
              <a:latin typeface="Cambria" panose="02040503050406030204" pitchFamily="18" charset="0"/>
              <a:ea typeface="Cambria" panose="02040503050406030204" pitchFamily="18" charset="0"/>
            </a:endParaRPr>
          </a:p>
        </p:txBody>
      </p:sp>
      <p:sp>
        <p:nvSpPr>
          <p:cNvPr id="12" name="Rounded Rectangle 11"/>
          <p:cNvSpPr/>
          <p:nvPr/>
        </p:nvSpPr>
        <p:spPr>
          <a:xfrm>
            <a:off x="3626254" y="2608444"/>
            <a:ext cx="7373888" cy="3412156"/>
          </a:xfrm>
          <a:prstGeom prst="roundRect">
            <a:avLst/>
          </a:prstGeom>
          <a:solidFill>
            <a:schemeClr val="bg1"/>
          </a:solidFill>
          <a:ln w="57150">
            <a:solidFill>
              <a:srgbClr val="C00000"/>
            </a:solidFill>
            <a:prstDash val="lgDashDotDo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4000" dirty="0">
              <a:solidFill>
                <a:sysClr val="windowText" lastClr="000000"/>
              </a:solidFill>
              <a:latin typeface="Cambria" panose="02040503050406030204" pitchFamily="18" charset="0"/>
              <a:ea typeface="Cambria" panose="02040503050406030204" pitchFamily="18" charset="0"/>
            </a:endParaRPr>
          </a:p>
        </p:txBody>
      </p:sp>
      <p:sp>
        <p:nvSpPr>
          <p:cNvPr id="13" name="TextBox 12"/>
          <p:cNvSpPr txBox="1"/>
          <p:nvPr/>
        </p:nvSpPr>
        <p:spPr>
          <a:xfrm>
            <a:off x="3384354" y="2808937"/>
            <a:ext cx="7621058" cy="3046988"/>
          </a:xfrm>
          <a:prstGeom prst="rect">
            <a:avLst/>
          </a:prstGeom>
          <a:noFill/>
        </p:spPr>
        <p:txBody>
          <a:bodyPr wrap="square" rtlCol="0">
            <a:spAutoFit/>
          </a:bodyPr>
          <a:lstStyle/>
          <a:p>
            <a:pPr algn="ctr"/>
            <a:r>
              <a:rPr lang="vi-VN" sz="3200" b="1" u="sng" dirty="0">
                <a:latin typeface="Cambria" panose="02040503050406030204" pitchFamily="18" charset="0"/>
                <a:ea typeface="Cambria" panose="02040503050406030204" pitchFamily="18" charset="0"/>
              </a:rPr>
              <a:t>Bài giải</a:t>
            </a:r>
          </a:p>
          <a:p>
            <a:pPr algn="ctr"/>
            <a:r>
              <a:rPr lang="vi-VN" sz="3200" dirty="0">
                <a:latin typeface="Cambria" panose="02040503050406030204" pitchFamily="18" charset="0"/>
                <a:ea typeface="Cambria" panose="02040503050406030204" pitchFamily="18" charset="0"/>
              </a:rPr>
              <a:t>Số hộp sữa chua một vỉ có là:</a:t>
            </a:r>
          </a:p>
          <a:p>
            <a:pPr algn="ctr"/>
            <a:r>
              <a:rPr lang="vi-VN" sz="3200" dirty="0">
                <a:latin typeface="Cambria" panose="02040503050406030204" pitchFamily="18" charset="0"/>
                <a:ea typeface="Cambria" panose="02040503050406030204" pitchFamily="18" charset="0"/>
              </a:rPr>
              <a:t>24 : 6 = 4 (hộp)</a:t>
            </a:r>
            <a:endParaRPr lang="vi-VN" sz="3200" i="1" dirty="0">
              <a:latin typeface="Cambria" panose="02040503050406030204" pitchFamily="18" charset="0"/>
              <a:ea typeface="Cambria" panose="02040503050406030204" pitchFamily="18" charset="0"/>
            </a:endParaRPr>
          </a:p>
          <a:p>
            <a:pPr algn="ctr"/>
            <a:r>
              <a:rPr lang="vi-VN" sz="3200" dirty="0">
                <a:latin typeface="Cambria" panose="02040503050406030204" pitchFamily="18" charset="0"/>
                <a:ea typeface="Cambria" panose="02040503050406030204" pitchFamily="18" charset="0"/>
              </a:rPr>
              <a:t>Số vỉ 16 hộp sữa chua đóng được là:</a:t>
            </a:r>
          </a:p>
          <a:p>
            <a:pPr algn="ctr"/>
            <a:r>
              <a:rPr lang="vi-VN" sz="3200" dirty="0">
                <a:latin typeface="Cambria" panose="02040503050406030204" pitchFamily="18" charset="0"/>
                <a:ea typeface="Cambria" panose="02040503050406030204" pitchFamily="18" charset="0"/>
              </a:rPr>
              <a:t>16 : 4 = 4 (vỉ)</a:t>
            </a:r>
          </a:p>
          <a:p>
            <a:pPr algn="ctr"/>
            <a:r>
              <a:rPr lang="vi-VN" sz="3200" dirty="0">
                <a:latin typeface="Cambria" panose="02040503050406030204" pitchFamily="18" charset="0"/>
                <a:ea typeface="Cambria" panose="02040503050406030204" pitchFamily="18" charset="0"/>
              </a:rPr>
              <a:t>Đáp số: 4 vỉ</a:t>
            </a:r>
            <a:endParaRPr lang="en-US" sz="3200"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77203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Shape, background pattern&#10;&#10;Description automatically generated">
            <a:extLst>
              <a:ext uri="{FF2B5EF4-FFF2-40B4-BE49-F238E27FC236}">
                <a16:creationId xmlns:a16="http://schemas.microsoft.com/office/drawing/2014/main" id="{6CC1F0CB-97CE-4B2A-BFF3-ABBD1E8F99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83" b="98586" l="9976" r="89984">
                        <a14:foregroundMark x1="29523" y1="8078" x2="30170" y2="29362"/>
                        <a14:foregroundMark x1="71607" y1="10460" x2="72900" y2="30331"/>
                        <a14:foregroundMark x1="72900" y1="30331" x2="72698" y2="31422"/>
                        <a14:foregroundMark x1="28393" y1="6341" x2="28554" y2="6341"/>
                        <a14:foregroundMark x1="28877" y1="2868" x2="28877" y2="323"/>
                        <a14:foregroundMark x1="27302" y1="93659" x2="28554" y2="98586"/>
                      </a14:backgroundRemoval>
                    </a14:imgEffect>
                  </a14:imgLayer>
                </a14:imgProps>
              </a:ext>
              <a:ext uri="{28A0092B-C50C-407E-A947-70E740481C1C}">
                <a14:useLocalDpi xmlns:a14="http://schemas.microsoft.com/office/drawing/2010/main" val="0"/>
              </a:ext>
            </a:extLst>
          </a:blip>
          <a:srcRect r="50309" b="60609"/>
          <a:stretch/>
        </p:blipFill>
        <p:spPr>
          <a:xfrm>
            <a:off x="-773841" y="1006764"/>
            <a:ext cx="3298254" cy="2721770"/>
          </a:xfrm>
          <a:prstGeom prst="rect">
            <a:avLst/>
          </a:prstGeom>
        </p:spPr>
      </p:pic>
      <p:pic>
        <p:nvPicPr>
          <p:cNvPr id="59" name="Picture 5">
            <a:extLst>
              <a:ext uri="{FF2B5EF4-FFF2-40B4-BE49-F238E27FC236}">
                <a16:creationId xmlns:a16="http://schemas.microsoft.com/office/drawing/2014/main" id="{274B9EBB-80B8-4FB6-86F9-F937FABEBFD3}"/>
              </a:ext>
            </a:extLst>
          </p:cNvPr>
          <p:cNvPicPr>
            <a:picLocks noChangeAspect="1"/>
          </p:cNvPicPr>
          <p:nvPr/>
        </p:nvPicPr>
        <p:blipFill>
          <a:blip r:embed="rId5"/>
          <a:srcRect/>
          <a:stretch>
            <a:fillRect/>
          </a:stretch>
        </p:blipFill>
        <p:spPr>
          <a:xfrm>
            <a:off x="7945608" y="-28017"/>
            <a:ext cx="4288541" cy="1580805"/>
          </a:xfrm>
          <a:prstGeom prst="rect">
            <a:avLst/>
          </a:prstGeom>
        </p:spPr>
      </p:pic>
      <p:pic>
        <p:nvPicPr>
          <p:cNvPr id="29" name="Picture 8">
            <a:extLst>
              <a:ext uri="{FF2B5EF4-FFF2-40B4-BE49-F238E27FC236}">
                <a16:creationId xmlns:a16="http://schemas.microsoft.com/office/drawing/2014/main" id="{A50DA0DB-E65D-4C36-9891-FBBE4865F233}"/>
              </a:ext>
            </a:extLst>
          </p:cNvPr>
          <p:cNvPicPr>
            <a:picLocks noChangeAspect="1"/>
          </p:cNvPicPr>
          <p:nvPr/>
        </p:nvPicPr>
        <p:blipFill>
          <a:blip r:embed="rId6"/>
          <a:srcRect/>
          <a:stretch>
            <a:fillRect/>
          </a:stretch>
        </p:blipFill>
        <p:spPr>
          <a:xfrm>
            <a:off x="4714" y="-42189"/>
            <a:ext cx="4508292" cy="4198347"/>
          </a:xfrm>
          <a:prstGeom prst="rect">
            <a:avLst/>
          </a:prstGeom>
        </p:spPr>
      </p:pic>
      <p:sp>
        <p:nvSpPr>
          <p:cNvPr id="60" name="TextBox 59">
            <a:extLst>
              <a:ext uri="{FF2B5EF4-FFF2-40B4-BE49-F238E27FC236}">
                <a16:creationId xmlns:a16="http://schemas.microsoft.com/office/drawing/2014/main" id="{D2C3549F-29CA-4359-8AF7-3503FD2EE823}"/>
              </a:ext>
            </a:extLst>
          </p:cNvPr>
          <p:cNvSpPr txBox="1"/>
          <p:nvPr/>
        </p:nvSpPr>
        <p:spPr>
          <a:xfrm>
            <a:off x="-773841" y="1882571"/>
            <a:ext cx="3755038" cy="12003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sz="7200" b="1" dirty="0">
                <a:ln w="22225">
                  <a:solidFill>
                    <a:srgbClr val="C0504D"/>
                  </a:solidFill>
                  <a:prstDash val="solid"/>
                </a:ln>
                <a:solidFill>
                  <a:prstClr val="white"/>
                </a:solidFill>
                <a:latin typeface="UVF Pistilli" panose="02000603000000000000" pitchFamily="2" charset="0"/>
                <a:cs typeface="Itim" panose="00000500000000000000" pitchFamily="2" charset="-34"/>
              </a:rPr>
              <a:t>4</a:t>
            </a:r>
            <a:endParaRPr kumimoji="0" lang="en-US" sz="7200" b="1" i="0" u="none" strike="noStrike" kern="1200" cap="none" spc="0" normalizeH="0" baseline="0" noProof="0" dirty="0">
              <a:ln w="22225">
                <a:solidFill>
                  <a:srgbClr val="C0504D"/>
                </a:solidFill>
                <a:prstDash val="solid"/>
              </a:ln>
              <a:solidFill>
                <a:prstClr val="white"/>
              </a:solidFill>
              <a:effectLst/>
              <a:uLnTx/>
              <a:uFillTx/>
              <a:latin typeface="UVF Pistilli" panose="02000603000000000000" pitchFamily="2" charset="0"/>
              <a:ea typeface="+mn-ea"/>
              <a:cs typeface="Itim" panose="00000500000000000000" pitchFamily="2" charset="-34"/>
            </a:endParaRP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02968" y="1271336"/>
            <a:ext cx="7535309" cy="4340728"/>
          </a:xfrm>
          <a:prstGeom prst="rect">
            <a:avLst/>
          </a:prstGeom>
        </p:spPr>
      </p:pic>
    </p:spTree>
    <p:extLst>
      <p:ext uri="{BB962C8B-B14F-4D97-AF65-F5344CB8AC3E}">
        <p14:creationId xmlns:p14="http://schemas.microsoft.com/office/powerpoint/2010/main" val="3971883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8" name="Picture 67">
            <a:extLst>
              <a:ext uri="{FF2B5EF4-FFF2-40B4-BE49-F238E27FC236}">
                <a16:creationId xmlns:a16="http://schemas.microsoft.com/office/drawing/2014/main" id="{85FD2FE0-DD13-4463-B8E5-18640B0D6B5D}"/>
              </a:ext>
            </a:extLst>
          </p:cNvPr>
          <p:cNvPicPr>
            <a:picLocks noChangeAspect="1"/>
          </p:cNvPicPr>
          <p:nvPr/>
        </p:nvPicPr>
        <p:blipFill>
          <a:blip r:embed="rId4"/>
          <a:stretch>
            <a:fillRect/>
          </a:stretch>
        </p:blipFill>
        <p:spPr>
          <a:xfrm>
            <a:off x="0" y="0"/>
            <a:ext cx="12192000" cy="6858000"/>
          </a:xfrm>
          <a:prstGeom prst="rect">
            <a:avLst/>
          </a:prstGeom>
        </p:spPr>
      </p:pic>
      <p:sp>
        <p:nvSpPr>
          <p:cNvPr id="8"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A14F9444-3E41-4401-A563-5E24ECF4D3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091" y="5459368"/>
            <a:ext cx="3768801" cy="1802204"/>
          </a:xfrm>
          <a:prstGeom prst="rect">
            <a:avLst/>
          </a:prstGeom>
        </p:spPr>
      </p:pic>
      <p:pic>
        <p:nvPicPr>
          <p:cNvPr id="65" name="图片 21">
            <a:extLst>
              <a:ext uri="{FF2B5EF4-FFF2-40B4-BE49-F238E27FC236}">
                <a16:creationId xmlns:a16="http://schemas.microsoft.com/office/drawing/2014/main" id="{3FD30745-74CA-4E2B-B425-3958E93739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712591" y="-36091"/>
            <a:ext cx="3492490" cy="4043217"/>
          </a:xfrm>
          <a:prstGeom prst="rect">
            <a:avLst/>
          </a:prstGeom>
        </p:spPr>
      </p:pic>
      <p:pic>
        <p:nvPicPr>
          <p:cNvPr id="66" name="图片 21">
            <a:extLst>
              <a:ext uri="{FF2B5EF4-FFF2-40B4-BE49-F238E27FC236}">
                <a16:creationId xmlns:a16="http://schemas.microsoft.com/office/drawing/2014/main" id="{89E9B2D8-576D-4E89-9E5F-BB9574355E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3571"/>
            <a:ext cx="4180503" cy="3560545"/>
          </a:xfrm>
          <a:prstGeom prst="rect">
            <a:avLst/>
          </a:prstGeom>
        </p:spPr>
      </p:pic>
      <p:sp>
        <p:nvSpPr>
          <p:cNvPr id="7" name="Text Box 8"/>
          <p:cNvSpPr txBox="1">
            <a:spLocks noChangeArrowheads="1"/>
          </p:cNvSpPr>
          <p:nvPr/>
        </p:nvSpPr>
        <p:spPr bwMode="auto">
          <a:xfrm>
            <a:off x="1790299" y="1776701"/>
            <a:ext cx="8997214" cy="3170099"/>
          </a:xfrm>
          <a:prstGeom prst="rect">
            <a:avLst/>
          </a:prstGeom>
          <a:solidFill>
            <a:schemeClr val="accent2">
              <a:lumMod val="40000"/>
              <a:lumOff val="60000"/>
            </a:schemeClr>
          </a:solidFill>
          <a:ln w="76200">
            <a:solidFill>
              <a:schemeClr val="accent1">
                <a:lumMod val="20000"/>
                <a:lumOff val="80000"/>
              </a:schemeClr>
            </a:solidFill>
            <a:prstDash val="sysDash"/>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vi-VN" altLang="vi-VN" sz="4000" b="1"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vi-VN" altLang="vi-VN" sz="4000" b="1" i="0" u="sng"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1</a:t>
            </a:r>
            <a:r>
              <a:rPr lang="vi-VN" altLang="vi-VN" sz="4000" b="1" u="sng"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vi-VN" altLang="vi-VN" sz="4000" b="1" dirty="0">
                <a:solidFill>
                  <a:prstClr val="black"/>
                </a:solidFill>
                <a:latin typeface="Cambria" panose="02040503050406030204" pitchFamily="18" charset="0"/>
                <a:ea typeface="Cambria" panose="02040503050406030204" pitchFamily="18" charset="0"/>
                <a:cs typeface="Arial" panose="020B0604020202020204" pitchFamily="34" charset="0"/>
              </a:rPr>
              <a:t>Trong phong trào “Đổi giấy lấy cây xanh”, Việt đã đổi 9 kg giấy để được 3 cây. Hỏi Mai đổi 12 kg giấy cùng loại đó thì được mấy cây như vậy?</a:t>
            </a:r>
            <a:endParaRPr kumimoji="0" lang="vi-VN" alt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custDataLst>
      <p:tags r:id="rId1"/>
    </p:custDataLst>
    <p:extLst>
      <p:ext uri="{BB962C8B-B14F-4D97-AF65-F5344CB8AC3E}">
        <p14:creationId xmlns:p14="http://schemas.microsoft.com/office/powerpoint/2010/main" val="1791195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8" name="Picture 67">
            <a:extLst>
              <a:ext uri="{FF2B5EF4-FFF2-40B4-BE49-F238E27FC236}">
                <a16:creationId xmlns:a16="http://schemas.microsoft.com/office/drawing/2014/main" id="{85FD2FE0-DD13-4463-B8E5-18640B0D6B5D}"/>
              </a:ext>
            </a:extLst>
          </p:cNvPr>
          <p:cNvPicPr>
            <a:picLocks noChangeAspect="1"/>
          </p:cNvPicPr>
          <p:nvPr/>
        </p:nvPicPr>
        <p:blipFill>
          <a:blip r:embed="rId4"/>
          <a:stretch>
            <a:fillRect/>
          </a:stretch>
        </p:blipFill>
        <p:spPr>
          <a:xfrm>
            <a:off x="0" y="0"/>
            <a:ext cx="12192000" cy="6858000"/>
          </a:xfrm>
          <a:prstGeom prst="rect">
            <a:avLst/>
          </a:prstGeom>
        </p:spPr>
      </p:pic>
      <p:sp>
        <p:nvSpPr>
          <p:cNvPr id="8"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A14F9444-3E41-4401-A563-5E24ECF4D3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091" y="5459368"/>
            <a:ext cx="3768801" cy="1802204"/>
          </a:xfrm>
          <a:prstGeom prst="rect">
            <a:avLst/>
          </a:prstGeom>
        </p:spPr>
      </p:pic>
      <p:pic>
        <p:nvPicPr>
          <p:cNvPr id="65" name="图片 21">
            <a:extLst>
              <a:ext uri="{FF2B5EF4-FFF2-40B4-BE49-F238E27FC236}">
                <a16:creationId xmlns:a16="http://schemas.microsoft.com/office/drawing/2014/main" id="{3FD30745-74CA-4E2B-B425-3958E93739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712591" y="-36091"/>
            <a:ext cx="3492490" cy="4043217"/>
          </a:xfrm>
          <a:prstGeom prst="rect">
            <a:avLst/>
          </a:prstGeom>
        </p:spPr>
      </p:pic>
      <p:pic>
        <p:nvPicPr>
          <p:cNvPr id="66" name="图片 21">
            <a:extLst>
              <a:ext uri="{FF2B5EF4-FFF2-40B4-BE49-F238E27FC236}">
                <a16:creationId xmlns:a16="http://schemas.microsoft.com/office/drawing/2014/main" id="{89E9B2D8-576D-4E89-9E5F-BB9574355E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3571"/>
            <a:ext cx="4180503" cy="3560545"/>
          </a:xfrm>
          <a:prstGeom prst="rect">
            <a:avLst/>
          </a:prstGeom>
        </p:spPr>
      </p:pic>
      <p:sp>
        <p:nvSpPr>
          <p:cNvPr id="7" name="Rounded Rectangle 6"/>
          <p:cNvSpPr/>
          <p:nvPr/>
        </p:nvSpPr>
        <p:spPr>
          <a:xfrm>
            <a:off x="3455469" y="212105"/>
            <a:ext cx="7902341" cy="2136808"/>
          </a:xfrm>
          <a:prstGeom prst="roundRect">
            <a:avLst/>
          </a:prstGeom>
          <a:solidFill>
            <a:schemeClr val="bg1"/>
          </a:solidFill>
          <a:ln w="57150">
            <a:solidFill>
              <a:srgbClr val="C00000"/>
            </a:solidFill>
            <a:prstDash val="sysDo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vi-VN" sz="4000" b="1" i="1" u="sng" dirty="0">
                <a:solidFill>
                  <a:sysClr val="windowText" lastClr="000000"/>
                </a:solidFill>
                <a:latin typeface="Cambria" panose="02040503050406030204" pitchFamily="18" charset="0"/>
                <a:ea typeface="Cambria" panose="02040503050406030204" pitchFamily="18" charset="0"/>
              </a:rPr>
              <a:t>Tóm tắt</a:t>
            </a:r>
          </a:p>
          <a:p>
            <a:pPr algn="ctr"/>
            <a:r>
              <a:rPr lang="vi-VN" sz="4000" dirty="0">
                <a:solidFill>
                  <a:sysClr val="windowText" lastClr="000000"/>
                </a:solidFill>
                <a:latin typeface="Cambria" panose="02040503050406030204" pitchFamily="18" charset="0"/>
                <a:ea typeface="Cambria" panose="02040503050406030204" pitchFamily="18" charset="0"/>
              </a:rPr>
              <a:t>9 kg giấy: 3 cây</a:t>
            </a:r>
          </a:p>
          <a:p>
            <a:pPr algn="ctr"/>
            <a:r>
              <a:rPr lang="vi-VN" sz="4000" dirty="0">
                <a:solidFill>
                  <a:sysClr val="windowText" lastClr="000000"/>
                </a:solidFill>
                <a:latin typeface="Cambria" panose="02040503050406030204" pitchFamily="18" charset="0"/>
                <a:ea typeface="Cambria" panose="02040503050406030204" pitchFamily="18" charset="0"/>
              </a:rPr>
              <a:t>12 kg giấy: ...cây?</a:t>
            </a:r>
            <a:endParaRPr lang="en-US" sz="4000" dirty="0">
              <a:solidFill>
                <a:sysClr val="windowText" lastClr="000000"/>
              </a:solidFill>
              <a:latin typeface="Cambria" panose="02040503050406030204" pitchFamily="18" charset="0"/>
              <a:ea typeface="Cambria" panose="02040503050406030204" pitchFamily="18" charset="0"/>
            </a:endParaRPr>
          </a:p>
        </p:txBody>
      </p:sp>
      <p:sp>
        <p:nvSpPr>
          <p:cNvPr id="9" name="Rounded Rectangle 8"/>
          <p:cNvSpPr/>
          <p:nvPr/>
        </p:nvSpPr>
        <p:spPr>
          <a:xfrm>
            <a:off x="3626254" y="2608444"/>
            <a:ext cx="7373888" cy="3412156"/>
          </a:xfrm>
          <a:prstGeom prst="roundRect">
            <a:avLst/>
          </a:prstGeom>
          <a:solidFill>
            <a:schemeClr val="bg1"/>
          </a:solidFill>
          <a:ln w="57150">
            <a:solidFill>
              <a:srgbClr val="C00000"/>
            </a:solidFill>
            <a:prstDash val="lgDashDotDo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4000" dirty="0">
              <a:solidFill>
                <a:sysClr val="windowText" lastClr="000000"/>
              </a:solidFill>
              <a:latin typeface="Cambria" panose="02040503050406030204" pitchFamily="18" charset="0"/>
              <a:ea typeface="Cambria" panose="02040503050406030204" pitchFamily="18" charset="0"/>
            </a:endParaRPr>
          </a:p>
        </p:txBody>
      </p:sp>
      <p:sp>
        <p:nvSpPr>
          <p:cNvPr id="10" name="TextBox 9"/>
          <p:cNvSpPr txBox="1"/>
          <p:nvPr/>
        </p:nvSpPr>
        <p:spPr>
          <a:xfrm>
            <a:off x="3384354" y="2808937"/>
            <a:ext cx="7621058" cy="3046988"/>
          </a:xfrm>
          <a:prstGeom prst="rect">
            <a:avLst/>
          </a:prstGeom>
          <a:noFill/>
        </p:spPr>
        <p:txBody>
          <a:bodyPr wrap="square" rtlCol="0">
            <a:spAutoFit/>
          </a:bodyPr>
          <a:lstStyle/>
          <a:p>
            <a:pPr algn="ctr"/>
            <a:r>
              <a:rPr lang="vi-VN" sz="3200" b="1" u="sng" dirty="0">
                <a:latin typeface="Cambria" panose="02040503050406030204" pitchFamily="18" charset="0"/>
                <a:ea typeface="Cambria" panose="02040503050406030204" pitchFamily="18" charset="0"/>
              </a:rPr>
              <a:t>Bài giải</a:t>
            </a:r>
          </a:p>
          <a:p>
            <a:pPr algn="ctr"/>
            <a:r>
              <a:rPr lang="vi-VN" sz="3200" dirty="0">
                <a:latin typeface="Cambria" panose="02040503050406030204" pitchFamily="18" charset="0"/>
                <a:ea typeface="Cambria" panose="02040503050406030204" pitchFamily="18" charset="0"/>
              </a:rPr>
              <a:t>Một cây đổi được số ki-lô-gam giấy là:</a:t>
            </a:r>
          </a:p>
          <a:p>
            <a:pPr algn="ctr"/>
            <a:r>
              <a:rPr lang="vi-VN" sz="3200" dirty="0">
                <a:latin typeface="Cambria" panose="02040503050406030204" pitchFamily="18" charset="0"/>
                <a:ea typeface="Cambria" panose="02040503050406030204" pitchFamily="18" charset="0"/>
              </a:rPr>
              <a:t>9 : 3 = 3 (kg)</a:t>
            </a:r>
          </a:p>
          <a:p>
            <a:pPr algn="ctr"/>
            <a:r>
              <a:rPr lang="vi-VN" sz="3200" dirty="0">
                <a:latin typeface="Cambria" panose="02040503050406030204" pitchFamily="18" charset="0"/>
                <a:ea typeface="Cambria" panose="02040503050406030204" pitchFamily="18" charset="0"/>
              </a:rPr>
              <a:t>Mai đổi 12 kg giấy được số cây là:</a:t>
            </a:r>
          </a:p>
          <a:p>
            <a:pPr algn="ctr"/>
            <a:r>
              <a:rPr lang="vi-VN" sz="3200" dirty="0">
                <a:latin typeface="Cambria" panose="02040503050406030204" pitchFamily="18" charset="0"/>
                <a:ea typeface="Cambria" panose="02040503050406030204" pitchFamily="18" charset="0"/>
              </a:rPr>
              <a:t>12 : 3 = 4 (cây)</a:t>
            </a:r>
          </a:p>
          <a:p>
            <a:pPr algn="ctr"/>
            <a:r>
              <a:rPr lang="vi-VN" sz="3200" dirty="0">
                <a:latin typeface="Cambria" panose="02040503050406030204" pitchFamily="18" charset="0"/>
                <a:ea typeface="Cambria" panose="02040503050406030204" pitchFamily="18" charset="0"/>
              </a:rPr>
              <a:t>Đáp số: 4 cây</a:t>
            </a:r>
            <a:endParaRPr lang="en-US" sz="3200"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1779767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8" name="Picture 67">
            <a:extLst>
              <a:ext uri="{FF2B5EF4-FFF2-40B4-BE49-F238E27FC236}">
                <a16:creationId xmlns:a16="http://schemas.microsoft.com/office/drawing/2014/main" id="{85FD2FE0-DD13-4463-B8E5-18640B0D6B5D}"/>
              </a:ext>
            </a:extLst>
          </p:cNvPr>
          <p:cNvPicPr>
            <a:picLocks noChangeAspect="1"/>
          </p:cNvPicPr>
          <p:nvPr/>
        </p:nvPicPr>
        <p:blipFill>
          <a:blip r:embed="rId4"/>
          <a:stretch>
            <a:fillRect/>
          </a:stretch>
        </p:blipFill>
        <p:spPr>
          <a:xfrm>
            <a:off x="0" y="0"/>
            <a:ext cx="12192000" cy="6858000"/>
          </a:xfrm>
          <a:prstGeom prst="rect">
            <a:avLst/>
          </a:prstGeom>
        </p:spPr>
      </p:pic>
      <p:sp>
        <p:nvSpPr>
          <p:cNvPr id="8"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A14F9444-3E41-4401-A563-5E24ECF4D3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091" y="5459368"/>
            <a:ext cx="3768801" cy="1802204"/>
          </a:xfrm>
          <a:prstGeom prst="rect">
            <a:avLst/>
          </a:prstGeom>
        </p:spPr>
      </p:pic>
      <p:pic>
        <p:nvPicPr>
          <p:cNvPr id="65" name="图片 21">
            <a:extLst>
              <a:ext uri="{FF2B5EF4-FFF2-40B4-BE49-F238E27FC236}">
                <a16:creationId xmlns:a16="http://schemas.microsoft.com/office/drawing/2014/main" id="{3FD30745-74CA-4E2B-B425-3958E93739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712591" y="-36091"/>
            <a:ext cx="3492490" cy="4043217"/>
          </a:xfrm>
          <a:prstGeom prst="rect">
            <a:avLst/>
          </a:prstGeom>
        </p:spPr>
      </p:pic>
      <p:pic>
        <p:nvPicPr>
          <p:cNvPr id="66" name="图片 21">
            <a:extLst>
              <a:ext uri="{FF2B5EF4-FFF2-40B4-BE49-F238E27FC236}">
                <a16:creationId xmlns:a16="http://schemas.microsoft.com/office/drawing/2014/main" id="{89E9B2D8-576D-4E89-9E5F-BB9574355E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3571"/>
            <a:ext cx="4180503" cy="3560545"/>
          </a:xfrm>
          <a:prstGeom prst="rect">
            <a:avLst/>
          </a:prstGeom>
        </p:spPr>
      </p:pic>
      <p:sp>
        <p:nvSpPr>
          <p:cNvPr id="7" name="Text Box 8"/>
          <p:cNvSpPr txBox="1">
            <a:spLocks noChangeArrowheads="1"/>
          </p:cNvSpPr>
          <p:nvPr/>
        </p:nvSpPr>
        <p:spPr bwMode="auto">
          <a:xfrm>
            <a:off x="1753353" y="973138"/>
            <a:ext cx="8997214" cy="2246769"/>
          </a:xfrm>
          <a:prstGeom prst="rect">
            <a:avLst/>
          </a:prstGeom>
          <a:solidFill>
            <a:schemeClr val="accent2">
              <a:lumMod val="40000"/>
              <a:lumOff val="60000"/>
            </a:schemeClr>
          </a:solidFill>
          <a:ln w="76200">
            <a:solidFill>
              <a:schemeClr val="accent1">
                <a:lumMod val="20000"/>
                <a:lumOff val="80000"/>
              </a:schemeClr>
            </a:solidFill>
            <a:prstDash val="sysDash"/>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vi-VN" altLang="vi-VN" sz="2800" b="1"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vi-VN" altLang="vi-VN" sz="2800" b="1" i="0" u="sng"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2</a:t>
            </a:r>
            <a:r>
              <a:rPr lang="vi-VN" altLang="vi-VN" sz="2800" b="1" u="sng"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vi-VN" altLang="vi-VN" sz="2800" b="1" dirty="0">
                <a:solidFill>
                  <a:prstClr val="black"/>
                </a:solidFill>
                <a:latin typeface="Cambria" panose="02040503050406030204" pitchFamily="18" charset="0"/>
                <a:ea typeface="Cambria" panose="02040503050406030204" pitchFamily="18" charset="0"/>
                <a:cs typeface="Arial" panose="020B0604020202020204" pitchFamily="34" charset="0"/>
              </a:rPr>
              <a:t>Bạn Việt xếp 4 que tính để được một hình vuông có chu vi 60 cm. Dùng các loại que tính đó, bạn Mai xếp được các hình dưới đây (khoảng cách giữa các que tính là không đáng kể). Hỏi chu vi mỗi hình đó là bao nhiêu xăng-ti-mét?</a:t>
            </a:r>
            <a:endParaRPr kumimoji="0" lang="vi-VN" alt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 name="Picture 1"/>
          <p:cNvPicPr>
            <a:picLocks noChangeAspect="1"/>
          </p:cNvPicPr>
          <p:nvPr/>
        </p:nvPicPr>
        <p:blipFill rotWithShape="1">
          <a:blip r:embed="rId7">
            <a:extLst>
              <a:ext uri="{BEBA8EAE-BF5A-486C-A8C5-ECC9F3942E4B}">
                <a14:imgProps xmlns:a14="http://schemas.microsoft.com/office/drawing/2010/main">
                  <a14:imgLayer r:embed="rId8">
                    <a14:imgEffect>
                      <a14:backgroundRemoval t="44907" b="65648" l="20990" r="85625"/>
                    </a14:imgEffect>
                  </a14:imgLayer>
                </a14:imgProps>
              </a:ext>
            </a:extLst>
          </a:blip>
          <a:srcRect l="12916" t="42593" r="6251" b="33704"/>
          <a:stretch/>
        </p:blipFill>
        <p:spPr>
          <a:xfrm>
            <a:off x="536559" y="3387590"/>
            <a:ext cx="11430801" cy="1885493"/>
          </a:xfrm>
          <a:prstGeom prst="rect">
            <a:avLst/>
          </a:prstGeom>
        </p:spPr>
      </p:pic>
      <p:pic>
        <p:nvPicPr>
          <p:cNvPr id="9" name="Picture 8"/>
          <p:cNvPicPr>
            <a:picLocks noChangeAspect="1"/>
          </p:cNvPicPr>
          <p:nvPr/>
        </p:nvPicPr>
        <p:blipFill rotWithShape="1">
          <a:blip r:embed="rId9">
            <a:extLst>
              <a:ext uri="{BEBA8EAE-BF5A-486C-A8C5-ECC9F3942E4B}">
                <a14:imgProps xmlns:a14="http://schemas.microsoft.com/office/drawing/2010/main">
                  <a14:imgLayer r:embed="rId8">
                    <a14:imgEffect>
                      <a14:backgroundRemoval t="39630" b="70741" l="11667" r="27917">
                        <a14:backgroundMark x1="21094" y1="56204" x2="21094" y2="56204"/>
                        <a14:backgroundMark x1="19948" y1="52037" x2="19948" y2="52037"/>
                        <a14:backgroundMark x1="17865" y1="57593" x2="17865" y2="57593"/>
                      </a14:backgroundRemoval>
                    </a14:imgEffect>
                    <a14:imgEffect>
                      <a14:sharpenSoften amount="25000"/>
                    </a14:imgEffect>
                  </a14:imgLayer>
                </a14:imgProps>
              </a:ext>
            </a:extLst>
          </a:blip>
          <a:srcRect l="12916" t="42593" r="6251" b="33704"/>
          <a:stretch/>
        </p:blipFill>
        <p:spPr>
          <a:xfrm>
            <a:off x="523478" y="3453536"/>
            <a:ext cx="11430801" cy="1885493"/>
          </a:xfrm>
          <a:prstGeom prst="rect">
            <a:avLst/>
          </a:prstGeom>
        </p:spPr>
      </p:pic>
      <p:pic>
        <p:nvPicPr>
          <p:cNvPr id="10" name="Picture 9"/>
          <p:cNvPicPr>
            <a:picLocks noChangeAspect="1"/>
          </p:cNvPicPr>
          <p:nvPr/>
        </p:nvPicPr>
        <p:blipFill rotWithShape="1">
          <a:blip r:embed="rId10">
            <a:extLst>
              <a:ext uri="{BEBA8EAE-BF5A-486C-A8C5-ECC9F3942E4B}">
                <a14:imgProps xmlns:a14="http://schemas.microsoft.com/office/drawing/2010/main">
                  <a14:imgLayer r:embed="rId8">
                    <a14:imgEffect>
                      <a14:backgroundRemoval t="37315" b="73519" l="56927" r="94740">
                        <a14:backgroundMark x1="69844" y1="50093" x2="69844" y2="50093"/>
                        <a14:backgroundMark x1="78646" y1="59259" x2="78646" y2="59259"/>
                        <a14:backgroundMark x1="74635" y1="58241" x2="74635" y2="58241"/>
                        <a14:backgroundMark x1="81510" y1="53611" x2="81510" y2="53611"/>
                        <a14:backgroundMark x1="69219" y1="52222" x2="69219" y2="52222"/>
                        <a14:backgroundMark x1="63021" y1="55741" x2="63021" y2="55741"/>
                        <a14:backgroundMark x1="62396" y1="59074" x2="62396" y2="59074"/>
                        <a14:backgroundMark x1="87083" y1="59259" x2="87083" y2="59259"/>
                        <a14:backgroundMark x1="85938" y1="51759" x2="85938" y2="51759"/>
                        <a14:backgroundMark x1="75625" y1="52870" x2="75625" y2="52870"/>
                        <a14:backgroundMark x1="75625" y1="52870" x2="75625" y2="52870"/>
                        <a14:backgroundMark x1="75625" y1="52870" x2="75625" y2="52870"/>
                      </a14:backgroundRemoval>
                    </a14:imgEffect>
                  </a14:imgLayer>
                </a14:imgProps>
              </a:ext>
            </a:extLst>
          </a:blip>
          <a:srcRect l="12916" t="42593" r="6251" b="33704"/>
          <a:stretch/>
        </p:blipFill>
        <p:spPr>
          <a:xfrm>
            <a:off x="648117" y="3350098"/>
            <a:ext cx="11430801" cy="1885493"/>
          </a:xfrm>
          <a:prstGeom prst="rect">
            <a:avLst/>
          </a:prstGeom>
        </p:spPr>
      </p:pic>
    </p:spTree>
    <p:custDataLst>
      <p:tags r:id="rId1"/>
    </p:custDataLst>
    <p:extLst>
      <p:ext uri="{BB962C8B-B14F-4D97-AF65-F5344CB8AC3E}">
        <p14:creationId xmlns:p14="http://schemas.microsoft.com/office/powerpoint/2010/main" val="895135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Shape, background pattern&#10;&#10;Description automatically generated">
            <a:extLst>
              <a:ext uri="{FF2B5EF4-FFF2-40B4-BE49-F238E27FC236}">
                <a16:creationId xmlns:a16="http://schemas.microsoft.com/office/drawing/2014/main" id="{6CC1F0CB-97CE-4B2A-BFF3-ABBD1E8F99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83" b="98586" l="9976" r="89984">
                        <a14:foregroundMark x1="29523" y1="8078" x2="30170" y2="29362"/>
                        <a14:foregroundMark x1="71607" y1="10460" x2="72900" y2="30331"/>
                        <a14:foregroundMark x1="72900" y1="30331" x2="72698" y2="31422"/>
                        <a14:foregroundMark x1="28393" y1="6341" x2="28554" y2="6341"/>
                        <a14:foregroundMark x1="28877" y1="2868" x2="28877" y2="323"/>
                        <a14:foregroundMark x1="27302" y1="93659" x2="28554" y2="98586"/>
                      </a14:backgroundRemoval>
                    </a14:imgEffect>
                  </a14:imgLayer>
                </a14:imgProps>
              </a:ext>
              <a:ext uri="{28A0092B-C50C-407E-A947-70E740481C1C}">
                <a14:useLocalDpi xmlns:a14="http://schemas.microsoft.com/office/drawing/2010/main" val="0"/>
              </a:ext>
            </a:extLst>
          </a:blip>
          <a:srcRect r="50309" b="60609"/>
          <a:stretch/>
        </p:blipFill>
        <p:spPr>
          <a:xfrm>
            <a:off x="-773841" y="1006764"/>
            <a:ext cx="3298254" cy="2721770"/>
          </a:xfrm>
          <a:prstGeom prst="rect">
            <a:avLst/>
          </a:prstGeom>
        </p:spPr>
      </p:pic>
      <p:pic>
        <p:nvPicPr>
          <p:cNvPr id="59" name="Picture 5">
            <a:extLst>
              <a:ext uri="{FF2B5EF4-FFF2-40B4-BE49-F238E27FC236}">
                <a16:creationId xmlns:a16="http://schemas.microsoft.com/office/drawing/2014/main" id="{274B9EBB-80B8-4FB6-86F9-F937FABEBFD3}"/>
              </a:ext>
            </a:extLst>
          </p:cNvPr>
          <p:cNvPicPr>
            <a:picLocks noChangeAspect="1"/>
          </p:cNvPicPr>
          <p:nvPr/>
        </p:nvPicPr>
        <p:blipFill>
          <a:blip r:embed="rId5"/>
          <a:srcRect/>
          <a:stretch>
            <a:fillRect/>
          </a:stretch>
        </p:blipFill>
        <p:spPr>
          <a:xfrm>
            <a:off x="7945608" y="-28017"/>
            <a:ext cx="4288541" cy="1580805"/>
          </a:xfrm>
          <a:prstGeom prst="rect">
            <a:avLst/>
          </a:prstGeom>
        </p:spPr>
      </p:pic>
      <p:pic>
        <p:nvPicPr>
          <p:cNvPr id="29" name="Picture 8">
            <a:extLst>
              <a:ext uri="{FF2B5EF4-FFF2-40B4-BE49-F238E27FC236}">
                <a16:creationId xmlns:a16="http://schemas.microsoft.com/office/drawing/2014/main" id="{A50DA0DB-E65D-4C36-9891-FBBE4865F233}"/>
              </a:ext>
            </a:extLst>
          </p:cNvPr>
          <p:cNvPicPr>
            <a:picLocks noChangeAspect="1"/>
          </p:cNvPicPr>
          <p:nvPr/>
        </p:nvPicPr>
        <p:blipFill>
          <a:blip r:embed="rId6"/>
          <a:srcRect/>
          <a:stretch>
            <a:fillRect/>
          </a:stretch>
        </p:blipFill>
        <p:spPr>
          <a:xfrm>
            <a:off x="4714" y="-42189"/>
            <a:ext cx="4508292" cy="4198347"/>
          </a:xfrm>
          <a:prstGeom prst="rect">
            <a:avLst/>
          </a:prstGeom>
        </p:spPr>
      </p:pic>
      <p:sp>
        <p:nvSpPr>
          <p:cNvPr id="60" name="TextBox 59">
            <a:extLst>
              <a:ext uri="{FF2B5EF4-FFF2-40B4-BE49-F238E27FC236}">
                <a16:creationId xmlns:a16="http://schemas.microsoft.com/office/drawing/2014/main" id="{D2C3549F-29CA-4359-8AF7-3503FD2EE823}"/>
              </a:ext>
            </a:extLst>
          </p:cNvPr>
          <p:cNvSpPr txBox="1"/>
          <p:nvPr/>
        </p:nvSpPr>
        <p:spPr>
          <a:xfrm>
            <a:off x="-691671" y="1993408"/>
            <a:ext cx="3755038" cy="12003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22225">
                  <a:solidFill>
                    <a:srgbClr val="C0504D"/>
                  </a:solidFill>
                  <a:prstDash val="solid"/>
                </a:ln>
                <a:solidFill>
                  <a:prstClr val="white"/>
                </a:solidFill>
                <a:effectLst/>
                <a:uLnTx/>
                <a:uFillTx/>
                <a:latin typeface="UVF Pistilli" panose="02000603000000000000" pitchFamily="2" charset="0"/>
                <a:ea typeface="+mn-ea"/>
                <a:cs typeface="Itim" panose="00000500000000000000" pitchFamily="2" charset="-34"/>
              </a:rPr>
              <a:t>1</a:t>
            </a: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84045" y="1219008"/>
            <a:ext cx="7535309" cy="4419983"/>
          </a:xfrm>
          <a:prstGeom prst="rect">
            <a:avLst/>
          </a:prstGeom>
        </p:spPr>
      </p:pic>
    </p:spTree>
    <p:extLst>
      <p:ext uri="{BB962C8B-B14F-4D97-AF65-F5344CB8AC3E}">
        <p14:creationId xmlns:p14="http://schemas.microsoft.com/office/powerpoint/2010/main" val="3073846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8" name="Picture 67">
            <a:extLst>
              <a:ext uri="{FF2B5EF4-FFF2-40B4-BE49-F238E27FC236}">
                <a16:creationId xmlns:a16="http://schemas.microsoft.com/office/drawing/2014/main" id="{85FD2FE0-DD13-4463-B8E5-18640B0D6B5D}"/>
              </a:ext>
            </a:extLst>
          </p:cNvPr>
          <p:cNvPicPr>
            <a:picLocks noChangeAspect="1"/>
          </p:cNvPicPr>
          <p:nvPr/>
        </p:nvPicPr>
        <p:blipFill>
          <a:blip r:embed="rId4"/>
          <a:stretch>
            <a:fillRect/>
          </a:stretch>
        </p:blipFill>
        <p:spPr>
          <a:xfrm>
            <a:off x="0" y="0"/>
            <a:ext cx="12192000" cy="6858000"/>
          </a:xfrm>
          <a:prstGeom prst="rect">
            <a:avLst/>
          </a:prstGeom>
        </p:spPr>
      </p:pic>
      <p:sp>
        <p:nvSpPr>
          <p:cNvPr id="8"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A14F9444-3E41-4401-A563-5E24ECF4D3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091" y="5459368"/>
            <a:ext cx="3768801" cy="1802204"/>
          </a:xfrm>
          <a:prstGeom prst="rect">
            <a:avLst/>
          </a:prstGeom>
        </p:spPr>
      </p:pic>
      <p:pic>
        <p:nvPicPr>
          <p:cNvPr id="65" name="图片 21">
            <a:extLst>
              <a:ext uri="{FF2B5EF4-FFF2-40B4-BE49-F238E27FC236}">
                <a16:creationId xmlns:a16="http://schemas.microsoft.com/office/drawing/2014/main" id="{3FD30745-74CA-4E2B-B425-3958E93739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712591" y="-36091"/>
            <a:ext cx="3492490" cy="4043217"/>
          </a:xfrm>
          <a:prstGeom prst="rect">
            <a:avLst/>
          </a:prstGeom>
        </p:spPr>
      </p:pic>
      <p:pic>
        <p:nvPicPr>
          <p:cNvPr id="66" name="图片 21">
            <a:extLst>
              <a:ext uri="{FF2B5EF4-FFF2-40B4-BE49-F238E27FC236}">
                <a16:creationId xmlns:a16="http://schemas.microsoft.com/office/drawing/2014/main" id="{89E9B2D8-576D-4E89-9E5F-BB9574355E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3571"/>
            <a:ext cx="4180503" cy="3560545"/>
          </a:xfrm>
          <a:prstGeom prst="rect">
            <a:avLst/>
          </a:prstGeom>
        </p:spPr>
      </p:pic>
      <p:sp>
        <p:nvSpPr>
          <p:cNvPr id="7" name="Rounded Rectangle 6"/>
          <p:cNvSpPr/>
          <p:nvPr/>
        </p:nvSpPr>
        <p:spPr>
          <a:xfrm>
            <a:off x="660400" y="630617"/>
            <a:ext cx="10934700" cy="5924895"/>
          </a:xfrm>
          <a:prstGeom prst="roundRect">
            <a:avLst/>
          </a:prstGeom>
          <a:solidFill>
            <a:schemeClr val="bg1"/>
          </a:solidFill>
          <a:ln w="57150">
            <a:solidFill>
              <a:srgbClr val="C00000"/>
            </a:solidFill>
            <a:prstDash val="lgDashDotDo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4000" dirty="0">
              <a:solidFill>
                <a:sysClr val="windowText" lastClr="000000"/>
              </a:solidFill>
              <a:latin typeface="Cambria" panose="02040503050406030204" pitchFamily="18" charset="0"/>
              <a:ea typeface="Cambria" panose="02040503050406030204" pitchFamily="18" charset="0"/>
            </a:endParaRPr>
          </a:p>
        </p:txBody>
      </p:sp>
      <p:sp>
        <p:nvSpPr>
          <p:cNvPr id="9" name="TextBox 8"/>
          <p:cNvSpPr txBox="1"/>
          <p:nvPr/>
        </p:nvSpPr>
        <p:spPr>
          <a:xfrm>
            <a:off x="774700" y="831111"/>
            <a:ext cx="10439399" cy="5262979"/>
          </a:xfrm>
          <a:prstGeom prst="rect">
            <a:avLst/>
          </a:prstGeom>
          <a:noFill/>
        </p:spPr>
        <p:txBody>
          <a:bodyPr wrap="square" rtlCol="0">
            <a:spAutoFit/>
          </a:bodyPr>
          <a:lstStyle/>
          <a:p>
            <a:pPr algn="ctr"/>
            <a:r>
              <a:rPr lang="vi-VN" sz="2800" b="1" u="sng" dirty="0">
                <a:latin typeface="Cambria" panose="02040503050406030204" pitchFamily="18" charset="0"/>
                <a:ea typeface="Cambria" panose="02040503050406030204" pitchFamily="18" charset="0"/>
              </a:rPr>
              <a:t>Bài giải</a:t>
            </a:r>
          </a:p>
          <a:p>
            <a:pPr algn="ctr"/>
            <a:r>
              <a:rPr lang="vi-VN" sz="2800" dirty="0">
                <a:latin typeface="Cambria" panose="02040503050406030204" pitchFamily="18" charset="0"/>
                <a:ea typeface="Cambria" panose="02040503050406030204" pitchFamily="18" charset="0"/>
              </a:rPr>
              <a:t>Độ dài của một que tính là:</a:t>
            </a:r>
            <a:br>
              <a:rPr lang="vi-VN" sz="2800" dirty="0">
                <a:latin typeface="Cambria" panose="02040503050406030204" pitchFamily="18" charset="0"/>
                <a:ea typeface="Cambria" panose="02040503050406030204" pitchFamily="18" charset="0"/>
              </a:rPr>
            </a:br>
            <a:r>
              <a:rPr lang="vi-VN" sz="2800" dirty="0">
                <a:latin typeface="Cambria" panose="02040503050406030204" pitchFamily="18" charset="0"/>
                <a:ea typeface="Cambria" panose="02040503050406030204" pitchFamily="18" charset="0"/>
              </a:rPr>
              <a:t>                60 : 4 = 15 (cm)</a:t>
            </a:r>
          </a:p>
          <a:p>
            <a:pPr algn="ctr"/>
            <a:r>
              <a:rPr lang="vi-VN" sz="2800" dirty="0">
                <a:latin typeface="Cambria" panose="02040503050406030204" pitchFamily="18" charset="0"/>
                <a:ea typeface="Cambria" panose="02040503050406030204" pitchFamily="18" charset="0"/>
              </a:rPr>
              <a:t>Hình tam giác được xếp bởi 3 que tính. Chu vi hình tam giác là:</a:t>
            </a:r>
            <a:br>
              <a:rPr lang="vi-VN" sz="2800" dirty="0">
                <a:latin typeface="Cambria" panose="02040503050406030204" pitchFamily="18" charset="0"/>
                <a:ea typeface="Cambria" panose="02040503050406030204" pitchFamily="18" charset="0"/>
              </a:rPr>
            </a:br>
            <a:r>
              <a:rPr lang="vi-VN" sz="2800" dirty="0">
                <a:latin typeface="Cambria" panose="02040503050406030204" pitchFamily="18" charset="0"/>
                <a:ea typeface="Cambria" panose="02040503050406030204" pitchFamily="18" charset="0"/>
              </a:rPr>
              <a:t>                15 x 3 = 45 (cm)</a:t>
            </a:r>
          </a:p>
          <a:p>
            <a:pPr algn="ctr"/>
            <a:r>
              <a:rPr lang="vi-VN" sz="2800" dirty="0">
                <a:latin typeface="Cambria" panose="02040503050406030204" pitchFamily="18" charset="0"/>
                <a:ea typeface="Cambria" panose="02040503050406030204" pitchFamily="18" charset="0"/>
              </a:rPr>
              <a:t>Hình chữ nhật được xếp bởi 6 que tính. Chu vi hình chữ nhật là:</a:t>
            </a:r>
            <a:br>
              <a:rPr lang="vi-VN" sz="2800" dirty="0">
                <a:latin typeface="Cambria" panose="02040503050406030204" pitchFamily="18" charset="0"/>
                <a:ea typeface="Cambria" panose="02040503050406030204" pitchFamily="18" charset="0"/>
              </a:rPr>
            </a:br>
            <a:r>
              <a:rPr lang="vi-VN" sz="2800" dirty="0">
                <a:latin typeface="Cambria" panose="02040503050406030204" pitchFamily="18" charset="0"/>
                <a:ea typeface="Cambria" panose="02040503050406030204" pitchFamily="18" charset="0"/>
              </a:rPr>
              <a:t>                15 x 6 = 90 (cm)</a:t>
            </a:r>
          </a:p>
          <a:p>
            <a:pPr algn="ctr"/>
            <a:r>
              <a:rPr lang="vi-VN" sz="2800" dirty="0">
                <a:latin typeface="Cambria" panose="02040503050406030204" pitchFamily="18" charset="0"/>
                <a:ea typeface="Cambria" panose="02040503050406030204" pitchFamily="18" charset="0"/>
              </a:rPr>
              <a:t>Hình tứ giác được xếp bởi 7 que tính. Chu vi hình tứ giác là:</a:t>
            </a:r>
            <a:br>
              <a:rPr lang="vi-VN" sz="2800" dirty="0">
                <a:latin typeface="Cambria" panose="02040503050406030204" pitchFamily="18" charset="0"/>
                <a:ea typeface="Cambria" panose="02040503050406030204" pitchFamily="18" charset="0"/>
              </a:rPr>
            </a:br>
            <a:r>
              <a:rPr lang="vi-VN" sz="2800" dirty="0">
                <a:latin typeface="Cambria" panose="02040503050406030204" pitchFamily="18" charset="0"/>
                <a:ea typeface="Cambria" panose="02040503050406030204" pitchFamily="18" charset="0"/>
              </a:rPr>
              <a:t>                 15 x 7 = 105 (cm)</a:t>
            </a:r>
          </a:p>
          <a:p>
            <a:pPr algn="ctr"/>
            <a:r>
              <a:rPr lang="vi-VN"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Đáp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số</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tam </a:t>
            </a:r>
            <a:r>
              <a:rPr lang="en-US" sz="2800" dirty="0" err="1">
                <a:latin typeface="Cambria" panose="02040503050406030204" pitchFamily="18" charset="0"/>
                <a:ea typeface="Cambria" panose="02040503050406030204" pitchFamily="18" charset="0"/>
              </a:rPr>
              <a:t>giác</a:t>
            </a:r>
            <a:r>
              <a:rPr lang="en-US" sz="2800" dirty="0">
                <a:latin typeface="Cambria" panose="02040503050406030204" pitchFamily="18" charset="0"/>
                <a:ea typeface="Cambria" panose="02040503050406030204" pitchFamily="18" charset="0"/>
              </a:rPr>
              <a:t>: 45 cm</a:t>
            </a:r>
          </a:p>
          <a:p>
            <a:pPr algn="ct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chữ</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nhật</a:t>
            </a:r>
            <a:r>
              <a:rPr lang="en-US" sz="2800" dirty="0">
                <a:latin typeface="Cambria" panose="02040503050406030204" pitchFamily="18" charset="0"/>
                <a:ea typeface="Cambria" panose="02040503050406030204" pitchFamily="18" charset="0"/>
              </a:rPr>
              <a:t>: 90 cm</a:t>
            </a:r>
          </a:p>
          <a:p>
            <a:pPr algn="ct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tứ</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giác</a:t>
            </a:r>
            <a:r>
              <a:rPr lang="en-US" sz="2800" dirty="0">
                <a:latin typeface="Cambria" panose="02040503050406030204" pitchFamily="18" charset="0"/>
                <a:ea typeface="Cambria" panose="02040503050406030204" pitchFamily="18" charset="0"/>
              </a:rPr>
              <a:t>: 105 cm</a:t>
            </a:r>
          </a:p>
        </p:txBody>
      </p:sp>
    </p:spTree>
    <p:custDataLst>
      <p:tags r:id="rId1"/>
    </p:custDataLst>
    <p:extLst>
      <p:ext uri="{BB962C8B-B14F-4D97-AF65-F5344CB8AC3E}">
        <p14:creationId xmlns:p14="http://schemas.microsoft.com/office/powerpoint/2010/main" val="3679615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Shape, background pattern&#10;&#10;Description automatically generated">
            <a:extLst>
              <a:ext uri="{FF2B5EF4-FFF2-40B4-BE49-F238E27FC236}">
                <a16:creationId xmlns:a16="http://schemas.microsoft.com/office/drawing/2014/main" id="{6CC1F0CB-97CE-4B2A-BFF3-ABBD1E8F99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83" b="98586" l="9976" r="89984">
                        <a14:foregroundMark x1="29523" y1="8078" x2="30170" y2="29362"/>
                        <a14:foregroundMark x1="71607" y1="10460" x2="72900" y2="30331"/>
                        <a14:foregroundMark x1="72900" y1="30331" x2="72698" y2="31422"/>
                        <a14:foregroundMark x1="28393" y1="6341" x2="28554" y2="6341"/>
                        <a14:foregroundMark x1="28877" y1="2868" x2="28877" y2="323"/>
                        <a14:foregroundMark x1="27302" y1="93659" x2="28554" y2="98586"/>
                      </a14:backgroundRemoval>
                    </a14:imgEffect>
                  </a14:imgLayer>
                </a14:imgProps>
              </a:ext>
              <a:ext uri="{28A0092B-C50C-407E-A947-70E740481C1C}">
                <a14:useLocalDpi xmlns:a14="http://schemas.microsoft.com/office/drawing/2010/main" val="0"/>
              </a:ext>
            </a:extLst>
          </a:blip>
          <a:srcRect r="50309" b="60609"/>
          <a:stretch/>
        </p:blipFill>
        <p:spPr>
          <a:xfrm>
            <a:off x="-773841" y="1006764"/>
            <a:ext cx="3298254" cy="2721770"/>
          </a:xfrm>
          <a:prstGeom prst="rect">
            <a:avLst/>
          </a:prstGeom>
        </p:spPr>
      </p:pic>
      <p:pic>
        <p:nvPicPr>
          <p:cNvPr id="59" name="Picture 5">
            <a:extLst>
              <a:ext uri="{FF2B5EF4-FFF2-40B4-BE49-F238E27FC236}">
                <a16:creationId xmlns:a16="http://schemas.microsoft.com/office/drawing/2014/main" id="{274B9EBB-80B8-4FB6-86F9-F937FABEBFD3}"/>
              </a:ext>
            </a:extLst>
          </p:cNvPr>
          <p:cNvPicPr>
            <a:picLocks noChangeAspect="1"/>
          </p:cNvPicPr>
          <p:nvPr/>
        </p:nvPicPr>
        <p:blipFill>
          <a:blip r:embed="rId5"/>
          <a:srcRect/>
          <a:stretch>
            <a:fillRect/>
          </a:stretch>
        </p:blipFill>
        <p:spPr>
          <a:xfrm>
            <a:off x="7945608" y="-28017"/>
            <a:ext cx="4288541" cy="1580805"/>
          </a:xfrm>
          <a:prstGeom prst="rect">
            <a:avLst/>
          </a:prstGeom>
        </p:spPr>
      </p:pic>
      <p:pic>
        <p:nvPicPr>
          <p:cNvPr id="29" name="Picture 8">
            <a:extLst>
              <a:ext uri="{FF2B5EF4-FFF2-40B4-BE49-F238E27FC236}">
                <a16:creationId xmlns:a16="http://schemas.microsoft.com/office/drawing/2014/main" id="{A50DA0DB-E65D-4C36-9891-FBBE4865F233}"/>
              </a:ext>
            </a:extLst>
          </p:cNvPr>
          <p:cNvPicPr>
            <a:picLocks noChangeAspect="1"/>
          </p:cNvPicPr>
          <p:nvPr/>
        </p:nvPicPr>
        <p:blipFill>
          <a:blip r:embed="rId6"/>
          <a:srcRect/>
          <a:stretch>
            <a:fillRect/>
          </a:stretch>
        </p:blipFill>
        <p:spPr>
          <a:xfrm>
            <a:off x="0" y="-28017"/>
            <a:ext cx="4508292" cy="4198347"/>
          </a:xfrm>
          <a:prstGeom prst="rect">
            <a:avLst/>
          </a:prstGeom>
        </p:spPr>
      </p:pic>
      <p:sp>
        <p:nvSpPr>
          <p:cNvPr id="60" name="TextBox 59">
            <a:extLst>
              <a:ext uri="{FF2B5EF4-FFF2-40B4-BE49-F238E27FC236}">
                <a16:creationId xmlns:a16="http://schemas.microsoft.com/office/drawing/2014/main" id="{D2C3549F-29CA-4359-8AF7-3503FD2EE823}"/>
              </a:ext>
            </a:extLst>
          </p:cNvPr>
          <p:cNvSpPr txBox="1"/>
          <p:nvPr/>
        </p:nvSpPr>
        <p:spPr>
          <a:xfrm>
            <a:off x="-691671" y="1767484"/>
            <a:ext cx="3755038" cy="12003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sz="7200" b="1" noProof="0" dirty="0">
                <a:ln w="22225">
                  <a:solidFill>
                    <a:srgbClr val="C0504D"/>
                  </a:solidFill>
                  <a:prstDash val="solid"/>
                </a:ln>
                <a:solidFill>
                  <a:prstClr val="white"/>
                </a:solidFill>
                <a:latin typeface="UVF Pistilli" panose="02000603000000000000" pitchFamily="2" charset="0"/>
                <a:cs typeface="Itim" panose="00000500000000000000" pitchFamily="2" charset="-34"/>
              </a:rPr>
              <a:t>5</a:t>
            </a:r>
            <a:endParaRPr kumimoji="0" lang="en-US" sz="7200" b="1" i="0" u="none" strike="noStrike" kern="1200" cap="none" spc="0" normalizeH="0" baseline="0" noProof="0" dirty="0">
              <a:ln w="22225">
                <a:solidFill>
                  <a:srgbClr val="C0504D"/>
                </a:solidFill>
                <a:prstDash val="solid"/>
              </a:ln>
              <a:solidFill>
                <a:prstClr val="white"/>
              </a:solidFill>
              <a:effectLst/>
              <a:uLnTx/>
              <a:uFillTx/>
              <a:latin typeface="UVF Pistilli" panose="02000603000000000000" pitchFamily="2" charset="0"/>
              <a:ea typeface="+mn-ea"/>
              <a:cs typeface="Itim" panose="00000500000000000000" pitchFamily="2" charset="-34"/>
            </a:endParaRP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45945" y="1219008"/>
            <a:ext cx="7535309" cy="4419983"/>
          </a:xfrm>
          <a:prstGeom prst="rect">
            <a:avLst/>
          </a:prstGeom>
        </p:spPr>
      </p:pic>
    </p:spTree>
    <p:extLst>
      <p:ext uri="{BB962C8B-B14F-4D97-AF65-F5344CB8AC3E}">
        <p14:creationId xmlns:p14="http://schemas.microsoft.com/office/powerpoint/2010/main" val="26206608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8" name="Picture 67">
            <a:extLst>
              <a:ext uri="{FF2B5EF4-FFF2-40B4-BE49-F238E27FC236}">
                <a16:creationId xmlns:a16="http://schemas.microsoft.com/office/drawing/2014/main" id="{85FD2FE0-DD13-4463-B8E5-18640B0D6B5D}"/>
              </a:ext>
            </a:extLst>
          </p:cNvPr>
          <p:cNvPicPr>
            <a:picLocks noChangeAspect="1"/>
          </p:cNvPicPr>
          <p:nvPr/>
        </p:nvPicPr>
        <p:blipFill>
          <a:blip r:embed="rId4"/>
          <a:stretch>
            <a:fillRect/>
          </a:stretch>
        </p:blipFill>
        <p:spPr>
          <a:xfrm>
            <a:off x="0" y="0"/>
            <a:ext cx="12192000" cy="6858000"/>
          </a:xfrm>
          <a:prstGeom prst="rect">
            <a:avLst/>
          </a:prstGeom>
        </p:spPr>
      </p:pic>
      <p:sp>
        <p:nvSpPr>
          <p:cNvPr id="8"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A14F9444-3E41-4401-A563-5E24ECF4D3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091" y="5459368"/>
            <a:ext cx="3768801" cy="1802204"/>
          </a:xfrm>
          <a:prstGeom prst="rect">
            <a:avLst/>
          </a:prstGeom>
        </p:spPr>
      </p:pic>
      <p:pic>
        <p:nvPicPr>
          <p:cNvPr id="65" name="图片 21">
            <a:extLst>
              <a:ext uri="{FF2B5EF4-FFF2-40B4-BE49-F238E27FC236}">
                <a16:creationId xmlns:a16="http://schemas.microsoft.com/office/drawing/2014/main" id="{3FD30745-74CA-4E2B-B425-3958E93739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712591" y="-36091"/>
            <a:ext cx="3492490" cy="4043217"/>
          </a:xfrm>
          <a:prstGeom prst="rect">
            <a:avLst/>
          </a:prstGeom>
        </p:spPr>
      </p:pic>
      <p:pic>
        <p:nvPicPr>
          <p:cNvPr id="66" name="图片 21">
            <a:extLst>
              <a:ext uri="{FF2B5EF4-FFF2-40B4-BE49-F238E27FC236}">
                <a16:creationId xmlns:a16="http://schemas.microsoft.com/office/drawing/2014/main" id="{89E9B2D8-576D-4E89-9E5F-BB9574355E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3571"/>
            <a:ext cx="4180503" cy="3560545"/>
          </a:xfrm>
          <a:prstGeom prst="rect">
            <a:avLst/>
          </a:prstGeom>
        </p:spPr>
      </p:pic>
      <p:sp>
        <p:nvSpPr>
          <p:cNvPr id="7" name="Rounded Rectangle 6"/>
          <p:cNvSpPr/>
          <p:nvPr/>
        </p:nvSpPr>
        <p:spPr>
          <a:xfrm>
            <a:off x="660400" y="630617"/>
            <a:ext cx="5461000" cy="5924895"/>
          </a:xfrm>
          <a:prstGeom prst="roundRect">
            <a:avLst/>
          </a:prstGeom>
          <a:solidFill>
            <a:schemeClr val="bg1"/>
          </a:solidFill>
          <a:ln w="57150">
            <a:solidFill>
              <a:srgbClr val="C00000"/>
            </a:solidFill>
            <a:prstDash val="lgDashDotDo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4000" dirty="0">
              <a:solidFill>
                <a:sysClr val="windowText" lastClr="000000"/>
              </a:solidFill>
              <a:latin typeface="Cambria" panose="02040503050406030204" pitchFamily="18" charset="0"/>
              <a:ea typeface="Cambria" panose="02040503050406030204" pitchFamily="18" charset="0"/>
            </a:endParaRPr>
          </a:p>
        </p:txBody>
      </p:sp>
      <p:sp>
        <p:nvSpPr>
          <p:cNvPr id="10" name="Rounded Rectangle 9"/>
          <p:cNvSpPr/>
          <p:nvPr/>
        </p:nvSpPr>
        <p:spPr>
          <a:xfrm>
            <a:off x="6485077" y="617916"/>
            <a:ext cx="5461000" cy="5924895"/>
          </a:xfrm>
          <a:prstGeom prst="roundRect">
            <a:avLst/>
          </a:prstGeom>
          <a:solidFill>
            <a:schemeClr val="bg1"/>
          </a:solidFill>
          <a:ln w="57150">
            <a:solidFill>
              <a:srgbClr val="C00000"/>
            </a:solidFill>
            <a:prstDash val="lgDashDotDo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vi-VN"/>
              <a:t>Có 9 thùng dầu như nhau chứa 414 lít. Hỏi 6 thùng dầu như thế chứa bao nhiêu lít dầu?</a:t>
            </a:r>
            <a:endParaRPr lang="en-US"/>
          </a:p>
        </p:txBody>
      </p:sp>
      <p:sp>
        <p:nvSpPr>
          <p:cNvPr id="2" name="Rectangle 1"/>
          <p:cNvSpPr/>
          <p:nvPr/>
        </p:nvSpPr>
        <p:spPr>
          <a:xfrm>
            <a:off x="908050" y="938764"/>
            <a:ext cx="4965700" cy="1443857"/>
          </a:xfrm>
          <a:prstGeom prst="rect">
            <a:avLst/>
          </a:prstGeom>
        </p:spPr>
        <p:txBody>
          <a:bodyPr wrap="square">
            <a:spAutoFit/>
          </a:bodyPr>
          <a:lstStyle/>
          <a:p>
            <a:pPr algn="just">
              <a:lnSpc>
                <a:spcPct val="107000"/>
              </a:lnSpc>
              <a:spcAft>
                <a:spcPts val="0"/>
              </a:spcAft>
            </a:pPr>
            <a:r>
              <a:rPr lang="vi-VN" sz="2800" dirty="0">
                <a:latin typeface="Times New Roman" panose="02020603050405020304" pitchFamily="18" charset="0"/>
                <a:ea typeface="Arial" panose="020B0604020202020204" pitchFamily="34" charset="0"/>
                <a:cs typeface="Times New Roman" panose="02020603050405020304" pitchFamily="18" charset="0"/>
              </a:rPr>
              <a:t>Có 9 thùng dầu như nhau chứa 414 lít. Hỏi 6 thùng dầu như thế chứa bao nhiêu lít dầu?</a:t>
            </a:r>
            <a:endParaRPr lang="en-US" sz="20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3" name="Rectangle 2"/>
          <p:cNvSpPr/>
          <p:nvPr/>
        </p:nvSpPr>
        <p:spPr>
          <a:xfrm>
            <a:off x="6780276" y="938763"/>
            <a:ext cx="4725924" cy="1475404"/>
          </a:xfrm>
          <a:prstGeom prst="rect">
            <a:avLst/>
          </a:prstGeom>
        </p:spPr>
        <p:txBody>
          <a:bodyPr wrap="square">
            <a:spAutoFit/>
          </a:bodyPr>
          <a:lstStyle/>
          <a:p>
            <a:pPr algn="just">
              <a:lnSpc>
                <a:spcPct val="107000"/>
              </a:lnSpc>
              <a:spcAft>
                <a:spcPts val="0"/>
              </a:spcAft>
            </a:pPr>
            <a:r>
              <a:rPr lang="vi-VN" sz="2800" dirty="0">
                <a:latin typeface="Times New Roman" panose="02020603050405020304" pitchFamily="18" charset="0"/>
                <a:ea typeface="Arial" panose="020B0604020202020204" pitchFamily="34" charset="0"/>
                <a:cs typeface="Times New Roman" panose="02020603050405020304" pitchFamily="18" charset="0"/>
              </a:rPr>
              <a:t>Có 414 lít chia đều vào 9 thùng dầu. Hỏi có 276 lít thì chia vào bao nhiêu thùng dầu?</a:t>
            </a:r>
            <a:endParaRPr lang="en-US" sz="20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Rectangle 3"/>
          <p:cNvSpPr/>
          <p:nvPr/>
        </p:nvSpPr>
        <p:spPr>
          <a:xfrm>
            <a:off x="252091" y="2980849"/>
            <a:ext cx="6096000" cy="2858475"/>
          </a:xfrm>
          <a:prstGeom prst="rect">
            <a:avLst/>
          </a:prstGeom>
        </p:spPr>
        <p:txBody>
          <a:bodyPr>
            <a:spAutoFit/>
          </a:bodyPr>
          <a:lstStyle/>
          <a:p>
            <a:pPr algn="ctr">
              <a:lnSpc>
                <a:spcPct val="107000"/>
              </a:lnSpc>
              <a:spcAft>
                <a:spcPts val="0"/>
              </a:spcAft>
            </a:pPr>
            <a:r>
              <a:rPr lang="vi-VN"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Bài giải</a:t>
            </a:r>
            <a:endParaRPr lang="en-US" sz="2000" dirty="0">
              <a:solidFill>
                <a:schemeClr val="tx2"/>
              </a:solidFill>
              <a:latin typeface="Arial" panose="020B0604020202020204" pitchFamily="34" charset="0"/>
              <a:ea typeface="Arial" panose="020B0604020202020204" pitchFamily="34" charset="0"/>
              <a:cs typeface="Times New Roman" panose="02020603050405020304" pitchFamily="18" charset="0"/>
            </a:endParaRPr>
          </a:p>
          <a:p>
            <a:pPr algn="ctr">
              <a:lnSpc>
                <a:spcPct val="107000"/>
              </a:lnSpc>
              <a:spcAft>
                <a:spcPts val="0"/>
              </a:spcAft>
            </a:pPr>
            <a:r>
              <a:rPr lang="vi-VN"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Số lít dầu chứa trong một thùng là:</a:t>
            </a:r>
            <a:endParaRPr lang="en-US" sz="2000" dirty="0">
              <a:solidFill>
                <a:schemeClr val="tx2"/>
              </a:solidFill>
              <a:latin typeface="Arial" panose="020B0604020202020204" pitchFamily="34" charset="0"/>
              <a:ea typeface="Arial" panose="020B0604020202020204" pitchFamily="34" charset="0"/>
              <a:cs typeface="Times New Roman" panose="02020603050405020304" pitchFamily="18" charset="0"/>
            </a:endParaRPr>
          </a:p>
          <a:p>
            <a:pPr algn="ctr">
              <a:lnSpc>
                <a:spcPct val="107000"/>
              </a:lnSpc>
              <a:spcAft>
                <a:spcPts val="0"/>
              </a:spcAft>
            </a:pPr>
            <a:r>
              <a:rPr lang="vi-VN"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414 : 9 = 46 (l)</a:t>
            </a:r>
            <a:endParaRPr lang="en-US" sz="2000" dirty="0">
              <a:solidFill>
                <a:schemeClr val="tx2"/>
              </a:solidFill>
              <a:latin typeface="Arial" panose="020B0604020202020204" pitchFamily="34" charset="0"/>
              <a:ea typeface="Arial" panose="020B0604020202020204" pitchFamily="34" charset="0"/>
              <a:cs typeface="Times New Roman" panose="02020603050405020304" pitchFamily="18" charset="0"/>
            </a:endParaRPr>
          </a:p>
          <a:p>
            <a:pPr algn="ctr">
              <a:lnSpc>
                <a:spcPct val="107000"/>
              </a:lnSpc>
              <a:spcAft>
                <a:spcPts val="0"/>
              </a:spcAft>
            </a:pPr>
            <a:r>
              <a:rPr lang="vi-VN"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Số lít dầu chứa trong 6 thùng là:</a:t>
            </a:r>
            <a:endParaRPr lang="en-US" sz="2000" dirty="0">
              <a:solidFill>
                <a:schemeClr val="tx2"/>
              </a:solidFill>
              <a:latin typeface="Arial" panose="020B0604020202020204" pitchFamily="34" charset="0"/>
              <a:ea typeface="Arial" panose="020B0604020202020204" pitchFamily="34" charset="0"/>
              <a:cs typeface="Times New Roman" panose="02020603050405020304" pitchFamily="18" charset="0"/>
            </a:endParaRPr>
          </a:p>
          <a:p>
            <a:pPr algn="ctr">
              <a:lnSpc>
                <a:spcPct val="107000"/>
              </a:lnSpc>
              <a:spcAft>
                <a:spcPts val="0"/>
              </a:spcAft>
            </a:pPr>
            <a:r>
              <a:rPr lang="vi-VN"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46 x 6 = 276 (l)</a:t>
            </a:r>
            <a:endParaRPr lang="en-US" sz="2000" dirty="0">
              <a:solidFill>
                <a:schemeClr val="tx2"/>
              </a:solidFill>
              <a:latin typeface="Arial" panose="020B0604020202020204" pitchFamily="34" charset="0"/>
              <a:ea typeface="Arial" panose="020B0604020202020204" pitchFamily="34" charset="0"/>
              <a:cs typeface="Times New Roman" panose="02020603050405020304" pitchFamily="18" charset="0"/>
            </a:endParaRPr>
          </a:p>
          <a:p>
            <a:pPr>
              <a:lnSpc>
                <a:spcPct val="107000"/>
              </a:lnSpc>
              <a:spcAft>
                <a:spcPts val="0"/>
              </a:spcAft>
            </a:pPr>
            <a:r>
              <a:rPr lang="en-US"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Đáp số: 276 lít</a:t>
            </a:r>
            <a:endParaRPr lang="en-US" sz="2000" dirty="0">
              <a:solidFill>
                <a:schemeClr val="tx2"/>
              </a:solidFill>
              <a:effectLst/>
              <a:latin typeface="Arial" panose="020B0604020202020204" pitchFamily="34" charset="0"/>
              <a:ea typeface="Arial" panose="020B0604020202020204" pitchFamily="34" charset="0"/>
              <a:cs typeface="Times New Roman" panose="02020603050405020304" pitchFamily="18" charset="0"/>
            </a:endParaRPr>
          </a:p>
        </p:txBody>
      </p:sp>
      <p:sp>
        <p:nvSpPr>
          <p:cNvPr id="13" name="Rectangle 12"/>
          <p:cNvSpPr/>
          <p:nvPr/>
        </p:nvSpPr>
        <p:spPr>
          <a:xfrm>
            <a:off x="6173745" y="2999518"/>
            <a:ext cx="6096000" cy="2858475"/>
          </a:xfrm>
          <a:prstGeom prst="rect">
            <a:avLst/>
          </a:prstGeom>
        </p:spPr>
        <p:txBody>
          <a:bodyPr>
            <a:spAutoFit/>
          </a:bodyPr>
          <a:lstStyle/>
          <a:p>
            <a:pPr algn="ctr">
              <a:lnSpc>
                <a:spcPct val="107000"/>
              </a:lnSpc>
              <a:spcAft>
                <a:spcPts val="0"/>
              </a:spcAft>
            </a:pPr>
            <a:r>
              <a:rPr lang="vi-VN"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Bài giải</a:t>
            </a:r>
            <a:endParaRPr lang="en-US" sz="2000" dirty="0">
              <a:solidFill>
                <a:schemeClr val="tx2"/>
              </a:solidFill>
              <a:latin typeface="Arial" panose="020B0604020202020204" pitchFamily="34" charset="0"/>
              <a:ea typeface="Arial" panose="020B0604020202020204" pitchFamily="34" charset="0"/>
              <a:cs typeface="Times New Roman" panose="02020603050405020304" pitchFamily="18" charset="0"/>
            </a:endParaRPr>
          </a:p>
          <a:p>
            <a:pPr algn="ctr">
              <a:lnSpc>
                <a:spcPct val="107000"/>
              </a:lnSpc>
              <a:spcAft>
                <a:spcPts val="0"/>
              </a:spcAft>
            </a:pPr>
            <a:r>
              <a:rPr lang="vi-VN"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Số lít dầu chứa trong một thùng là:</a:t>
            </a:r>
            <a:endParaRPr lang="en-US" sz="2000" dirty="0">
              <a:solidFill>
                <a:schemeClr val="tx2"/>
              </a:solidFill>
              <a:latin typeface="Arial" panose="020B0604020202020204" pitchFamily="34" charset="0"/>
              <a:ea typeface="Arial" panose="020B0604020202020204" pitchFamily="34" charset="0"/>
              <a:cs typeface="Times New Roman" panose="02020603050405020304" pitchFamily="18" charset="0"/>
            </a:endParaRPr>
          </a:p>
          <a:p>
            <a:pPr algn="ctr">
              <a:lnSpc>
                <a:spcPct val="107000"/>
              </a:lnSpc>
              <a:spcAft>
                <a:spcPts val="0"/>
              </a:spcAft>
            </a:pPr>
            <a:r>
              <a:rPr lang="vi-VN"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414 : 9 = 46 (l)</a:t>
            </a:r>
            <a:endParaRPr lang="en-US" sz="2000" dirty="0">
              <a:solidFill>
                <a:schemeClr val="tx2"/>
              </a:solidFill>
              <a:latin typeface="Arial" panose="020B0604020202020204" pitchFamily="34" charset="0"/>
              <a:ea typeface="Arial" panose="020B0604020202020204" pitchFamily="34" charset="0"/>
              <a:cs typeface="Times New Roman" panose="02020603050405020304" pitchFamily="18" charset="0"/>
            </a:endParaRPr>
          </a:p>
          <a:p>
            <a:pPr algn="ctr">
              <a:lnSpc>
                <a:spcPct val="107000"/>
              </a:lnSpc>
              <a:spcAft>
                <a:spcPts val="0"/>
              </a:spcAft>
            </a:pPr>
            <a:r>
              <a:rPr lang="vi-VN"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Số thùng dầu 276 lít chia được là:</a:t>
            </a:r>
            <a:endParaRPr lang="en-US" sz="2000" dirty="0">
              <a:solidFill>
                <a:schemeClr val="tx2"/>
              </a:solidFill>
              <a:latin typeface="Arial" panose="020B0604020202020204" pitchFamily="34" charset="0"/>
              <a:ea typeface="Arial" panose="020B0604020202020204" pitchFamily="34" charset="0"/>
              <a:cs typeface="Times New Roman" panose="02020603050405020304" pitchFamily="18" charset="0"/>
            </a:endParaRPr>
          </a:p>
          <a:p>
            <a:pPr algn="ctr">
              <a:lnSpc>
                <a:spcPct val="107000"/>
              </a:lnSpc>
              <a:spcAft>
                <a:spcPts val="0"/>
              </a:spcAft>
            </a:pPr>
            <a:r>
              <a:rPr lang="vi-VN"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276 : 46 = 6 (thùng)</a:t>
            </a:r>
            <a:endParaRPr lang="en-US" sz="2000" dirty="0">
              <a:solidFill>
                <a:schemeClr val="tx2"/>
              </a:solidFill>
              <a:latin typeface="Arial" panose="020B0604020202020204" pitchFamily="34" charset="0"/>
              <a:ea typeface="Arial" panose="020B0604020202020204" pitchFamily="34" charset="0"/>
              <a:cs typeface="Times New Roman" panose="02020603050405020304" pitchFamily="18" charset="0"/>
            </a:endParaRPr>
          </a:p>
          <a:p>
            <a:pPr>
              <a:lnSpc>
                <a:spcPct val="107000"/>
              </a:lnSpc>
              <a:spcAft>
                <a:spcPts val="0"/>
              </a:spcAft>
            </a:pPr>
            <a:r>
              <a:rPr lang="en-US"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Đáp số: 6 thùng</a:t>
            </a:r>
            <a:endParaRPr lang="en-US" sz="2000" dirty="0">
              <a:solidFill>
                <a:schemeClr val="tx2"/>
              </a:solidFill>
              <a:effectLst/>
              <a:latin typeface="Arial" panose="020B0604020202020204" pitchFamily="34" charset="0"/>
              <a:ea typeface="Arial" panose="020B0604020202020204" pitchFamily="34" charset="0"/>
              <a:cs typeface="Times New Roman" panose="02020603050405020304" pitchFamily="18" charset="0"/>
            </a:endParaRPr>
          </a:p>
        </p:txBody>
      </p:sp>
      <p:grpSp>
        <p:nvGrpSpPr>
          <p:cNvPr id="6" name="Group 5"/>
          <p:cNvGrpSpPr/>
          <p:nvPr/>
        </p:nvGrpSpPr>
        <p:grpSpPr>
          <a:xfrm>
            <a:off x="3098505" y="1144663"/>
            <a:ext cx="5536341" cy="4568674"/>
            <a:chOff x="3098505" y="1144663"/>
            <a:chExt cx="5536341" cy="4568674"/>
          </a:xfrm>
        </p:grpSpPr>
        <p:pic>
          <p:nvPicPr>
            <p:cNvPr id="15" name="Picture 14" descr="Shape, background pattern&#10;&#10;Description automatically generated">
              <a:extLst>
                <a:ext uri="{FF2B5EF4-FFF2-40B4-BE49-F238E27FC236}">
                  <a16:creationId xmlns:a16="http://schemas.microsoft.com/office/drawing/2014/main" id="{6CC1F0CB-97CE-4B2A-BFF3-ABBD1E8F99B0}"/>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83" b="98586" l="9976" r="89984">
                          <a14:foregroundMark x1="29523" y1="8078" x2="30170" y2="29362"/>
                          <a14:foregroundMark x1="71607" y1="10460" x2="72900" y2="30331"/>
                          <a14:foregroundMark x1="72900" y1="30331" x2="72698" y2="31422"/>
                          <a14:foregroundMark x1="28393" y1="6341" x2="28554" y2="6341"/>
                          <a14:foregroundMark x1="28877" y1="2868" x2="28877" y2="323"/>
                          <a14:foregroundMark x1="27302" y1="93659" x2="28554" y2="98586"/>
                        </a14:backgroundRemoval>
                      </a14:imgEffect>
                    </a14:imgLayer>
                  </a14:imgProps>
                </a:ext>
                <a:ext uri="{28A0092B-C50C-407E-A947-70E740481C1C}">
                  <a14:useLocalDpi xmlns:a14="http://schemas.microsoft.com/office/drawing/2010/main" val="0"/>
                </a:ext>
              </a:extLst>
            </a:blip>
            <a:srcRect r="50309" b="60609"/>
            <a:stretch/>
          </p:blipFill>
          <p:spPr>
            <a:xfrm>
              <a:off x="3098505" y="1144663"/>
              <a:ext cx="5536341" cy="4568674"/>
            </a:xfrm>
            <a:prstGeom prst="rect">
              <a:avLst/>
            </a:prstGeom>
          </p:spPr>
        </p:pic>
        <p:sp>
          <p:nvSpPr>
            <p:cNvPr id="5" name="TextBox 4"/>
            <p:cNvSpPr txBox="1"/>
            <p:nvPr/>
          </p:nvSpPr>
          <p:spPr>
            <a:xfrm>
              <a:off x="5321910" y="2772144"/>
              <a:ext cx="2053887" cy="1569660"/>
            </a:xfrm>
            <a:prstGeom prst="rect">
              <a:avLst/>
            </a:prstGeom>
            <a:noFill/>
          </p:spPr>
          <p:txBody>
            <a:bodyPr wrap="square" rtlCol="0">
              <a:spAutoFit/>
            </a:bodyPr>
            <a:lstStyle/>
            <a:p>
              <a:pPr algn="ctr"/>
              <a:r>
                <a:rPr lang="vi-VN" sz="2400" dirty="0">
                  <a:solidFill>
                    <a:schemeClr val="bg1"/>
                  </a:solidFill>
                </a:rPr>
                <a:t>Hãy giải nhanh hai bài này và rút ra nhận xét nhé!</a:t>
              </a:r>
              <a:endParaRPr lang="en-US" sz="2400" dirty="0">
                <a:solidFill>
                  <a:schemeClr val="bg1"/>
                </a:solidFill>
              </a:endParaRPr>
            </a:p>
          </p:txBody>
        </p:sp>
      </p:grpSp>
    </p:spTree>
    <p:custDataLst>
      <p:tags r:id="rId1"/>
    </p:custDataLst>
    <p:extLst>
      <p:ext uri="{BB962C8B-B14F-4D97-AF65-F5344CB8AC3E}">
        <p14:creationId xmlns:p14="http://schemas.microsoft.com/office/powerpoint/2010/main" val="1543823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nodeType="clickEffect">
                                  <p:stCondLst>
                                    <p:cond delay="0"/>
                                  </p:stCondLst>
                                  <p:childTnLst>
                                    <p:anim calcmode="lin" valueType="num">
                                      <p:cBhvr>
                                        <p:cTn id="25" dur="500"/>
                                        <p:tgtEl>
                                          <p:spTgt spid="6"/>
                                        </p:tgtEl>
                                        <p:attrNameLst>
                                          <p:attrName>ppt_w</p:attrName>
                                        </p:attrNameLst>
                                      </p:cBhvr>
                                      <p:tavLst>
                                        <p:tav tm="0">
                                          <p:val>
                                            <p:strVal val="ppt_w"/>
                                          </p:val>
                                        </p:tav>
                                        <p:tav tm="100000">
                                          <p:val>
                                            <p:fltVal val="0"/>
                                          </p:val>
                                        </p:tav>
                                      </p:tavLst>
                                    </p:anim>
                                    <p:anim calcmode="lin" valueType="num">
                                      <p:cBhvr>
                                        <p:cTn id="26" dur="500"/>
                                        <p:tgtEl>
                                          <p:spTgt spid="6"/>
                                        </p:tgtEl>
                                        <p:attrNameLst>
                                          <p:attrName>ppt_h</p:attrName>
                                        </p:attrNameLst>
                                      </p:cBhvr>
                                      <p:tavLst>
                                        <p:tav tm="0">
                                          <p:val>
                                            <p:strVal val="ppt_h"/>
                                          </p:val>
                                        </p:tav>
                                        <p:tav tm="100000">
                                          <p:val>
                                            <p:fltVal val="0"/>
                                          </p:val>
                                        </p:tav>
                                      </p:tavLst>
                                    </p:anim>
                                    <p:animEffect transition="out" filter="fade">
                                      <p:cBhvr>
                                        <p:cTn id="27" dur="500"/>
                                        <p:tgtEl>
                                          <p:spTgt spid="6"/>
                                        </p:tgtEl>
                                      </p:cBhvr>
                                    </p:animEffect>
                                    <p:set>
                                      <p:cBhvr>
                                        <p:cTn id="28" dur="1" fill="hold">
                                          <p:stCondLst>
                                            <p:cond delay="499"/>
                                          </p:stCondLst>
                                        </p:cTn>
                                        <p:tgtEl>
                                          <p:spTgt spid="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4"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图片 2" descr="卡通人物&#10;&#10;中度可信度描述已自动生成">
            <a:extLst>
              <a:ext uri="{FF2B5EF4-FFF2-40B4-BE49-F238E27FC236}">
                <a16:creationId xmlns:a16="http://schemas.microsoft.com/office/drawing/2014/main" id="{B3BD6D36-0426-4277-ACCA-90A2313B9F50}"/>
              </a:ext>
            </a:extLst>
          </p:cNvPr>
          <p:cNvPicPr>
            <a:picLocks noChangeAspect="1"/>
          </p:cNvPicPr>
          <p:nvPr/>
        </p:nvPicPr>
        <p:blipFill rotWithShape="1">
          <a:blip r:embed="rId3">
            <a:extLst>
              <a:ext uri="{28A0092B-C50C-407E-A947-70E740481C1C}">
                <a14:useLocalDpi xmlns:a14="http://schemas.microsoft.com/office/drawing/2010/main" val="0"/>
              </a:ext>
            </a:extLst>
          </a:blip>
          <a:srcRect l="7707" t="74468" r="61123" b="562"/>
          <a:stretch/>
        </p:blipFill>
        <p:spPr>
          <a:xfrm>
            <a:off x="-49630" y="4413304"/>
            <a:ext cx="5144144" cy="2537427"/>
          </a:xfrm>
          <a:prstGeom prst="rect">
            <a:avLst/>
          </a:prstGeom>
        </p:spPr>
      </p:pic>
      <p:pic>
        <p:nvPicPr>
          <p:cNvPr id="122" name="图片 5" descr="卡通人物&#10;&#10;中度可信度描述已自动生成">
            <a:extLst>
              <a:ext uri="{FF2B5EF4-FFF2-40B4-BE49-F238E27FC236}">
                <a16:creationId xmlns:a16="http://schemas.microsoft.com/office/drawing/2014/main" id="{F8BDCE14-CDC2-4D35-8715-3EA47763A81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7035" t="57133" r="1" b="562"/>
          <a:stretch/>
        </p:blipFill>
        <p:spPr>
          <a:xfrm>
            <a:off x="8965281" y="3837801"/>
            <a:ext cx="3274142" cy="3020199"/>
          </a:xfrm>
          <a:prstGeom prst="rect">
            <a:avLst/>
          </a:prstGeom>
        </p:spPr>
      </p:pic>
      <p:pic>
        <p:nvPicPr>
          <p:cNvPr id="118" name="Picture 117">
            <a:extLst>
              <a:ext uri="{FF2B5EF4-FFF2-40B4-BE49-F238E27FC236}">
                <a16:creationId xmlns:a16="http://schemas.microsoft.com/office/drawing/2014/main" id="{9525EB40-F0C0-47E2-B1CF-AB98F6D382A7}"/>
              </a:ext>
            </a:extLst>
          </p:cNvPr>
          <p:cNvPicPr>
            <a:picLocks noChangeAspect="1"/>
          </p:cNvPicPr>
          <p:nvPr/>
        </p:nvPicPr>
        <p:blipFill rotWithShape="1">
          <a:blip r:embed="rId5">
            <a:extLst>
              <a:ext uri="{28A0092B-C50C-407E-A947-70E740481C1C}">
                <a14:useLocalDpi xmlns:a14="http://schemas.microsoft.com/office/drawing/2010/main" val="0"/>
              </a:ext>
            </a:extLst>
          </a:blip>
          <a:srcRect t="17784" b="54105"/>
          <a:stretch/>
        </p:blipFill>
        <p:spPr>
          <a:xfrm flipV="1">
            <a:off x="-775856" y="-15882"/>
            <a:ext cx="8541794" cy="1984476"/>
          </a:xfrm>
          <a:prstGeom prst="rect">
            <a:avLst/>
          </a:prstGeom>
        </p:spPr>
      </p:pic>
      <p:pic>
        <p:nvPicPr>
          <p:cNvPr id="119" name="Picture 118">
            <a:extLst>
              <a:ext uri="{FF2B5EF4-FFF2-40B4-BE49-F238E27FC236}">
                <a16:creationId xmlns:a16="http://schemas.microsoft.com/office/drawing/2014/main" id="{E44A6C2D-3E6A-43F9-A22B-0EECE42D86EA}"/>
              </a:ext>
            </a:extLst>
          </p:cNvPr>
          <p:cNvPicPr>
            <a:picLocks noChangeAspect="1"/>
          </p:cNvPicPr>
          <p:nvPr/>
        </p:nvPicPr>
        <p:blipFill rotWithShape="1">
          <a:blip r:embed="rId5">
            <a:extLst>
              <a:ext uri="{28A0092B-C50C-407E-A947-70E740481C1C}">
                <a14:useLocalDpi xmlns:a14="http://schemas.microsoft.com/office/drawing/2010/main" val="0"/>
              </a:ext>
            </a:extLst>
          </a:blip>
          <a:srcRect t="17784" b="54105"/>
          <a:stretch/>
        </p:blipFill>
        <p:spPr>
          <a:xfrm flipV="1">
            <a:off x="5789286" y="-50638"/>
            <a:ext cx="7064425" cy="1802130"/>
          </a:xfrm>
          <a:prstGeom prst="rect">
            <a:avLst/>
          </a:prstGeom>
        </p:spPr>
      </p:pic>
      <p:sp>
        <p:nvSpPr>
          <p:cNvPr id="7" name="TextBox 6">
            <a:extLst>
              <a:ext uri="{FF2B5EF4-FFF2-40B4-BE49-F238E27FC236}">
                <a16:creationId xmlns:a16="http://schemas.microsoft.com/office/drawing/2014/main" id="{56229B8F-4552-4F80-A13F-CD3AB7E0A355}"/>
              </a:ext>
            </a:extLst>
          </p:cNvPr>
          <p:cNvSpPr txBox="1"/>
          <p:nvPr/>
        </p:nvSpPr>
        <p:spPr>
          <a:xfrm>
            <a:off x="1556226" y="1266296"/>
            <a:ext cx="10122838"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noProof="0" dirty="0">
                <a:ln>
                  <a:noFill/>
                </a:ln>
                <a:solidFill>
                  <a:srgbClr val="FFFF00"/>
                </a:solidFill>
                <a:effectLst>
                  <a:outerShdw blurRad="12700" dist="38100" dir="2700000" algn="tl">
                    <a:prstClr val="black"/>
                  </a:outerShdw>
                </a:effectLst>
                <a:uLnTx/>
                <a:uFillTx/>
                <a:latin typeface="#9Slide07 Bungee Inline" pitchFamily="2" charset="0"/>
                <a:ea typeface="字魂43号-国潮手书" panose="00000500000000000000" charset="-122"/>
                <a:cs typeface="+mn-cs"/>
              </a:rPr>
              <a:t>BÀI TOÁN RÚT VỀ ĐƠN VỊ</a:t>
            </a:r>
            <a:endParaRPr kumimoji="0" lang="en-US" sz="3200" b="0" i="0" u="none" strike="noStrike" kern="1200" cap="none" spc="0" normalizeH="0" baseline="0" noProof="0" dirty="0">
              <a:ln>
                <a:noFill/>
              </a:ln>
              <a:solidFill>
                <a:srgbClr val="FFFF00"/>
              </a:solidFill>
              <a:effectLst/>
              <a:uLnTx/>
              <a:uFillTx/>
              <a:latin typeface="#9Slide07 Bungee Inline" pitchFamily="2" charset="0"/>
              <a:ea typeface="+mn-ea"/>
              <a:cs typeface="+mn-cs"/>
            </a:endParaRPr>
          </a:p>
        </p:txBody>
      </p:sp>
      <p:pic>
        <p:nvPicPr>
          <p:cNvPr id="8" name="图片 92" descr="D:\资料\组 4.png组 4">
            <a:extLst>
              <a:ext uri="{FF2B5EF4-FFF2-40B4-BE49-F238E27FC236}">
                <a16:creationId xmlns:a16="http://schemas.microsoft.com/office/drawing/2014/main" id="{0D4F3314-86A2-4583-B3D2-4EFD1622272E}"/>
              </a:ext>
            </a:extLst>
          </p:cNvPr>
          <p:cNvPicPr>
            <a:picLocks noChangeAspect="1"/>
          </p:cNvPicPr>
          <p:nvPr>
            <p:custDataLst>
              <p:tags r:id="rId1"/>
            </p:custDataLst>
          </p:nvPr>
        </p:nvPicPr>
        <p:blipFill>
          <a:blip r:embed="rId6">
            <a:extLst>
              <a:ext uri="{BEBA8EAE-BF5A-486C-A8C5-ECC9F3942E4B}">
                <a14:imgProps xmlns:a14="http://schemas.microsoft.com/office/drawing/2010/main">
                  <a14:imgLayer r:embed="rId7">
                    <a14:imgEffect>
                      <a14:saturation sat="300000"/>
                    </a14:imgEffect>
                  </a14:imgLayer>
                </a14:imgProps>
              </a:ext>
            </a:extLst>
          </a:blip>
          <a:srcRect/>
          <a:stretch>
            <a:fillRect/>
          </a:stretch>
        </p:blipFill>
        <p:spPr>
          <a:xfrm rot="5400000">
            <a:off x="3670368" y="-1117266"/>
            <a:ext cx="5040359" cy="10977033"/>
          </a:xfrm>
          <a:prstGeom prst="rect">
            <a:avLst/>
          </a:prstGeom>
        </p:spPr>
      </p:pic>
      <p:sp>
        <p:nvSpPr>
          <p:cNvPr id="2" name="Rectangle 1"/>
          <p:cNvSpPr/>
          <p:nvPr/>
        </p:nvSpPr>
        <p:spPr>
          <a:xfrm>
            <a:off x="2844800" y="2778596"/>
            <a:ext cx="7198530" cy="3046988"/>
          </a:xfrm>
          <a:prstGeom prst="rect">
            <a:avLst/>
          </a:prstGeom>
        </p:spPr>
        <p:txBody>
          <a:bodyPr wrap="square">
            <a:spAutoFit/>
          </a:bodyPr>
          <a:lstStyle/>
          <a:p>
            <a:pPr algn="ctr"/>
            <a:r>
              <a:rPr lang="en-US" sz="3200" b="1" dirty="0" err="1">
                <a:solidFill>
                  <a:srgbClr val="FFFF00"/>
                </a:solidFill>
                <a:latin typeface="Times New Roman" panose="02020603050405020304" pitchFamily="18" charset="0"/>
                <a:cs typeface="Times New Roman" panose="02020603050405020304" pitchFamily="18" charset="0"/>
              </a:rPr>
              <a:t>Bài</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thứ</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nhất</a:t>
            </a:r>
            <a:r>
              <a:rPr lang="en-US" sz="3200" b="1" dirty="0">
                <a:solidFill>
                  <a:srgbClr val="FFFF00"/>
                </a:solidFill>
                <a:latin typeface="Times New Roman" panose="02020603050405020304" pitchFamily="18" charset="0"/>
                <a:cs typeface="Times New Roman" panose="02020603050405020304" pitchFamily="18" charset="0"/>
              </a:rPr>
              <a:t> </a:t>
            </a:r>
          </a:p>
          <a:p>
            <a:r>
              <a:rPr lang="en-US" sz="3200" dirty="0">
                <a:solidFill>
                  <a:schemeClr val="bg1"/>
                </a:solidFill>
                <a:latin typeface="Times New Roman" panose="02020603050405020304" pitchFamily="18" charset="0"/>
                <a:cs typeface="Times New Roman" panose="02020603050405020304" pitchFamily="18" charset="0"/>
              </a:rPr>
              <a:t>- </a:t>
            </a:r>
            <a:r>
              <a:rPr lang="vi-VN" sz="3200" dirty="0">
                <a:solidFill>
                  <a:schemeClr val="bg1"/>
                </a:solidFill>
                <a:latin typeface="Times New Roman" panose="02020603050405020304" pitchFamily="18" charset="0"/>
                <a:cs typeface="Times New Roman" panose="02020603050405020304" pitchFamily="18" charset="0"/>
              </a:rPr>
              <a:t>Rút về đơn vị - tức là tìm giá trị 1 phần</a:t>
            </a:r>
            <a:endParaRPr lang="en-US" sz="3200" dirty="0">
              <a:solidFill>
                <a:schemeClr val="bg1"/>
              </a:solidFill>
              <a:latin typeface="Times New Roman" panose="02020603050405020304" pitchFamily="18" charset="0"/>
              <a:cs typeface="Times New Roman" panose="02020603050405020304" pitchFamily="18" charset="0"/>
            </a:endParaRPr>
          </a:p>
          <a:p>
            <a:r>
              <a:rPr lang="en-US" sz="3200" dirty="0">
                <a:solidFill>
                  <a:schemeClr val="bg1"/>
                </a:solidFill>
                <a:latin typeface="Times New Roman" panose="02020603050405020304" pitchFamily="18" charset="0"/>
                <a:cs typeface="Times New Roman" panose="02020603050405020304" pitchFamily="18" charset="0"/>
              </a:rPr>
              <a:t>- </a:t>
            </a:r>
            <a:r>
              <a:rPr lang="vi-VN" sz="3200" dirty="0">
                <a:solidFill>
                  <a:schemeClr val="bg1"/>
                </a:solidFill>
                <a:latin typeface="Times New Roman" panose="02020603050405020304" pitchFamily="18" charset="0"/>
                <a:cs typeface="Times New Roman" panose="02020603050405020304" pitchFamily="18" charset="0"/>
              </a:rPr>
              <a:t>Tìm giá trị nhiều phần</a:t>
            </a:r>
            <a:endParaRPr lang="en-US" sz="3200" dirty="0">
              <a:solidFill>
                <a:schemeClr val="bg1"/>
              </a:solidFill>
              <a:latin typeface="Times New Roman" panose="02020603050405020304" pitchFamily="18" charset="0"/>
              <a:cs typeface="Times New Roman" panose="02020603050405020304" pitchFamily="18" charset="0"/>
            </a:endParaRPr>
          </a:p>
          <a:p>
            <a:pPr algn="ctr"/>
            <a:r>
              <a:rPr lang="en-US" sz="3200" b="1" dirty="0" err="1">
                <a:solidFill>
                  <a:srgbClr val="FFFF00"/>
                </a:solidFill>
                <a:latin typeface="Times New Roman" panose="02020603050405020304" pitchFamily="18" charset="0"/>
                <a:cs typeface="Times New Roman" panose="02020603050405020304" pitchFamily="18" charset="0"/>
              </a:rPr>
              <a:t>Bài</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thứ</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hai</a:t>
            </a:r>
            <a:endParaRPr lang="en-US" sz="3200" b="1" dirty="0">
              <a:solidFill>
                <a:srgbClr val="FFFF00"/>
              </a:solidFill>
              <a:latin typeface="Times New Roman" panose="02020603050405020304" pitchFamily="18" charset="0"/>
              <a:cs typeface="Times New Roman" panose="02020603050405020304" pitchFamily="18" charset="0"/>
            </a:endParaRPr>
          </a:p>
          <a:p>
            <a:r>
              <a:rPr lang="en-US" sz="3200" dirty="0">
                <a:solidFill>
                  <a:schemeClr val="bg1"/>
                </a:solidFill>
                <a:latin typeface="Times New Roman" panose="02020603050405020304" pitchFamily="18" charset="0"/>
                <a:cs typeface="Times New Roman" panose="02020603050405020304" pitchFamily="18" charset="0"/>
              </a:rPr>
              <a:t>- </a:t>
            </a:r>
            <a:r>
              <a:rPr lang="vi-VN" sz="3200" dirty="0">
                <a:solidFill>
                  <a:schemeClr val="bg1"/>
                </a:solidFill>
                <a:latin typeface="Times New Roman" panose="02020603050405020304" pitchFamily="18" charset="0"/>
                <a:cs typeface="Times New Roman" panose="02020603050405020304" pitchFamily="18" charset="0"/>
              </a:rPr>
              <a:t>Rút về đơn vị - tức là tìm giá trị 1 phần</a:t>
            </a:r>
            <a:endParaRPr lang="en-US" sz="3200" dirty="0">
              <a:solidFill>
                <a:schemeClr val="bg1"/>
              </a:solidFill>
              <a:latin typeface="Times New Roman" panose="02020603050405020304" pitchFamily="18" charset="0"/>
              <a:cs typeface="Times New Roman" panose="02020603050405020304" pitchFamily="18" charset="0"/>
            </a:endParaRPr>
          </a:p>
          <a:p>
            <a:r>
              <a:rPr lang="en-US" sz="3200" dirty="0">
                <a:solidFill>
                  <a:schemeClr val="bg1"/>
                </a:solidFill>
                <a:latin typeface="Times New Roman" panose="02020603050405020304" pitchFamily="18" charset="0"/>
                <a:cs typeface="Times New Roman" panose="02020603050405020304" pitchFamily="18" charset="0"/>
              </a:rPr>
              <a:t>- </a:t>
            </a:r>
            <a:r>
              <a:rPr lang="vi-VN" sz="3200" dirty="0">
                <a:solidFill>
                  <a:schemeClr val="bg1"/>
                </a:solidFill>
                <a:latin typeface="Times New Roman" panose="02020603050405020304" pitchFamily="18" charset="0"/>
                <a:cs typeface="Times New Roman" panose="02020603050405020304" pitchFamily="18" charset="0"/>
              </a:rPr>
              <a:t>Tìm số phần</a:t>
            </a:r>
            <a:endParaRPr lang="en-US" sz="32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2030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80">
                                          <p:stCondLst>
                                            <p:cond delay="0"/>
                                          </p:stCondLst>
                                        </p:cTn>
                                        <p:tgtEl>
                                          <p:spTgt spid="8"/>
                                        </p:tgtEl>
                                      </p:cBhvr>
                                    </p:animEffect>
                                    <p:anim calcmode="lin" valueType="num">
                                      <p:cBhvr>
                                        <p:cTn id="1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8" dur="26">
                                          <p:stCondLst>
                                            <p:cond delay="650"/>
                                          </p:stCondLst>
                                        </p:cTn>
                                        <p:tgtEl>
                                          <p:spTgt spid="8"/>
                                        </p:tgtEl>
                                      </p:cBhvr>
                                      <p:to x="100000" y="60000"/>
                                    </p:animScale>
                                    <p:animScale>
                                      <p:cBhvr>
                                        <p:cTn id="19" dur="166" decel="50000">
                                          <p:stCondLst>
                                            <p:cond delay="676"/>
                                          </p:stCondLst>
                                        </p:cTn>
                                        <p:tgtEl>
                                          <p:spTgt spid="8"/>
                                        </p:tgtEl>
                                      </p:cBhvr>
                                      <p:to x="100000" y="100000"/>
                                    </p:animScale>
                                    <p:animScale>
                                      <p:cBhvr>
                                        <p:cTn id="20" dur="26">
                                          <p:stCondLst>
                                            <p:cond delay="1312"/>
                                          </p:stCondLst>
                                        </p:cTn>
                                        <p:tgtEl>
                                          <p:spTgt spid="8"/>
                                        </p:tgtEl>
                                      </p:cBhvr>
                                      <p:to x="100000" y="80000"/>
                                    </p:animScale>
                                    <p:animScale>
                                      <p:cBhvr>
                                        <p:cTn id="21" dur="166" decel="50000">
                                          <p:stCondLst>
                                            <p:cond delay="1338"/>
                                          </p:stCondLst>
                                        </p:cTn>
                                        <p:tgtEl>
                                          <p:spTgt spid="8"/>
                                        </p:tgtEl>
                                      </p:cBhvr>
                                      <p:to x="100000" y="100000"/>
                                    </p:animScale>
                                    <p:animScale>
                                      <p:cBhvr>
                                        <p:cTn id="22" dur="26">
                                          <p:stCondLst>
                                            <p:cond delay="1642"/>
                                          </p:stCondLst>
                                        </p:cTn>
                                        <p:tgtEl>
                                          <p:spTgt spid="8"/>
                                        </p:tgtEl>
                                      </p:cBhvr>
                                      <p:to x="100000" y="90000"/>
                                    </p:animScale>
                                    <p:animScale>
                                      <p:cBhvr>
                                        <p:cTn id="23" dur="166" decel="50000">
                                          <p:stCondLst>
                                            <p:cond delay="1668"/>
                                          </p:stCondLst>
                                        </p:cTn>
                                        <p:tgtEl>
                                          <p:spTgt spid="8"/>
                                        </p:tgtEl>
                                      </p:cBhvr>
                                      <p:to x="100000" y="100000"/>
                                    </p:animScale>
                                    <p:animScale>
                                      <p:cBhvr>
                                        <p:cTn id="24" dur="26">
                                          <p:stCondLst>
                                            <p:cond delay="1808"/>
                                          </p:stCondLst>
                                        </p:cTn>
                                        <p:tgtEl>
                                          <p:spTgt spid="8"/>
                                        </p:tgtEl>
                                      </p:cBhvr>
                                      <p:to x="100000" y="95000"/>
                                    </p:animScale>
                                    <p:animScale>
                                      <p:cBhvr>
                                        <p:cTn id="25" dur="166" decel="50000">
                                          <p:stCondLst>
                                            <p:cond delay="1834"/>
                                          </p:stCondLst>
                                        </p:cTn>
                                        <p:tgtEl>
                                          <p:spTgt spid="8"/>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6A6E3E8-6BC5-4519-A24D-C0A8F1414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2A0BBD3-684D-4910-848B-CE5F5A92733F}"/>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a:off x="6998717" y="1712301"/>
            <a:ext cx="5193283" cy="5708506"/>
          </a:xfrm>
          <a:prstGeom prst="rect">
            <a:avLst/>
          </a:prstGeom>
        </p:spPr>
      </p:pic>
      <p:pic>
        <p:nvPicPr>
          <p:cNvPr id="4" name="Picture 8" descr="Hình ảnh hoa đào PNG đẹp cho dân thiết kế">
            <a:extLst>
              <a:ext uri="{FF2B5EF4-FFF2-40B4-BE49-F238E27FC236}">
                <a16:creationId xmlns:a16="http://schemas.microsoft.com/office/drawing/2014/main" id="{AC8679B8-B04C-4BDA-86A9-F1D76ED4386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8438" y="-984732"/>
            <a:ext cx="5891349" cy="5979405"/>
          </a:xfrm>
          <a:prstGeom prst="ellipse">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background pattern&#10;&#10;Description automatically generated">
            <a:extLst>
              <a:ext uri="{FF2B5EF4-FFF2-40B4-BE49-F238E27FC236}">
                <a16:creationId xmlns:a16="http://schemas.microsoft.com/office/drawing/2014/main" id="{51A76F6B-0E79-410B-82E6-8D18C6D4AB4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20857" y="-826892"/>
            <a:ext cx="3657607" cy="3657607"/>
          </a:xfrm>
          <a:prstGeom prst="rect">
            <a:avLst/>
          </a:prstGeom>
        </p:spPr>
      </p:pic>
      <p:sp>
        <p:nvSpPr>
          <p:cNvPr id="13" name="Title 1">
            <a:extLst>
              <a:ext uri="{FF2B5EF4-FFF2-40B4-BE49-F238E27FC236}">
                <a16:creationId xmlns:a16="http://schemas.microsoft.com/office/drawing/2014/main" id="{1DCE1F2F-3CB6-49B7-93D0-CC6E940BAD2D}"/>
              </a:ext>
            </a:extLst>
          </p:cNvPr>
          <p:cNvSpPr txBox="1">
            <a:spLocks/>
          </p:cNvSpPr>
          <p:nvPr/>
        </p:nvSpPr>
        <p:spPr>
          <a:xfrm>
            <a:off x="326491" y="12090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400" b="0" i="0" u="none" strike="noStrike" kern="1200" cap="none" spc="0" normalizeH="0" baseline="0" noProof="0" dirty="0">
              <a:ln>
                <a:noFill/>
              </a:ln>
              <a:solidFill>
                <a:srgbClr val="FF0000"/>
              </a:solidFill>
              <a:effectLst/>
              <a:uLnTx/>
              <a:uFillTx/>
              <a:latin typeface="#9Slide07 IcielCadena" panose="02000503000000020004" pitchFamily="2" charset="0"/>
              <a:ea typeface="+mj-ea"/>
              <a:cs typeface="+mj-cs"/>
            </a:endParaRPr>
          </a:p>
        </p:txBody>
      </p:sp>
      <p:pic>
        <p:nvPicPr>
          <p:cNvPr id="14" name="图片 3">
            <a:extLst>
              <a:ext uri="{FF2B5EF4-FFF2-40B4-BE49-F238E27FC236}">
                <a16:creationId xmlns:a16="http://schemas.microsoft.com/office/drawing/2014/main" id="{F30AE2AB-7041-4AE7-9DA7-D28FFE16398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3321940" y="625990"/>
            <a:ext cx="2681179" cy="807190"/>
          </a:xfrm>
          <a:prstGeom prst="rect">
            <a:avLst/>
          </a:prstGeom>
        </p:spPr>
      </p:pic>
      <p:pic>
        <p:nvPicPr>
          <p:cNvPr id="15" name="图片 41">
            <a:extLst>
              <a:ext uri="{FF2B5EF4-FFF2-40B4-BE49-F238E27FC236}">
                <a16:creationId xmlns:a16="http://schemas.microsoft.com/office/drawing/2014/main" id="{58345CC0-E0AB-48F6-9BB4-6BD470804C4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16558" y="84982"/>
            <a:ext cx="1982558" cy="596865"/>
          </a:xfrm>
          <a:prstGeom prst="rect">
            <a:avLst/>
          </a:prstGeom>
        </p:spPr>
      </p:pic>
      <p:pic>
        <p:nvPicPr>
          <p:cNvPr id="16" name="图片 41">
            <a:extLst>
              <a:ext uri="{FF2B5EF4-FFF2-40B4-BE49-F238E27FC236}">
                <a16:creationId xmlns:a16="http://schemas.microsoft.com/office/drawing/2014/main" id="{07BF8AFA-FC3B-4491-961B-1172D64A56C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75218" y="1006222"/>
            <a:ext cx="2681179" cy="807190"/>
          </a:xfrm>
          <a:prstGeom prst="rect">
            <a:avLst/>
          </a:prstGeom>
        </p:spPr>
      </p:pic>
      <p:pic>
        <p:nvPicPr>
          <p:cNvPr id="17" name="图片 3">
            <a:extLst>
              <a:ext uri="{FF2B5EF4-FFF2-40B4-BE49-F238E27FC236}">
                <a16:creationId xmlns:a16="http://schemas.microsoft.com/office/drawing/2014/main" id="{FB0C270D-6EF9-4E70-8A1E-D5414D8E8B4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334749" y="528246"/>
            <a:ext cx="2681179" cy="807190"/>
          </a:xfrm>
          <a:prstGeom prst="rect">
            <a:avLst/>
          </a:prstGeom>
        </p:spPr>
      </p:pic>
      <p:pic>
        <p:nvPicPr>
          <p:cNvPr id="18" name="图片 41">
            <a:extLst>
              <a:ext uri="{FF2B5EF4-FFF2-40B4-BE49-F238E27FC236}">
                <a16:creationId xmlns:a16="http://schemas.microsoft.com/office/drawing/2014/main" id="{C85D90C4-384C-4280-B8C3-4328F16511C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27203" y="1673615"/>
            <a:ext cx="1982558" cy="596865"/>
          </a:xfrm>
          <a:prstGeom prst="rect">
            <a:avLst/>
          </a:prstGeom>
        </p:spPr>
      </p:pic>
      <p:pic>
        <p:nvPicPr>
          <p:cNvPr id="19" name="图片 41">
            <a:extLst>
              <a:ext uri="{FF2B5EF4-FFF2-40B4-BE49-F238E27FC236}">
                <a16:creationId xmlns:a16="http://schemas.microsoft.com/office/drawing/2014/main" id="{D2DBD18A-648A-4A73-8BA9-8695C67B15B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75720" y="1529164"/>
            <a:ext cx="2681179" cy="807190"/>
          </a:xfrm>
          <a:prstGeom prst="rect">
            <a:avLst/>
          </a:prstGeom>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7547" y="1673615"/>
            <a:ext cx="9242337" cy="4865030"/>
          </a:xfrm>
          <a:prstGeom prst="rect">
            <a:avLst/>
          </a:prstGeom>
        </p:spPr>
      </p:pic>
    </p:spTree>
    <p:extLst>
      <p:ext uri="{BB962C8B-B14F-4D97-AF65-F5344CB8AC3E}">
        <p14:creationId xmlns:p14="http://schemas.microsoft.com/office/powerpoint/2010/main" val="1743275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40148" y="787791"/>
            <a:ext cx="6344529" cy="3412704"/>
          </a:xfrm>
          <a:prstGeom prst="rect">
            <a:avLst/>
          </a:prstGeom>
        </p:spPr>
      </p:pic>
      <p:sp>
        <p:nvSpPr>
          <p:cNvPr id="5" name="Rectangle 4"/>
          <p:cNvSpPr/>
          <p:nvPr/>
        </p:nvSpPr>
        <p:spPr>
          <a:xfrm>
            <a:off x="3826413" y="1997613"/>
            <a:ext cx="4557934" cy="422030"/>
          </a:xfrm>
          <a:prstGeom prst="rect">
            <a:avLst/>
          </a:prstGeom>
          <a:solidFill>
            <a:srgbClr val="A9594E"/>
          </a:solidFill>
          <a:ln>
            <a:solidFill>
              <a:srgbClr val="A959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prstClr val="white"/>
                </a:solidFill>
                <a:effectLst/>
                <a:uLnTx/>
                <a:uFillTx/>
                <a:latin typeface="#9Slide05 Fourth Medium" panose="00000600000000000000" pitchFamily="2" charset="0"/>
                <a:ea typeface="+mn-ea"/>
                <a:cs typeface="+mn-cs"/>
              </a:rPr>
              <a:t>Măng</a:t>
            </a:r>
            <a:r>
              <a:rPr kumimoji="0" lang="en-GB" sz="3200" b="0" i="0" u="none" strike="noStrike" kern="1200" cap="none" spc="0" normalizeH="0" baseline="0" noProof="0" dirty="0">
                <a:ln>
                  <a:noFill/>
                </a:ln>
                <a:solidFill>
                  <a:prstClr val="white"/>
                </a:solidFill>
                <a:effectLst/>
                <a:uLnTx/>
                <a:uFillTx/>
                <a:latin typeface="#9Slide05 Fourth Medium" panose="00000600000000000000" pitchFamily="2" charset="0"/>
                <a:ea typeface="+mn-ea"/>
                <a:cs typeface="+mn-cs"/>
              </a:rPr>
              <a:t> Non Supermarket</a:t>
            </a:r>
          </a:p>
        </p:txBody>
      </p:sp>
      <p:pic>
        <p:nvPicPr>
          <p:cNvPr id="6" name="bé gái"/>
          <p:cNvPicPr>
            <a:picLocks noChangeAspect="1"/>
          </p:cNvPicPr>
          <p:nvPr/>
        </p:nvPicPr>
        <p:blipFill>
          <a:blip r:embed="rId4" cstate="print">
            <a:extLst>
              <a:ext uri="{BEBA8EAE-BF5A-486C-A8C5-ECC9F3942E4B}">
                <a14:imgProps xmlns:a14="http://schemas.microsoft.com/office/drawing/2010/main">
                  <a14:imgLayer r:embed="rId5">
                    <a14:imgEffect>
                      <a14:backgroundRemoval t="2969" b="97031" l="3125" r="90000"/>
                    </a14:imgEffect>
                  </a14:imgLayer>
                </a14:imgProps>
              </a:ext>
              <a:ext uri="{28A0092B-C50C-407E-A947-70E740481C1C}">
                <a14:useLocalDpi xmlns:a14="http://schemas.microsoft.com/office/drawing/2010/main" val="0"/>
              </a:ext>
            </a:extLst>
          </a:blip>
          <a:stretch>
            <a:fillRect/>
          </a:stretch>
        </p:blipFill>
        <p:spPr>
          <a:xfrm>
            <a:off x="-2940626" y="3805474"/>
            <a:ext cx="2603001" cy="2648953"/>
          </a:xfrm>
          <a:prstGeom prst="rect">
            <a:avLst/>
          </a:prstGeom>
        </p:spPr>
      </p:pic>
      <p:pic>
        <p:nvPicPr>
          <p:cNvPr id="7" name="bé trai"/>
          <p:cNvPicPr>
            <a:picLocks noChangeAspect="1"/>
          </p:cNvPicPr>
          <p:nvPr/>
        </p:nvPicPr>
        <p:blipFill rotWithShape="1">
          <a:blip r:embed="rId6" cstate="print">
            <a:extLst>
              <a:ext uri="{28A0092B-C50C-407E-A947-70E740481C1C}">
                <a14:useLocalDpi xmlns:a14="http://schemas.microsoft.com/office/drawing/2010/main" val="0"/>
              </a:ext>
            </a:extLst>
          </a:blip>
          <a:srcRect b="5655"/>
          <a:stretch/>
        </p:blipFill>
        <p:spPr>
          <a:xfrm flipH="1">
            <a:off x="-3814453" y="3678664"/>
            <a:ext cx="2928188" cy="2707008"/>
          </a:xfrm>
          <a:prstGeom prst="rect">
            <a:avLst/>
          </a:prstGeom>
        </p:spPr>
      </p:pic>
      <p:pic>
        <p:nvPicPr>
          <p:cNvPr id="9" name="Picture 8"/>
          <p:cNvPicPr>
            <a:picLocks noChangeAspect="1"/>
          </p:cNvPicPr>
          <p:nvPr/>
        </p:nvPicPr>
        <p:blipFill>
          <a:blip r:embed="rId7"/>
          <a:stretch>
            <a:fillRect/>
          </a:stretch>
        </p:blipFill>
        <p:spPr>
          <a:xfrm>
            <a:off x="563635" y="4034514"/>
            <a:ext cx="11083489" cy="3078747"/>
          </a:xfrm>
          <a:prstGeom prst="rect">
            <a:avLst/>
          </a:prstGeom>
        </p:spPr>
      </p:pic>
    </p:spTree>
    <p:extLst>
      <p:ext uri="{BB962C8B-B14F-4D97-AF65-F5344CB8AC3E}">
        <p14:creationId xmlns:p14="http://schemas.microsoft.com/office/powerpoint/2010/main" val="4200450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nodeType="clickEffect">
                                  <p:stCondLst>
                                    <p:cond delay="0"/>
                                  </p:stCondLst>
                                  <p:childTnLst>
                                    <p:animMotion origin="layout" path="M -1.66667E-6 -4.81481E-6 L 0.46211 -0.1787 " pathEditMode="relative" rAng="0" ptsTypes="AA">
                                      <p:cBhvr>
                                        <p:cTn id="6" dur="2000" fill="hold"/>
                                        <p:tgtEl>
                                          <p:spTgt spid="7"/>
                                        </p:tgtEl>
                                        <p:attrNameLst>
                                          <p:attrName>ppt_x</p:attrName>
                                          <p:attrName>ppt_y</p:attrName>
                                        </p:attrNameLst>
                                      </p:cBhvr>
                                      <p:rCtr x="23099" y="-8935"/>
                                    </p:animMotion>
                                  </p:childTnLst>
                                </p:cTn>
                              </p:par>
                              <p:par>
                                <p:cTn id="7" presetID="56" presetClass="path" presetSubtype="0" accel="50000" decel="50000" fill="hold" nodeType="withEffect">
                                  <p:stCondLst>
                                    <p:cond delay="0"/>
                                  </p:stCondLst>
                                  <p:childTnLst>
                                    <p:animMotion origin="layout" path="M -5E-6 3.33333E-6 L 0.47357 -0.19445 " pathEditMode="relative" rAng="0" ptsTypes="AA">
                                      <p:cBhvr>
                                        <p:cTn id="8" dur="2000" fill="hold"/>
                                        <p:tgtEl>
                                          <p:spTgt spid="6"/>
                                        </p:tgtEl>
                                        <p:attrNameLst>
                                          <p:attrName>ppt_x</p:attrName>
                                          <p:attrName>ppt_y</p:attrName>
                                        </p:attrNameLst>
                                      </p:cBhvr>
                                      <p:rCtr x="23672" y="-9722"/>
                                    </p:animMotion>
                                  </p:childTnLst>
                                </p:cTn>
                              </p:par>
                            </p:childTnLst>
                          </p:cTn>
                        </p:par>
                        <p:par>
                          <p:cTn id="9" fill="hold">
                            <p:stCondLst>
                              <p:cond delay="2000"/>
                            </p:stCondLst>
                            <p:childTnLst>
                              <p:par>
                                <p:cTn id="10" presetID="10" presetClass="exit" presetSubtype="0" fill="hold" nodeType="after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7000" r="-27000"/>
          </a:stretch>
        </a:blipFill>
        <a:effectLst/>
      </p:bgPr>
    </p:bg>
    <p:spTree>
      <p:nvGrpSpPr>
        <p:cNvPr id="1" name=""/>
        <p:cNvGrpSpPr/>
        <p:nvPr/>
      </p:nvGrpSpPr>
      <p:grpSpPr>
        <a:xfrm>
          <a:off x="0" y="0"/>
          <a:ext cx="0" cy="0"/>
          <a:chOff x="0" y="0"/>
          <a:chExt cx="0" cy="0"/>
        </a:xfrm>
      </p:grpSpPr>
      <p:sp>
        <p:nvSpPr>
          <p:cNvPr id="4" name="Câu hỏi"/>
          <p:cNvSpPr/>
          <p:nvPr/>
        </p:nvSpPr>
        <p:spPr>
          <a:xfrm>
            <a:off x="2620676" y="143037"/>
            <a:ext cx="7132320" cy="1772529"/>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35 cái</a:t>
            </a:r>
            <a:r>
              <a:rPr kumimoji="0" lang="vi-VN" sz="4000" b="1"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 bánh xếp vào 5 hộp. Tính số bánh mỗi hộp.</a:t>
            </a:r>
            <a:endParaRPr kumimoji="0" lang="en-GB" sz="40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grpSp>
        <p:nvGrpSpPr>
          <p:cNvPr id="12" name="A"/>
          <p:cNvGrpSpPr/>
          <p:nvPr/>
        </p:nvGrpSpPr>
        <p:grpSpPr>
          <a:xfrm>
            <a:off x="464231" y="2355461"/>
            <a:ext cx="5359793" cy="1473589"/>
            <a:chOff x="464231" y="2355461"/>
            <a:chExt cx="5359793" cy="1473589"/>
          </a:xfrm>
        </p:grpSpPr>
        <p:sp>
          <p:nvSpPr>
            <p:cNvPr id="5" name="Rounded Rectangle 4"/>
            <p:cNvSpPr/>
            <p:nvPr/>
          </p:nvSpPr>
          <p:spPr>
            <a:xfrm>
              <a:off x="1448972" y="2599009"/>
              <a:ext cx="4304713" cy="1111347"/>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3" name="Rounded Rectangle 2"/>
            <p:cNvSpPr/>
            <p:nvPr/>
          </p:nvSpPr>
          <p:spPr>
            <a:xfrm>
              <a:off x="1674054" y="2538781"/>
              <a:ext cx="4149970" cy="1106951"/>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5789" r="78596" b="84410"/>
            <a:stretch/>
          </p:blipFill>
          <p:spPr>
            <a:xfrm>
              <a:off x="464231" y="2355461"/>
              <a:ext cx="1570535" cy="1473589"/>
            </a:xfrm>
            <a:prstGeom prst="rect">
              <a:avLst/>
            </a:prstGeom>
          </p:spPr>
        </p:pic>
        <p:sp>
          <p:nvSpPr>
            <p:cNvPr id="11" name="Rectangle 10"/>
            <p:cNvSpPr/>
            <p:nvPr/>
          </p:nvSpPr>
          <p:spPr>
            <a:xfrm>
              <a:off x="3539687" y="2768733"/>
              <a:ext cx="41870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7</a:t>
              </a:r>
              <a:endParaRPr kumimoji="0" lang="en-GB" sz="36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grpSp>
      <p:grpSp>
        <p:nvGrpSpPr>
          <p:cNvPr id="21" name="B"/>
          <p:cNvGrpSpPr/>
          <p:nvPr/>
        </p:nvGrpSpPr>
        <p:grpSpPr>
          <a:xfrm>
            <a:off x="6026734" y="2243358"/>
            <a:ext cx="5382603" cy="1667899"/>
            <a:chOff x="6026734" y="2243358"/>
            <a:chExt cx="5382603" cy="1667899"/>
          </a:xfrm>
        </p:grpSpPr>
        <p:sp>
          <p:nvSpPr>
            <p:cNvPr id="6" name="Rounded Rectangle 5"/>
            <p:cNvSpPr/>
            <p:nvPr/>
          </p:nvSpPr>
          <p:spPr>
            <a:xfrm>
              <a:off x="7033847" y="2570873"/>
              <a:ext cx="4304713" cy="111134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19" name="Rectangle 18"/>
            <p:cNvSpPr/>
            <p:nvPr/>
          </p:nvSpPr>
          <p:spPr>
            <a:xfrm>
              <a:off x="7529535" y="2764635"/>
              <a:ext cx="3454890" cy="646331"/>
            </a:xfrm>
            <a:prstGeom prst="rect">
              <a:avLst/>
            </a:prstGeom>
            <a:ln w="3810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8</a:t>
              </a:r>
              <a:endParaRPr kumimoji="0" lang="en-GB" sz="36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0" name="Rounded Rectangle 19"/>
            <p:cNvSpPr/>
            <p:nvPr/>
          </p:nvSpPr>
          <p:spPr>
            <a:xfrm>
              <a:off x="7104624" y="2501827"/>
              <a:ext cx="4304713" cy="1111347"/>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pic>
          <p:nvPicPr>
            <p:cNvPr id="18" name="Picture 17"/>
            <p:cNvPicPr>
              <a:picLocks noChangeAspect="1"/>
            </p:cNvPicPr>
            <p:nvPr/>
          </p:nvPicPr>
          <p:blipFill rotWithShape="1">
            <a:blip r:embed="rId5">
              <a:extLst>
                <a:ext uri="{28A0092B-C50C-407E-A947-70E740481C1C}">
                  <a14:useLocalDpi xmlns:a14="http://schemas.microsoft.com/office/drawing/2010/main" val="0"/>
                </a:ext>
              </a:extLst>
            </a:blip>
            <a:srcRect l="20634" t="-410" r="63173" b="84820"/>
            <a:stretch/>
          </p:blipFill>
          <p:spPr>
            <a:xfrm>
              <a:off x="6026734" y="2243358"/>
              <a:ext cx="1330669" cy="1667899"/>
            </a:xfrm>
            <a:prstGeom prst="rect">
              <a:avLst/>
            </a:prstGeom>
            <a:ln w="38100">
              <a:noFill/>
            </a:ln>
          </p:spPr>
        </p:pic>
      </p:grpSp>
      <p:grpSp>
        <p:nvGrpSpPr>
          <p:cNvPr id="25" name="C"/>
          <p:cNvGrpSpPr/>
          <p:nvPr/>
        </p:nvGrpSpPr>
        <p:grpSpPr>
          <a:xfrm>
            <a:off x="529503" y="4096574"/>
            <a:ext cx="5294521" cy="1556748"/>
            <a:chOff x="529503" y="4096574"/>
            <a:chExt cx="5294521" cy="1556748"/>
          </a:xfrm>
        </p:grpSpPr>
        <p:sp>
          <p:nvSpPr>
            <p:cNvPr id="8" name="Rounded Rectangle 7"/>
            <p:cNvSpPr/>
            <p:nvPr/>
          </p:nvSpPr>
          <p:spPr>
            <a:xfrm>
              <a:off x="1448971" y="4269546"/>
              <a:ext cx="4304713" cy="1111347"/>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3" name="Rectangle 22"/>
            <p:cNvSpPr/>
            <p:nvPr/>
          </p:nvSpPr>
          <p:spPr>
            <a:xfrm>
              <a:off x="1708042" y="4470116"/>
              <a:ext cx="3679036"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9</a:t>
              </a:r>
              <a:endParaRPr kumimoji="0" lang="en-GB" sz="36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4" name="Rounded Rectangle 23"/>
            <p:cNvSpPr/>
            <p:nvPr/>
          </p:nvSpPr>
          <p:spPr>
            <a:xfrm>
              <a:off x="1519311" y="4199650"/>
              <a:ext cx="4304713" cy="1111347"/>
            </a:xfrm>
            <a:prstGeom prst="roundRect">
              <a:avLst/>
            </a:prstGeom>
            <a:no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pic>
          <p:nvPicPr>
            <p:cNvPr id="22" name="Picture 21"/>
            <p:cNvPicPr>
              <a:picLocks noChangeAspect="1"/>
            </p:cNvPicPr>
            <p:nvPr/>
          </p:nvPicPr>
          <p:blipFill rotWithShape="1">
            <a:blip r:embed="rId5">
              <a:extLst>
                <a:ext uri="{28A0092B-C50C-407E-A947-70E740481C1C}">
                  <a14:useLocalDpi xmlns:a14="http://schemas.microsoft.com/office/drawing/2010/main" val="0"/>
                </a:ext>
              </a:extLst>
            </a:blip>
            <a:srcRect l="36249" t="-1026" r="49486" b="84616"/>
            <a:stretch/>
          </p:blipFill>
          <p:spPr>
            <a:xfrm rot="20512849">
              <a:off x="529503" y="4096574"/>
              <a:ext cx="1439992" cy="1556748"/>
            </a:xfrm>
            <a:prstGeom prst="rect">
              <a:avLst/>
            </a:prstGeom>
          </p:spPr>
        </p:pic>
      </p:grpSp>
      <p:grpSp>
        <p:nvGrpSpPr>
          <p:cNvPr id="29" name="D"/>
          <p:cNvGrpSpPr/>
          <p:nvPr/>
        </p:nvGrpSpPr>
        <p:grpSpPr>
          <a:xfrm>
            <a:off x="6207202" y="4021354"/>
            <a:ext cx="5313549" cy="1607727"/>
            <a:chOff x="6207202" y="4021354"/>
            <a:chExt cx="5313549" cy="1607727"/>
          </a:xfrm>
        </p:grpSpPr>
        <p:sp>
          <p:nvSpPr>
            <p:cNvPr id="7" name="Rounded Rectangle 6"/>
            <p:cNvSpPr/>
            <p:nvPr/>
          </p:nvSpPr>
          <p:spPr>
            <a:xfrm>
              <a:off x="7033847" y="4269545"/>
              <a:ext cx="4304713" cy="1111347"/>
            </a:xfrm>
            <a:prstGeom prst="round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7" name="Rectangle 26"/>
            <p:cNvSpPr/>
            <p:nvPr/>
          </p:nvSpPr>
          <p:spPr>
            <a:xfrm>
              <a:off x="6940672" y="4512736"/>
              <a:ext cx="4580079"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dirty="0">
                  <a:solidFill>
                    <a:srgbClr val="663300"/>
                  </a:solidFill>
                  <a:latin typeface="Calibri" panose="020F0502020204030204" pitchFamily="34" charset="0"/>
                  <a:cs typeface="Calibri" panose="020F0502020204030204" pitchFamily="34" charset="0"/>
                </a:rPr>
                <a:t>10</a:t>
              </a:r>
              <a:endParaRPr kumimoji="0" lang="en-GB" sz="36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8" name="Rounded Rectangle 27"/>
            <p:cNvSpPr/>
            <p:nvPr/>
          </p:nvSpPr>
          <p:spPr>
            <a:xfrm>
              <a:off x="7104624" y="4199650"/>
              <a:ext cx="4304713" cy="1111347"/>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pic>
          <p:nvPicPr>
            <p:cNvPr id="26" name="Picture 25"/>
            <p:cNvPicPr>
              <a:picLocks noChangeAspect="1"/>
            </p:cNvPicPr>
            <p:nvPr/>
          </p:nvPicPr>
          <p:blipFill rotWithShape="1">
            <a:blip r:embed="rId5">
              <a:extLst>
                <a:ext uri="{28A0092B-C50C-407E-A947-70E740481C1C}">
                  <a14:useLocalDpi xmlns:a14="http://schemas.microsoft.com/office/drawing/2010/main" val="0"/>
                </a:ext>
              </a:extLst>
            </a:blip>
            <a:srcRect l="50128" r="33678" b="84615"/>
            <a:stretch/>
          </p:blipFill>
          <p:spPr>
            <a:xfrm>
              <a:off x="6207202" y="4021354"/>
              <a:ext cx="1169715" cy="1607727"/>
            </a:xfrm>
            <a:prstGeom prst="rect">
              <a:avLst/>
            </a:prstGeom>
          </p:spPr>
        </p:pic>
      </p:grpSp>
      <p:grpSp>
        <p:nvGrpSpPr>
          <p:cNvPr id="30" name="mattroi">
            <a:extLst>
              <a:ext uri="{FF2B5EF4-FFF2-40B4-BE49-F238E27FC236}">
                <a16:creationId xmlns:a16="http://schemas.microsoft.com/office/drawing/2014/main" id="{C2478A37-2BF7-8F3F-2FAE-9BDF35EBD811}"/>
              </a:ext>
            </a:extLst>
          </p:cNvPr>
          <p:cNvGrpSpPr/>
          <p:nvPr/>
        </p:nvGrpSpPr>
        <p:grpSpPr>
          <a:xfrm flipH="1">
            <a:off x="5024329" y="1967619"/>
            <a:ext cx="1242915" cy="1262779"/>
            <a:chOff x="2178000" y="1370575"/>
            <a:chExt cx="1417475" cy="1417450"/>
          </a:xfrm>
        </p:grpSpPr>
        <p:sp>
          <p:nvSpPr>
            <p:cNvPr id="31" name="Google Shape;1409;p39">
              <a:extLst>
                <a:ext uri="{FF2B5EF4-FFF2-40B4-BE49-F238E27FC236}">
                  <a16:creationId xmlns:a16="http://schemas.microsoft.com/office/drawing/2014/main" id="{923CF08C-51B5-9B08-EF5C-A88775363AE9}"/>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2" name="Google Shape;1410;p39">
              <a:extLst>
                <a:ext uri="{FF2B5EF4-FFF2-40B4-BE49-F238E27FC236}">
                  <a16:creationId xmlns:a16="http://schemas.microsoft.com/office/drawing/2014/main" id="{2FDCAC83-7D47-E4A9-3C29-DE80A449ACA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3" name="Google Shape;1411;p39">
              <a:extLst>
                <a:ext uri="{FF2B5EF4-FFF2-40B4-BE49-F238E27FC236}">
                  <a16:creationId xmlns:a16="http://schemas.microsoft.com/office/drawing/2014/main" id="{CC9204C5-5B65-B813-6C15-D65230266348}"/>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4" name="Google Shape;1412;p39">
              <a:extLst>
                <a:ext uri="{FF2B5EF4-FFF2-40B4-BE49-F238E27FC236}">
                  <a16:creationId xmlns:a16="http://schemas.microsoft.com/office/drawing/2014/main" id="{D993A3E6-F277-E022-28DC-3167A141616C}"/>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5" name="Google Shape;1413;p39">
              <a:extLst>
                <a:ext uri="{FF2B5EF4-FFF2-40B4-BE49-F238E27FC236}">
                  <a16:creationId xmlns:a16="http://schemas.microsoft.com/office/drawing/2014/main" id="{151538D1-D9C2-614A-DB41-347D3C9F9F3E}"/>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6" name="Google Shape;1414;p39">
              <a:extLst>
                <a:ext uri="{FF2B5EF4-FFF2-40B4-BE49-F238E27FC236}">
                  <a16:creationId xmlns:a16="http://schemas.microsoft.com/office/drawing/2014/main" id="{3C3BDB25-46A9-07A9-9506-3910AC067692}"/>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7" name="Google Shape;1415;p39">
              <a:extLst>
                <a:ext uri="{FF2B5EF4-FFF2-40B4-BE49-F238E27FC236}">
                  <a16:creationId xmlns:a16="http://schemas.microsoft.com/office/drawing/2014/main" id="{9D006B52-9AAE-BC5D-663C-510CA32C3459}"/>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8" name="Google Shape;1416;p39">
              <a:extLst>
                <a:ext uri="{FF2B5EF4-FFF2-40B4-BE49-F238E27FC236}">
                  <a16:creationId xmlns:a16="http://schemas.microsoft.com/office/drawing/2014/main" id="{009C6E80-8E63-E29D-DB38-11B87E4FD718}"/>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9" name="Google Shape;1417;p39">
              <a:extLst>
                <a:ext uri="{FF2B5EF4-FFF2-40B4-BE49-F238E27FC236}">
                  <a16:creationId xmlns:a16="http://schemas.microsoft.com/office/drawing/2014/main" id="{61FF8998-C631-5AB6-CFA3-800AEEF00A98}"/>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0" name="Google Shape;1418;p39">
              <a:extLst>
                <a:ext uri="{FF2B5EF4-FFF2-40B4-BE49-F238E27FC236}">
                  <a16:creationId xmlns:a16="http://schemas.microsoft.com/office/drawing/2014/main" id="{3F837775-817E-E8E4-951A-360675708F7C}"/>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1" name="Google Shape;1419;p39">
              <a:extLst>
                <a:ext uri="{FF2B5EF4-FFF2-40B4-BE49-F238E27FC236}">
                  <a16:creationId xmlns:a16="http://schemas.microsoft.com/office/drawing/2014/main" id="{04574DF9-3B2B-DE36-1F63-7DB2855A00B1}"/>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2" name="Google Shape;1420;p39">
              <a:extLst>
                <a:ext uri="{FF2B5EF4-FFF2-40B4-BE49-F238E27FC236}">
                  <a16:creationId xmlns:a16="http://schemas.microsoft.com/office/drawing/2014/main" id="{465385CD-0C09-5114-0301-7A8C67A50A6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3" name="Google Shape;1421;p39">
              <a:extLst>
                <a:ext uri="{FF2B5EF4-FFF2-40B4-BE49-F238E27FC236}">
                  <a16:creationId xmlns:a16="http://schemas.microsoft.com/office/drawing/2014/main" id="{9AC9F5C6-8E9B-17F1-938E-F09CE58FC90B}"/>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4" name="Google Shape;1422;p39">
              <a:extLst>
                <a:ext uri="{FF2B5EF4-FFF2-40B4-BE49-F238E27FC236}">
                  <a16:creationId xmlns:a16="http://schemas.microsoft.com/office/drawing/2014/main" id="{700E90A0-D9DB-ECD0-47A7-743A1B927B3D}"/>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
        <p:nvSpPr>
          <p:cNvPr id="45" name="saib">
            <a:extLst>
              <a:ext uri="{FF2B5EF4-FFF2-40B4-BE49-F238E27FC236}">
                <a16:creationId xmlns:a16="http://schemas.microsoft.com/office/drawing/2014/main" id="{1E0F6780-2ABA-DF79-611B-5BF2C3008B53}"/>
              </a:ext>
            </a:extLst>
          </p:cNvPr>
          <p:cNvSpPr/>
          <p:nvPr/>
        </p:nvSpPr>
        <p:spPr>
          <a:xfrm rot="19980337">
            <a:off x="10789287" y="2068876"/>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46" name="said">
            <a:extLst>
              <a:ext uri="{FF2B5EF4-FFF2-40B4-BE49-F238E27FC236}">
                <a16:creationId xmlns:a16="http://schemas.microsoft.com/office/drawing/2014/main" id="{1E0F6780-2ABA-DF79-611B-5BF2C3008B53}"/>
              </a:ext>
            </a:extLst>
          </p:cNvPr>
          <p:cNvSpPr/>
          <p:nvPr/>
        </p:nvSpPr>
        <p:spPr>
          <a:xfrm rot="19980337">
            <a:off x="10837598" y="4722828"/>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47" name="saic">
            <a:extLst>
              <a:ext uri="{FF2B5EF4-FFF2-40B4-BE49-F238E27FC236}">
                <a16:creationId xmlns:a16="http://schemas.microsoft.com/office/drawing/2014/main" id="{1E0F6780-2ABA-DF79-611B-5BF2C3008B53}"/>
              </a:ext>
            </a:extLst>
          </p:cNvPr>
          <p:cNvSpPr/>
          <p:nvPr/>
        </p:nvSpPr>
        <p:spPr>
          <a:xfrm rot="19980337">
            <a:off x="5097802" y="4722828"/>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49" name="Picture 48">
            <a:hlinkClick r:id="rId6" action="ppaction://hlinksldjump"/>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26603" t="18977" r="31299" b="16874"/>
          <a:stretch/>
        </p:blipFill>
        <p:spPr>
          <a:xfrm flipH="1">
            <a:off x="824345" y="110234"/>
            <a:ext cx="2245515" cy="1787481"/>
          </a:xfrm>
          <a:prstGeom prst="rect">
            <a:avLst/>
          </a:prstGeom>
        </p:spPr>
      </p:pic>
    </p:spTree>
    <p:extLst>
      <p:ext uri="{BB962C8B-B14F-4D97-AF65-F5344CB8AC3E}">
        <p14:creationId xmlns:p14="http://schemas.microsoft.com/office/powerpoint/2010/main" val="38975452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randombar(horizontal)">
                                      <p:cBhvr>
                                        <p:cTn id="16" dur="500"/>
                                        <p:tgtEl>
                                          <p:spTgt spid="25"/>
                                        </p:tgtEl>
                                      </p:cBhvr>
                                    </p:animEffect>
                                  </p:childTnLst>
                                </p:cTn>
                              </p:par>
                              <p:par>
                                <p:cTn id="17" presetID="14" presetClass="entr" presetSubtype="1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randombar(horizontal)">
                                      <p:cBhvr>
                                        <p:cTn id="19" dur="500"/>
                                        <p:tgtEl>
                                          <p:spTgt spid="29"/>
                                        </p:tgtEl>
                                      </p:cBhvr>
                                    </p:animEffect>
                                  </p:childTnLst>
                                </p:cTn>
                              </p:par>
                              <p:par>
                                <p:cTn id="20" presetID="22" presetClass="entr" presetSubtype="4" fill="hold" nodeType="with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wipe(down)">
                                      <p:cBhvr>
                                        <p:cTn id="2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50" presetClass="entr" presetSubtype="0" decel="100000"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 calcmode="lin" valueType="num">
                                      <p:cBhvr>
                                        <p:cTn id="28" dur="1000" fill="hold"/>
                                        <p:tgtEl>
                                          <p:spTgt spid="30"/>
                                        </p:tgtEl>
                                        <p:attrNameLst>
                                          <p:attrName>ppt_w</p:attrName>
                                        </p:attrNameLst>
                                      </p:cBhvr>
                                      <p:tavLst>
                                        <p:tav tm="0">
                                          <p:val>
                                            <p:strVal val="#ppt_w+.3"/>
                                          </p:val>
                                        </p:tav>
                                        <p:tav tm="100000">
                                          <p:val>
                                            <p:strVal val="#ppt_w"/>
                                          </p:val>
                                        </p:tav>
                                      </p:tavLst>
                                    </p:anim>
                                    <p:anim calcmode="lin" valueType="num">
                                      <p:cBhvr>
                                        <p:cTn id="29" dur="1000" fill="hold"/>
                                        <p:tgtEl>
                                          <p:spTgt spid="30"/>
                                        </p:tgtEl>
                                        <p:attrNameLst>
                                          <p:attrName>ppt_h</p:attrName>
                                        </p:attrNameLst>
                                      </p:cBhvr>
                                      <p:tavLst>
                                        <p:tav tm="0">
                                          <p:val>
                                            <p:strVal val="#ppt_h"/>
                                          </p:val>
                                        </p:tav>
                                        <p:tav tm="100000">
                                          <p:val>
                                            <p:strVal val="#ppt_h"/>
                                          </p:val>
                                        </p:tav>
                                      </p:tavLst>
                                    </p:anim>
                                    <p:animEffect transition="in" filter="fade">
                                      <p:cBhvr>
                                        <p:cTn id="30" dur="1000"/>
                                        <p:tgtEl>
                                          <p:spTgt spid="30"/>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2"/>
                  </p:tgtEl>
                </p:cond>
              </p:nextCondLst>
            </p:seq>
            <p:seq concurrent="1" nextAc="seek">
              <p:cTn id="31" restart="whenNotActive" fill="hold" evtFilter="cancelBubble" nodeType="interactiveSeq">
                <p:stCondLst>
                  <p:cond evt="onClick" delay="0">
                    <p:tgtEl>
                      <p:spTgt spid="21"/>
                    </p:tgtEl>
                  </p:cond>
                </p:stCondLst>
                <p:endSync evt="end" delay="0">
                  <p:rtn val="all"/>
                </p:endSync>
                <p:childTnLst>
                  <p:par>
                    <p:cTn id="32" fill="hold">
                      <p:stCondLst>
                        <p:cond delay="0"/>
                      </p:stCondLst>
                      <p:childTnLst>
                        <p:par>
                          <p:cTn id="33" fill="hold">
                            <p:stCondLst>
                              <p:cond delay="0"/>
                            </p:stCondLst>
                            <p:childTnLst>
                              <p:par>
                                <p:cTn id="34" presetID="50" presetClass="entr" presetSubtype="0" decel="100000" fill="hold" grpId="0" nodeType="clickEffect">
                                  <p:stCondLst>
                                    <p:cond delay="0"/>
                                  </p:stCondLst>
                                  <p:childTnLst>
                                    <p:set>
                                      <p:cBhvr>
                                        <p:cTn id="35" dur="1" fill="hold">
                                          <p:stCondLst>
                                            <p:cond delay="0"/>
                                          </p:stCondLst>
                                        </p:cTn>
                                        <p:tgtEl>
                                          <p:spTgt spid="45"/>
                                        </p:tgtEl>
                                        <p:attrNameLst>
                                          <p:attrName>style.visibility</p:attrName>
                                        </p:attrNameLst>
                                      </p:cBhvr>
                                      <p:to>
                                        <p:strVal val="visible"/>
                                      </p:to>
                                    </p:set>
                                    <p:anim calcmode="lin" valueType="num">
                                      <p:cBhvr>
                                        <p:cTn id="36" dur="1000" fill="hold"/>
                                        <p:tgtEl>
                                          <p:spTgt spid="45"/>
                                        </p:tgtEl>
                                        <p:attrNameLst>
                                          <p:attrName>ppt_w</p:attrName>
                                        </p:attrNameLst>
                                      </p:cBhvr>
                                      <p:tavLst>
                                        <p:tav tm="0">
                                          <p:val>
                                            <p:strVal val="#ppt_w+.3"/>
                                          </p:val>
                                        </p:tav>
                                        <p:tav tm="100000">
                                          <p:val>
                                            <p:strVal val="#ppt_w"/>
                                          </p:val>
                                        </p:tav>
                                      </p:tavLst>
                                    </p:anim>
                                    <p:anim calcmode="lin" valueType="num">
                                      <p:cBhvr>
                                        <p:cTn id="37" dur="1000" fill="hold"/>
                                        <p:tgtEl>
                                          <p:spTgt spid="45"/>
                                        </p:tgtEl>
                                        <p:attrNameLst>
                                          <p:attrName>ppt_h</p:attrName>
                                        </p:attrNameLst>
                                      </p:cBhvr>
                                      <p:tavLst>
                                        <p:tav tm="0">
                                          <p:val>
                                            <p:strVal val="#ppt_h"/>
                                          </p:val>
                                        </p:tav>
                                        <p:tav tm="100000">
                                          <p:val>
                                            <p:strVal val="#ppt_h"/>
                                          </p:val>
                                        </p:tav>
                                      </p:tavLst>
                                    </p:anim>
                                    <p:animEffect transition="in" filter="fade">
                                      <p:cBhvr>
                                        <p:cTn id="38" dur="1000"/>
                                        <p:tgtEl>
                                          <p:spTgt spid="45"/>
                                        </p:tgtEl>
                                      </p:cBhvr>
                                    </p:animEffect>
                                  </p:childTnLst>
                                  <p:subTnLst>
                                    <p:audio>
                                      <p:cMediaNode mute="1">
                                        <p:cTn display="0" masterRel="sameClick">
                                          <p:stCondLst>
                                            <p:cond evt="begin" delay="0">
                                              <p:tn val="34"/>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1"/>
                  </p:tgtEl>
                </p:cond>
              </p:nextCondLst>
            </p:seq>
            <p:seq concurrent="1" nextAc="seek">
              <p:cTn id="39" restart="whenNotActive" fill="hold" evtFilter="cancelBubble" nodeType="interactiveSeq">
                <p:stCondLst>
                  <p:cond evt="onClick" delay="0">
                    <p:tgtEl>
                      <p:spTgt spid="25"/>
                    </p:tgtEl>
                  </p:cond>
                </p:stCondLst>
                <p:endSync evt="end" delay="0">
                  <p:rtn val="all"/>
                </p:endSync>
                <p:childTnLst>
                  <p:par>
                    <p:cTn id="40" fill="hold">
                      <p:stCondLst>
                        <p:cond delay="0"/>
                      </p:stCondLst>
                      <p:childTnLst>
                        <p:par>
                          <p:cTn id="41" fill="hold">
                            <p:stCondLst>
                              <p:cond delay="0"/>
                            </p:stCondLst>
                            <p:childTnLst>
                              <p:par>
                                <p:cTn id="42" presetID="50" presetClass="entr" presetSubtype="0" decel="100000" fill="hold" grpId="0" nodeType="clickEffect">
                                  <p:stCondLst>
                                    <p:cond delay="0"/>
                                  </p:stCondLst>
                                  <p:childTnLst>
                                    <p:set>
                                      <p:cBhvr>
                                        <p:cTn id="43" dur="1" fill="hold">
                                          <p:stCondLst>
                                            <p:cond delay="0"/>
                                          </p:stCondLst>
                                        </p:cTn>
                                        <p:tgtEl>
                                          <p:spTgt spid="47"/>
                                        </p:tgtEl>
                                        <p:attrNameLst>
                                          <p:attrName>style.visibility</p:attrName>
                                        </p:attrNameLst>
                                      </p:cBhvr>
                                      <p:to>
                                        <p:strVal val="visible"/>
                                      </p:to>
                                    </p:set>
                                    <p:anim calcmode="lin" valueType="num">
                                      <p:cBhvr>
                                        <p:cTn id="44" dur="1000" fill="hold"/>
                                        <p:tgtEl>
                                          <p:spTgt spid="47"/>
                                        </p:tgtEl>
                                        <p:attrNameLst>
                                          <p:attrName>ppt_w</p:attrName>
                                        </p:attrNameLst>
                                      </p:cBhvr>
                                      <p:tavLst>
                                        <p:tav tm="0">
                                          <p:val>
                                            <p:strVal val="#ppt_w+.3"/>
                                          </p:val>
                                        </p:tav>
                                        <p:tav tm="100000">
                                          <p:val>
                                            <p:strVal val="#ppt_w"/>
                                          </p:val>
                                        </p:tav>
                                      </p:tavLst>
                                    </p:anim>
                                    <p:anim calcmode="lin" valueType="num">
                                      <p:cBhvr>
                                        <p:cTn id="45" dur="1000" fill="hold"/>
                                        <p:tgtEl>
                                          <p:spTgt spid="47"/>
                                        </p:tgtEl>
                                        <p:attrNameLst>
                                          <p:attrName>ppt_h</p:attrName>
                                        </p:attrNameLst>
                                      </p:cBhvr>
                                      <p:tavLst>
                                        <p:tav tm="0">
                                          <p:val>
                                            <p:strVal val="#ppt_h"/>
                                          </p:val>
                                        </p:tav>
                                        <p:tav tm="100000">
                                          <p:val>
                                            <p:strVal val="#ppt_h"/>
                                          </p:val>
                                        </p:tav>
                                      </p:tavLst>
                                    </p:anim>
                                    <p:animEffect transition="in" filter="fade">
                                      <p:cBhvr>
                                        <p:cTn id="46" dur="1000"/>
                                        <p:tgtEl>
                                          <p:spTgt spid="47"/>
                                        </p:tgtEl>
                                      </p:cBhvr>
                                    </p:animEffect>
                                  </p:childTnLst>
                                  <p:subTnLst>
                                    <p:audio>
                                      <p:cMediaNode mute="1">
                                        <p:cTn display="0" masterRel="sameClick">
                                          <p:stCondLst>
                                            <p:cond evt="begin" delay="0">
                                              <p:tn val="42"/>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5"/>
                  </p:tgtEl>
                </p:cond>
              </p:nextCondLst>
            </p:seq>
            <p:seq concurrent="1" nextAc="seek">
              <p:cTn id="47" restart="whenNotActive" fill="hold" evtFilter="cancelBubble" nodeType="interactiveSeq">
                <p:stCondLst>
                  <p:cond evt="onClick" delay="0">
                    <p:tgtEl>
                      <p:spTgt spid="29"/>
                    </p:tgtEl>
                  </p:cond>
                </p:stCondLst>
                <p:endSync evt="end" delay="0">
                  <p:rtn val="all"/>
                </p:endSync>
                <p:childTnLst>
                  <p:par>
                    <p:cTn id="48" fill="hold">
                      <p:stCondLst>
                        <p:cond delay="0"/>
                      </p:stCondLst>
                      <p:childTnLst>
                        <p:par>
                          <p:cTn id="49" fill="hold">
                            <p:stCondLst>
                              <p:cond delay="0"/>
                            </p:stCondLst>
                            <p:childTnLst>
                              <p:par>
                                <p:cTn id="50" presetID="50" presetClass="entr" presetSubtype="0" decel="100000" fill="hold" grpId="0" nodeType="clickEffect">
                                  <p:stCondLst>
                                    <p:cond delay="0"/>
                                  </p:stCondLst>
                                  <p:childTnLst>
                                    <p:set>
                                      <p:cBhvr>
                                        <p:cTn id="51" dur="1" fill="hold">
                                          <p:stCondLst>
                                            <p:cond delay="0"/>
                                          </p:stCondLst>
                                        </p:cTn>
                                        <p:tgtEl>
                                          <p:spTgt spid="46"/>
                                        </p:tgtEl>
                                        <p:attrNameLst>
                                          <p:attrName>style.visibility</p:attrName>
                                        </p:attrNameLst>
                                      </p:cBhvr>
                                      <p:to>
                                        <p:strVal val="visible"/>
                                      </p:to>
                                    </p:set>
                                    <p:anim calcmode="lin" valueType="num">
                                      <p:cBhvr>
                                        <p:cTn id="52" dur="1000" fill="hold"/>
                                        <p:tgtEl>
                                          <p:spTgt spid="46"/>
                                        </p:tgtEl>
                                        <p:attrNameLst>
                                          <p:attrName>ppt_w</p:attrName>
                                        </p:attrNameLst>
                                      </p:cBhvr>
                                      <p:tavLst>
                                        <p:tav tm="0">
                                          <p:val>
                                            <p:strVal val="#ppt_w+.3"/>
                                          </p:val>
                                        </p:tav>
                                        <p:tav tm="100000">
                                          <p:val>
                                            <p:strVal val="#ppt_w"/>
                                          </p:val>
                                        </p:tav>
                                      </p:tavLst>
                                    </p:anim>
                                    <p:anim calcmode="lin" valueType="num">
                                      <p:cBhvr>
                                        <p:cTn id="53" dur="1000" fill="hold"/>
                                        <p:tgtEl>
                                          <p:spTgt spid="46"/>
                                        </p:tgtEl>
                                        <p:attrNameLst>
                                          <p:attrName>ppt_h</p:attrName>
                                        </p:attrNameLst>
                                      </p:cBhvr>
                                      <p:tavLst>
                                        <p:tav tm="0">
                                          <p:val>
                                            <p:strVal val="#ppt_h"/>
                                          </p:val>
                                        </p:tav>
                                        <p:tav tm="100000">
                                          <p:val>
                                            <p:strVal val="#ppt_h"/>
                                          </p:val>
                                        </p:tav>
                                      </p:tavLst>
                                    </p:anim>
                                    <p:animEffect transition="in" filter="fade">
                                      <p:cBhvr>
                                        <p:cTn id="54" dur="1000"/>
                                        <p:tgtEl>
                                          <p:spTgt spid="46"/>
                                        </p:tgtEl>
                                      </p:cBhvr>
                                    </p:animEffect>
                                  </p:childTnLst>
                                  <p:subTnLst>
                                    <p:audio>
                                      <p:cMediaNode mute="1">
                                        <p:cTn display="0" masterRel="sameClick">
                                          <p:stCondLst>
                                            <p:cond evt="begin" delay="0">
                                              <p:tn val="50"/>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9"/>
                  </p:tgtEl>
                </p:cond>
              </p:nextCondLst>
            </p:seq>
          </p:childTnLst>
        </p:cTn>
      </p:par>
    </p:tnLst>
    <p:bldLst>
      <p:bldP spid="4" grpId="0" animBg="1"/>
      <p:bldP spid="45" grpId="0" animBg="1"/>
      <p:bldP spid="46" grpId="0" animBg="1"/>
      <p:bldP spid="4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7000" r="-27000"/>
          </a:stretch>
        </a:blipFill>
        <a:effectLst/>
      </p:bgPr>
    </p:bg>
    <p:spTree>
      <p:nvGrpSpPr>
        <p:cNvPr id="1" name=""/>
        <p:cNvGrpSpPr/>
        <p:nvPr/>
      </p:nvGrpSpPr>
      <p:grpSpPr>
        <a:xfrm>
          <a:off x="0" y="0"/>
          <a:ext cx="0" cy="0"/>
          <a:chOff x="0" y="0"/>
          <a:chExt cx="0" cy="0"/>
        </a:xfrm>
      </p:grpSpPr>
      <p:sp>
        <p:nvSpPr>
          <p:cNvPr id="4" name="Câu hỏi"/>
          <p:cNvSpPr/>
          <p:nvPr/>
        </p:nvSpPr>
        <p:spPr>
          <a:xfrm>
            <a:off x="2476110" y="100781"/>
            <a:ext cx="8134632" cy="1539520"/>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Một</a:t>
            </a:r>
            <a:r>
              <a:rPr kumimoji="0" lang="vi-VN" sz="4000" b="1"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 hộp có 7 cái bánh. Hỏi 6 hộp có bao nhiêu cái?</a:t>
            </a:r>
            <a:endParaRPr kumimoji="0" lang="en-GB" sz="40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grpSp>
        <p:nvGrpSpPr>
          <p:cNvPr id="12" name="A"/>
          <p:cNvGrpSpPr/>
          <p:nvPr/>
        </p:nvGrpSpPr>
        <p:grpSpPr>
          <a:xfrm>
            <a:off x="464231" y="2355461"/>
            <a:ext cx="5359793" cy="1473589"/>
            <a:chOff x="464231" y="2355461"/>
            <a:chExt cx="5359793" cy="1473589"/>
          </a:xfrm>
        </p:grpSpPr>
        <p:sp>
          <p:nvSpPr>
            <p:cNvPr id="5" name="Rounded Rectangle 4"/>
            <p:cNvSpPr/>
            <p:nvPr/>
          </p:nvSpPr>
          <p:spPr>
            <a:xfrm>
              <a:off x="1448972" y="2599009"/>
              <a:ext cx="4304713" cy="1111347"/>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3" name="Rounded Rectangle 2"/>
            <p:cNvSpPr/>
            <p:nvPr/>
          </p:nvSpPr>
          <p:spPr>
            <a:xfrm>
              <a:off x="1674054" y="2538781"/>
              <a:ext cx="4149970" cy="1106951"/>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5789" r="78596" b="84410"/>
            <a:stretch/>
          </p:blipFill>
          <p:spPr>
            <a:xfrm>
              <a:off x="464231" y="2355461"/>
              <a:ext cx="1570535" cy="1473589"/>
            </a:xfrm>
            <a:prstGeom prst="rect">
              <a:avLst/>
            </a:prstGeom>
          </p:spPr>
        </p:pic>
        <p:sp>
          <p:nvSpPr>
            <p:cNvPr id="11" name="Rectangle 10"/>
            <p:cNvSpPr/>
            <p:nvPr/>
          </p:nvSpPr>
          <p:spPr>
            <a:xfrm>
              <a:off x="1959593" y="2814827"/>
              <a:ext cx="3275951"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7</a:t>
              </a:r>
              <a:endParaRPr kumimoji="0" lang="en-GB" sz="36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grpSp>
      <p:grpSp>
        <p:nvGrpSpPr>
          <p:cNvPr id="21" name="B"/>
          <p:cNvGrpSpPr/>
          <p:nvPr/>
        </p:nvGrpSpPr>
        <p:grpSpPr>
          <a:xfrm>
            <a:off x="6026734" y="2243358"/>
            <a:ext cx="5382603" cy="1667899"/>
            <a:chOff x="6026734" y="2243358"/>
            <a:chExt cx="5382603" cy="1667899"/>
          </a:xfrm>
        </p:grpSpPr>
        <p:sp>
          <p:nvSpPr>
            <p:cNvPr id="6" name="Rounded Rectangle 5"/>
            <p:cNvSpPr/>
            <p:nvPr/>
          </p:nvSpPr>
          <p:spPr>
            <a:xfrm>
              <a:off x="7033847" y="2570873"/>
              <a:ext cx="4304713" cy="111134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19" name="Rectangle 18"/>
            <p:cNvSpPr/>
            <p:nvPr/>
          </p:nvSpPr>
          <p:spPr>
            <a:xfrm>
              <a:off x="7458758" y="2777674"/>
              <a:ext cx="3454890" cy="646331"/>
            </a:xfrm>
            <a:prstGeom prst="rect">
              <a:avLst/>
            </a:prstGeom>
            <a:ln w="3810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14</a:t>
              </a:r>
              <a:endParaRPr kumimoji="0" lang="en-GB" sz="36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0" name="Rounded Rectangle 19"/>
            <p:cNvSpPr/>
            <p:nvPr/>
          </p:nvSpPr>
          <p:spPr>
            <a:xfrm>
              <a:off x="7104624" y="2501827"/>
              <a:ext cx="4304713" cy="1111347"/>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pic>
          <p:nvPicPr>
            <p:cNvPr id="18" name="Picture 17"/>
            <p:cNvPicPr>
              <a:picLocks noChangeAspect="1"/>
            </p:cNvPicPr>
            <p:nvPr/>
          </p:nvPicPr>
          <p:blipFill rotWithShape="1">
            <a:blip r:embed="rId5">
              <a:extLst>
                <a:ext uri="{28A0092B-C50C-407E-A947-70E740481C1C}">
                  <a14:useLocalDpi xmlns:a14="http://schemas.microsoft.com/office/drawing/2010/main" val="0"/>
                </a:ext>
              </a:extLst>
            </a:blip>
            <a:srcRect l="20634" t="-410" r="63173" b="84820"/>
            <a:stretch/>
          </p:blipFill>
          <p:spPr>
            <a:xfrm>
              <a:off x="6026734" y="2243358"/>
              <a:ext cx="1330669" cy="1667899"/>
            </a:xfrm>
            <a:prstGeom prst="rect">
              <a:avLst/>
            </a:prstGeom>
            <a:ln w="38100">
              <a:noFill/>
            </a:ln>
          </p:spPr>
        </p:pic>
      </p:grpSp>
      <p:grpSp>
        <p:nvGrpSpPr>
          <p:cNvPr id="25" name="C"/>
          <p:cNvGrpSpPr/>
          <p:nvPr/>
        </p:nvGrpSpPr>
        <p:grpSpPr>
          <a:xfrm>
            <a:off x="529503" y="4096574"/>
            <a:ext cx="5294521" cy="1556748"/>
            <a:chOff x="529503" y="4096574"/>
            <a:chExt cx="5294521" cy="1556748"/>
          </a:xfrm>
        </p:grpSpPr>
        <p:sp>
          <p:nvSpPr>
            <p:cNvPr id="8" name="Rounded Rectangle 7"/>
            <p:cNvSpPr/>
            <p:nvPr/>
          </p:nvSpPr>
          <p:spPr>
            <a:xfrm>
              <a:off x="1448971" y="4269545"/>
              <a:ext cx="4304713" cy="1111347"/>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3" name="Rectangle 22"/>
            <p:cNvSpPr/>
            <p:nvPr/>
          </p:nvSpPr>
          <p:spPr>
            <a:xfrm>
              <a:off x="1734793" y="4455840"/>
              <a:ext cx="3679036"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42</a:t>
              </a:r>
              <a:endParaRPr kumimoji="0" lang="en-GB" sz="36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4" name="Rounded Rectangle 23"/>
            <p:cNvSpPr/>
            <p:nvPr/>
          </p:nvSpPr>
          <p:spPr>
            <a:xfrm>
              <a:off x="1519311" y="4199650"/>
              <a:ext cx="4304713" cy="1111347"/>
            </a:xfrm>
            <a:prstGeom prst="roundRect">
              <a:avLst/>
            </a:prstGeom>
            <a:no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pic>
          <p:nvPicPr>
            <p:cNvPr id="22" name="Picture 21"/>
            <p:cNvPicPr>
              <a:picLocks noChangeAspect="1"/>
            </p:cNvPicPr>
            <p:nvPr/>
          </p:nvPicPr>
          <p:blipFill rotWithShape="1">
            <a:blip r:embed="rId5">
              <a:extLst>
                <a:ext uri="{28A0092B-C50C-407E-A947-70E740481C1C}">
                  <a14:useLocalDpi xmlns:a14="http://schemas.microsoft.com/office/drawing/2010/main" val="0"/>
                </a:ext>
              </a:extLst>
            </a:blip>
            <a:srcRect l="36249" t="-1026" r="49486" b="84616"/>
            <a:stretch/>
          </p:blipFill>
          <p:spPr>
            <a:xfrm rot="20512849">
              <a:off x="529503" y="4096574"/>
              <a:ext cx="1439992" cy="1556748"/>
            </a:xfrm>
            <a:prstGeom prst="rect">
              <a:avLst/>
            </a:prstGeom>
          </p:spPr>
        </p:pic>
      </p:grpSp>
      <p:grpSp>
        <p:nvGrpSpPr>
          <p:cNvPr id="29" name="D"/>
          <p:cNvGrpSpPr/>
          <p:nvPr/>
        </p:nvGrpSpPr>
        <p:grpSpPr>
          <a:xfrm>
            <a:off x="6207202" y="4021354"/>
            <a:ext cx="5202135" cy="1607727"/>
            <a:chOff x="6207202" y="4021354"/>
            <a:chExt cx="5202135" cy="1607727"/>
          </a:xfrm>
        </p:grpSpPr>
        <p:sp>
          <p:nvSpPr>
            <p:cNvPr id="7" name="Rounded Rectangle 6"/>
            <p:cNvSpPr/>
            <p:nvPr/>
          </p:nvSpPr>
          <p:spPr>
            <a:xfrm>
              <a:off x="7033847" y="4269545"/>
              <a:ext cx="4304713" cy="1111347"/>
            </a:xfrm>
            <a:prstGeom prst="round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7" name="Rectangle 26"/>
            <p:cNvSpPr/>
            <p:nvPr/>
          </p:nvSpPr>
          <p:spPr>
            <a:xfrm>
              <a:off x="7570786" y="4468782"/>
              <a:ext cx="3271419"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54</a:t>
              </a:r>
              <a:endParaRPr kumimoji="0" lang="en-GB" sz="36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8" name="Rounded Rectangle 27"/>
            <p:cNvSpPr/>
            <p:nvPr/>
          </p:nvSpPr>
          <p:spPr>
            <a:xfrm>
              <a:off x="7104624" y="4199650"/>
              <a:ext cx="4304713" cy="1111347"/>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pic>
          <p:nvPicPr>
            <p:cNvPr id="26" name="Picture 25"/>
            <p:cNvPicPr>
              <a:picLocks noChangeAspect="1"/>
            </p:cNvPicPr>
            <p:nvPr/>
          </p:nvPicPr>
          <p:blipFill rotWithShape="1">
            <a:blip r:embed="rId5">
              <a:extLst>
                <a:ext uri="{28A0092B-C50C-407E-A947-70E740481C1C}">
                  <a14:useLocalDpi xmlns:a14="http://schemas.microsoft.com/office/drawing/2010/main" val="0"/>
                </a:ext>
              </a:extLst>
            </a:blip>
            <a:srcRect l="50128" r="33678" b="84615"/>
            <a:stretch/>
          </p:blipFill>
          <p:spPr>
            <a:xfrm>
              <a:off x="6207202" y="4021354"/>
              <a:ext cx="1169715" cy="1607727"/>
            </a:xfrm>
            <a:prstGeom prst="rect">
              <a:avLst/>
            </a:prstGeom>
          </p:spPr>
        </p:pic>
      </p:grpSp>
      <p:grpSp>
        <p:nvGrpSpPr>
          <p:cNvPr id="30" name="mattroi">
            <a:extLst>
              <a:ext uri="{FF2B5EF4-FFF2-40B4-BE49-F238E27FC236}">
                <a16:creationId xmlns:a16="http://schemas.microsoft.com/office/drawing/2014/main" id="{C2478A37-2BF7-8F3F-2FAE-9BDF35EBD811}"/>
              </a:ext>
            </a:extLst>
          </p:cNvPr>
          <p:cNvGrpSpPr/>
          <p:nvPr/>
        </p:nvGrpSpPr>
        <p:grpSpPr>
          <a:xfrm flipH="1">
            <a:off x="4983405" y="4602136"/>
            <a:ext cx="1242915" cy="1262779"/>
            <a:chOff x="2178000" y="1370575"/>
            <a:chExt cx="1417475" cy="1417450"/>
          </a:xfrm>
        </p:grpSpPr>
        <p:sp>
          <p:nvSpPr>
            <p:cNvPr id="31" name="Google Shape;1409;p39">
              <a:extLst>
                <a:ext uri="{FF2B5EF4-FFF2-40B4-BE49-F238E27FC236}">
                  <a16:creationId xmlns:a16="http://schemas.microsoft.com/office/drawing/2014/main" id="{923CF08C-51B5-9B08-EF5C-A88775363AE9}"/>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2" name="Google Shape;1410;p39">
              <a:extLst>
                <a:ext uri="{FF2B5EF4-FFF2-40B4-BE49-F238E27FC236}">
                  <a16:creationId xmlns:a16="http://schemas.microsoft.com/office/drawing/2014/main" id="{2FDCAC83-7D47-E4A9-3C29-DE80A449ACA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3" name="Google Shape;1411;p39">
              <a:extLst>
                <a:ext uri="{FF2B5EF4-FFF2-40B4-BE49-F238E27FC236}">
                  <a16:creationId xmlns:a16="http://schemas.microsoft.com/office/drawing/2014/main" id="{CC9204C5-5B65-B813-6C15-D65230266348}"/>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4" name="Google Shape;1412;p39">
              <a:extLst>
                <a:ext uri="{FF2B5EF4-FFF2-40B4-BE49-F238E27FC236}">
                  <a16:creationId xmlns:a16="http://schemas.microsoft.com/office/drawing/2014/main" id="{D993A3E6-F277-E022-28DC-3167A141616C}"/>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5" name="Google Shape;1413;p39">
              <a:extLst>
                <a:ext uri="{FF2B5EF4-FFF2-40B4-BE49-F238E27FC236}">
                  <a16:creationId xmlns:a16="http://schemas.microsoft.com/office/drawing/2014/main" id="{151538D1-D9C2-614A-DB41-347D3C9F9F3E}"/>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6" name="Google Shape;1414;p39">
              <a:extLst>
                <a:ext uri="{FF2B5EF4-FFF2-40B4-BE49-F238E27FC236}">
                  <a16:creationId xmlns:a16="http://schemas.microsoft.com/office/drawing/2014/main" id="{3C3BDB25-46A9-07A9-9506-3910AC067692}"/>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7" name="Google Shape;1415;p39">
              <a:extLst>
                <a:ext uri="{FF2B5EF4-FFF2-40B4-BE49-F238E27FC236}">
                  <a16:creationId xmlns:a16="http://schemas.microsoft.com/office/drawing/2014/main" id="{9D006B52-9AAE-BC5D-663C-510CA32C3459}"/>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8" name="Google Shape;1416;p39">
              <a:extLst>
                <a:ext uri="{FF2B5EF4-FFF2-40B4-BE49-F238E27FC236}">
                  <a16:creationId xmlns:a16="http://schemas.microsoft.com/office/drawing/2014/main" id="{009C6E80-8E63-E29D-DB38-11B87E4FD718}"/>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9" name="Google Shape;1417;p39">
              <a:extLst>
                <a:ext uri="{FF2B5EF4-FFF2-40B4-BE49-F238E27FC236}">
                  <a16:creationId xmlns:a16="http://schemas.microsoft.com/office/drawing/2014/main" id="{61FF8998-C631-5AB6-CFA3-800AEEF00A98}"/>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0" name="Google Shape;1418;p39">
              <a:extLst>
                <a:ext uri="{FF2B5EF4-FFF2-40B4-BE49-F238E27FC236}">
                  <a16:creationId xmlns:a16="http://schemas.microsoft.com/office/drawing/2014/main" id="{3F837775-817E-E8E4-951A-360675708F7C}"/>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1" name="Google Shape;1419;p39">
              <a:extLst>
                <a:ext uri="{FF2B5EF4-FFF2-40B4-BE49-F238E27FC236}">
                  <a16:creationId xmlns:a16="http://schemas.microsoft.com/office/drawing/2014/main" id="{04574DF9-3B2B-DE36-1F63-7DB2855A00B1}"/>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2" name="Google Shape;1420;p39">
              <a:extLst>
                <a:ext uri="{FF2B5EF4-FFF2-40B4-BE49-F238E27FC236}">
                  <a16:creationId xmlns:a16="http://schemas.microsoft.com/office/drawing/2014/main" id="{465385CD-0C09-5114-0301-7A8C67A50A6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3" name="Google Shape;1421;p39">
              <a:extLst>
                <a:ext uri="{FF2B5EF4-FFF2-40B4-BE49-F238E27FC236}">
                  <a16:creationId xmlns:a16="http://schemas.microsoft.com/office/drawing/2014/main" id="{9AC9F5C6-8E9B-17F1-938E-F09CE58FC90B}"/>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4" name="Google Shape;1422;p39">
              <a:extLst>
                <a:ext uri="{FF2B5EF4-FFF2-40B4-BE49-F238E27FC236}">
                  <a16:creationId xmlns:a16="http://schemas.microsoft.com/office/drawing/2014/main" id="{700E90A0-D9DB-ECD0-47A7-743A1B927B3D}"/>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
        <p:nvSpPr>
          <p:cNvPr id="45" name="saib">
            <a:extLst>
              <a:ext uri="{FF2B5EF4-FFF2-40B4-BE49-F238E27FC236}">
                <a16:creationId xmlns:a16="http://schemas.microsoft.com/office/drawing/2014/main" id="{1E0F6780-2ABA-DF79-611B-5BF2C3008B53}"/>
              </a:ext>
            </a:extLst>
          </p:cNvPr>
          <p:cNvSpPr/>
          <p:nvPr/>
        </p:nvSpPr>
        <p:spPr>
          <a:xfrm rot="19980337">
            <a:off x="10789287" y="2068876"/>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46" name="said">
            <a:extLst>
              <a:ext uri="{FF2B5EF4-FFF2-40B4-BE49-F238E27FC236}">
                <a16:creationId xmlns:a16="http://schemas.microsoft.com/office/drawing/2014/main" id="{1E0F6780-2ABA-DF79-611B-5BF2C3008B53}"/>
              </a:ext>
            </a:extLst>
          </p:cNvPr>
          <p:cNvSpPr/>
          <p:nvPr/>
        </p:nvSpPr>
        <p:spPr>
          <a:xfrm rot="19980337">
            <a:off x="10837598" y="4722828"/>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47" name="saic">
            <a:extLst>
              <a:ext uri="{FF2B5EF4-FFF2-40B4-BE49-F238E27FC236}">
                <a16:creationId xmlns:a16="http://schemas.microsoft.com/office/drawing/2014/main" id="{1E0F6780-2ABA-DF79-611B-5BF2C3008B53}"/>
              </a:ext>
            </a:extLst>
          </p:cNvPr>
          <p:cNvSpPr/>
          <p:nvPr/>
        </p:nvSpPr>
        <p:spPr>
          <a:xfrm rot="19980337">
            <a:off x="4975537" y="2148010"/>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49" name="Picture 48">
            <a:hlinkClick r:id="rId6" action="ppaction://hlinksldjump"/>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14080" y="-191241"/>
            <a:ext cx="2123563" cy="2123563"/>
          </a:xfrm>
          <a:prstGeom prst="rect">
            <a:avLst/>
          </a:prstGeom>
        </p:spPr>
      </p:pic>
    </p:spTree>
    <p:extLst>
      <p:ext uri="{BB962C8B-B14F-4D97-AF65-F5344CB8AC3E}">
        <p14:creationId xmlns:p14="http://schemas.microsoft.com/office/powerpoint/2010/main" val="3571468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randombar(horizontal)">
                                      <p:cBhvr>
                                        <p:cTn id="16" dur="500"/>
                                        <p:tgtEl>
                                          <p:spTgt spid="25"/>
                                        </p:tgtEl>
                                      </p:cBhvr>
                                    </p:animEffect>
                                  </p:childTnLst>
                                </p:cTn>
                              </p:par>
                              <p:par>
                                <p:cTn id="17" presetID="14" presetClass="entr" presetSubtype="1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randombar(horizontal)">
                                      <p:cBhvr>
                                        <p:cTn id="19" dur="500"/>
                                        <p:tgtEl>
                                          <p:spTgt spid="29"/>
                                        </p:tgtEl>
                                      </p:cBhvr>
                                    </p:animEffect>
                                  </p:childTnLst>
                                </p:cTn>
                              </p:par>
                              <p:par>
                                <p:cTn id="20" presetID="16" presetClass="entr" presetSubtype="21" fill="hold" nodeType="with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barn(inVertical)">
                                      <p:cBhvr>
                                        <p:cTn id="2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p:cTn id="28" dur="1000" fill="hold"/>
                                        <p:tgtEl>
                                          <p:spTgt spid="45"/>
                                        </p:tgtEl>
                                        <p:attrNameLst>
                                          <p:attrName>ppt_w</p:attrName>
                                        </p:attrNameLst>
                                      </p:cBhvr>
                                      <p:tavLst>
                                        <p:tav tm="0">
                                          <p:val>
                                            <p:strVal val="#ppt_w+.3"/>
                                          </p:val>
                                        </p:tav>
                                        <p:tav tm="100000">
                                          <p:val>
                                            <p:strVal val="#ppt_w"/>
                                          </p:val>
                                        </p:tav>
                                      </p:tavLst>
                                    </p:anim>
                                    <p:anim calcmode="lin" valueType="num">
                                      <p:cBhvr>
                                        <p:cTn id="29" dur="1000" fill="hold"/>
                                        <p:tgtEl>
                                          <p:spTgt spid="45"/>
                                        </p:tgtEl>
                                        <p:attrNameLst>
                                          <p:attrName>ppt_h</p:attrName>
                                        </p:attrNameLst>
                                      </p:cBhvr>
                                      <p:tavLst>
                                        <p:tav tm="0">
                                          <p:val>
                                            <p:strVal val="#ppt_h"/>
                                          </p:val>
                                        </p:tav>
                                        <p:tav tm="100000">
                                          <p:val>
                                            <p:strVal val="#ppt_h"/>
                                          </p:val>
                                        </p:tav>
                                      </p:tavLst>
                                    </p:anim>
                                    <p:animEffect transition="in" filter="fade">
                                      <p:cBhvr>
                                        <p:cTn id="30" dur="1000"/>
                                        <p:tgtEl>
                                          <p:spTgt spid="45"/>
                                        </p:tgtEl>
                                      </p:cBhvr>
                                    </p:animEffect>
                                  </p:childTnLst>
                                  <p:subTnLst>
                                    <p:audio>
                                      <p:cMediaNode mute="1">
                                        <p:cTn display="0" masterRel="sameClick">
                                          <p:stCondLst>
                                            <p:cond evt="begin" delay="0">
                                              <p:tn val="26"/>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21"/>
                  </p:tgtEl>
                </p:cond>
              </p:nextCondLst>
            </p:seq>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50" presetClass="entr" presetSubtype="0" decel="100000" fill="hold" nodeType="clickEffect">
                                  <p:stCondLst>
                                    <p:cond delay="0"/>
                                  </p:stCondLst>
                                  <p:childTnLst>
                                    <p:set>
                                      <p:cBhvr>
                                        <p:cTn id="35" dur="1" fill="hold">
                                          <p:stCondLst>
                                            <p:cond delay="0"/>
                                          </p:stCondLst>
                                        </p:cTn>
                                        <p:tgtEl>
                                          <p:spTgt spid="30"/>
                                        </p:tgtEl>
                                        <p:attrNameLst>
                                          <p:attrName>style.visibility</p:attrName>
                                        </p:attrNameLst>
                                      </p:cBhvr>
                                      <p:to>
                                        <p:strVal val="visible"/>
                                      </p:to>
                                    </p:set>
                                    <p:anim calcmode="lin" valueType="num">
                                      <p:cBhvr>
                                        <p:cTn id="36" dur="1000" fill="hold"/>
                                        <p:tgtEl>
                                          <p:spTgt spid="30"/>
                                        </p:tgtEl>
                                        <p:attrNameLst>
                                          <p:attrName>ppt_w</p:attrName>
                                        </p:attrNameLst>
                                      </p:cBhvr>
                                      <p:tavLst>
                                        <p:tav tm="0">
                                          <p:val>
                                            <p:strVal val="#ppt_w+.3"/>
                                          </p:val>
                                        </p:tav>
                                        <p:tav tm="100000">
                                          <p:val>
                                            <p:strVal val="#ppt_w"/>
                                          </p:val>
                                        </p:tav>
                                      </p:tavLst>
                                    </p:anim>
                                    <p:anim calcmode="lin" valueType="num">
                                      <p:cBhvr>
                                        <p:cTn id="37" dur="1000" fill="hold"/>
                                        <p:tgtEl>
                                          <p:spTgt spid="30"/>
                                        </p:tgtEl>
                                        <p:attrNameLst>
                                          <p:attrName>ppt_h</p:attrName>
                                        </p:attrNameLst>
                                      </p:cBhvr>
                                      <p:tavLst>
                                        <p:tav tm="0">
                                          <p:val>
                                            <p:strVal val="#ppt_h"/>
                                          </p:val>
                                        </p:tav>
                                        <p:tav tm="100000">
                                          <p:val>
                                            <p:strVal val="#ppt_h"/>
                                          </p:val>
                                        </p:tav>
                                      </p:tavLst>
                                    </p:anim>
                                    <p:animEffect transition="in" filter="fade">
                                      <p:cBhvr>
                                        <p:cTn id="38" dur="1000"/>
                                        <p:tgtEl>
                                          <p:spTgt spid="30"/>
                                        </p:tgtEl>
                                      </p:cBhvr>
                                    </p:animEffect>
                                  </p:childTnLst>
                                  <p:subTnLst>
                                    <p:audio>
                                      <p:cMediaNode>
                                        <p:cTn display="0" masterRel="sameClick">
                                          <p:stCondLst>
                                            <p:cond evt="begin" delay="0">
                                              <p:tn val="34"/>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5"/>
                  </p:tgtEl>
                </p:cond>
              </p:nextCondLst>
            </p:seq>
            <p:seq concurrent="1" nextAc="seek">
              <p:cTn id="39" restart="whenNotActive" fill="hold" evtFilter="cancelBubble" nodeType="interactiveSeq">
                <p:stCondLst>
                  <p:cond evt="onClick" delay="0">
                    <p:tgtEl>
                      <p:spTgt spid="29"/>
                    </p:tgtEl>
                  </p:cond>
                </p:stCondLst>
                <p:endSync evt="end" delay="0">
                  <p:rtn val="all"/>
                </p:endSync>
                <p:childTnLst>
                  <p:par>
                    <p:cTn id="40" fill="hold">
                      <p:stCondLst>
                        <p:cond delay="0"/>
                      </p:stCondLst>
                      <p:childTnLst>
                        <p:par>
                          <p:cTn id="41" fill="hold">
                            <p:stCondLst>
                              <p:cond delay="0"/>
                            </p:stCondLst>
                            <p:childTnLst>
                              <p:par>
                                <p:cTn id="42" presetID="50" presetClass="entr" presetSubtype="0" decel="100000" fill="hold" grpId="0" nodeType="clickEffect">
                                  <p:stCondLst>
                                    <p:cond delay="0"/>
                                  </p:stCondLst>
                                  <p:childTnLst>
                                    <p:set>
                                      <p:cBhvr>
                                        <p:cTn id="43" dur="1" fill="hold">
                                          <p:stCondLst>
                                            <p:cond delay="0"/>
                                          </p:stCondLst>
                                        </p:cTn>
                                        <p:tgtEl>
                                          <p:spTgt spid="46"/>
                                        </p:tgtEl>
                                        <p:attrNameLst>
                                          <p:attrName>style.visibility</p:attrName>
                                        </p:attrNameLst>
                                      </p:cBhvr>
                                      <p:to>
                                        <p:strVal val="visible"/>
                                      </p:to>
                                    </p:set>
                                    <p:anim calcmode="lin" valueType="num">
                                      <p:cBhvr>
                                        <p:cTn id="44" dur="1000" fill="hold"/>
                                        <p:tgtEl>
                                          <p:spTgt spid="46"/>
                                        </p:tgtEl>
                                        <p:attrNameLst>
                                          <p:attrName>ppt_w</p:attrName>
                                        </p:attrNameLst>
                                      </p:cBhvr>
                                      <p:tavLst>
                                        <p:tav tm="0">
                                          <p:val>
                                            <p:strVal val="#ppt_w+.3"/>
                                          </p:val>
                                        </p:tav>
                                        <p:tav tm="100000">
                                          <p:val>
                                            <p:strVal val="#ppt_w"/>
                                          </p:val>
                                        </p:tav>
                                      </p:tavLst>
                                    </p:anim>
                                    <p:anim calcmode="lin" valueType="num">
                                      <p:cBhvr>
                                        <p:cTn id="45" dur="1000" fill="hold"/>
                                        <p:tgtEl>
                                          <p:spTgt spid="46"/>
                                        </p:tgtEl>
                                        <p:attrNameLst>
                                          <p:attrName>ppt_h</p:attrName>
                                        </p:attrNameLst>
                                      </p:cBhvr>
                                      <p:tavLst>
                                        <p:tav tm="0">
                                          <p:val>
                                            <p:strVal val="#ppt_h"/>
                                          </p:val>
                                        </p:tav>
                                        <p:tav tm="100000">
                                          <p:val>
                                            <p:strVal val="#ppt_h"/>
                                          </p:val>
                                        </p:tav>
                                      </p:tavLst>
                                    </p:anim>
                                    <p:animEffect transition="in" filter="fade">
                                      <p:cBhvr>
                                        <p:cTn id="46" dur="1000"/>
                                        <p:tgtEl>
                                          <p:spTgt spid="46"/>
                                        </p:tgtEl>
                                      </p:cBhvr>
                                    </p:animEffect>
                                  </p:childTnLst>
                                  <p:subTnLst>
                                    <p:audio>
                                      <p:cMediaNode mute="1">
                                        <p:cTn display="0" masterRel="sameClick">
                                          <p:stCondLst>
                                            <p:cond evt="begin" delay="0">
                                              <p:tn val="42"/>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29"/>
                  </p:tgtEl>
                </p:cond>
              </p:nextCondLst>
            </p:seq>
            <p:seq concurrent="1" nextAc="seek">
              <p:cTn id="47" restart="whenNotActive" fill="hold" evtFilter="cancelBubble" nodeType="interactiveSeq">
                <p:stCondLst>
                  <p:cond evt="onClick" delay="0">
                    <p:tgtEl>
                      <p:spTgt spid="12"/>
                    </p:tgtEl>
                  </p:cond>
                </p:stCondLst>
                <p:endSync evt="end" delay="0">
                  <p:rtn val="all"/>
                </p:endSync>
                <p:childTnLst>
                  <p:par>
                    <p:cTn id="48" fill="hold">
                      <p:stCondLst>
                        <p:cond delay="0"/>
                      </p:stCondLst>
                      <p:childTnLst>
                        <p:par>
                          <p:cTn id="49" fill="hold">
                            <p:stCondLst>
                              <p:cond delay="0"/>
                            </p:stCondLst>
                            <p:childTnLst>
                              <p:par>
                                <p:cTn id="50" presetID="50" presetClass="entr" presetSubtype="0" decel="100000" fill="hold" grpId="0" nodeType="clickEffect">
                                  <p:stCondLst>
                                    <p:cond delay="0"/>
                                  </p:stCondLst>
                                  <p:childTnLst>
                                    <p:set>
                                      <p:cBhvr>
                                        <p:cTn id="51" dur="1" fill="hold">
                                          <p:stCondLst>
                                            <p:cond delay="0"/>
                                          </p:stCondLst>
                                        </p:cTn>
                                        <p:tgtEl>
                                          <p:spTgt spid="47"/>
                                        </p:tgtEl>
                                        <p:attrNameLst>
                                          <p:attrName>style.visibility</p:attrName>
                                        </p:attrNameLst>
                                      </p:cBhvr>
                                      <p:to>
                                        <p:strVal val="visible"/>
                                      </p:to>
                                    </p:set>
                                    <p:anim calcmode="lin" valueType="num">
                                      <p:cBhvr>
                                        <p:cTn id="52" dur="1000" fill="hold"/>
                                        <p:tgtEl>
                                          <p:spTgt spid="47"/>
                                        </p:tgtEl>
                                        <p:attrNameLst>
                                          <p:attrName>ppt_w</p:attrName>
                                        </p:attrNameLst>
                                      </p:cBhvr>
                                      <p:tavLst>
                                        <p:tav tm="0">
                                          <p:val>
                                            <p:strVal val="#ppt_w+.3"/>
                                          </p:val>
                                        </p:tav>
                                        <p:tav tm="100000">
                                          <p:val>
                                            <p:strVal val="#ppt_w"/>
                                          </p:val>
                                        </p:tav>
                                      </p:tavLst>
                                    </p:anim>
                                    <p:anim calcmode="lin" valueType="num">
                                      <p:cBhvr>
                                        <p:cTn id="53" dur="1000" fill="hold"/>
                                        <p:tgtEl>
                                          <p:spTgt spid="47"/>
                                        </p:tgtEl>
                                        <p:attrNameLst>
                                          <p:attrName>ppt_h</p:attrName>
                                        </p:attrNameLst>
                                      </p:cBhvr>
                                      <p:tavLst>
                                        <p:tav tm="0">
                                          <p:val>
                                            <p:strVal val="#ppt_h"/>
                                          </p:val>
                                        </p:tav>
                                        <p:tav tm="100000">
                                          <p:val>
                                            <p:strVal val="#ppt_h"/>
                                          </p:val>
                                        </p:tav>
                                      </p:tavLst>
                                    </p:anim>
                                    <p:animEffect transition="in" filter="fade">
                                      <p:cBhvr>
                                        <p:cTn id="54" dur="1000"/>
                                        <p:tgtEl>
                                          <p:spTgt spid="47"/>
                                        </p:tgtEl>
                                      </p:cBhvr>
                                    </p:animEffect>
                                  </p:childTnLst>
                                  <p:subTnLst>
                                    <p:audio>
                                      <p:cMediaNode mute="1">
                                        <p:cTn display="0" masterRel="sameClick">
                                          <p:stCondLst>
                                            <p:cond evt="begin" delay="0">
                                              <p:tn val="50"/>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12"/>
                  </p:tgtEl>
                </p:cond>
              </p:nextCondLst>
            </p:seq>
          </p:childTnLst>
        </p:cTn>
      </p:par>
    </p:tnLst>
    <p:bldLst>
      <p:bldP spid="4" grpId="0" animBg="1"/>
      <p:bldP spid="45" grpId="0" animBg="1"/>
      <p:bldP spid="46" grpId="0" animBg="1"/>
      <p:bldP spid="4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7000" r="-27000"/>
          </a:stretch>
        </a:blipFill>
        <a:effectLst/>
      </p:bgPr>
    </p:bg>
    <p:spTree>
      <p:nvGrpSpPr>
        <p:cNvPr id="1" name=""/>
        <p:cNvGrpSpPr/>
        <p:nvPr/>
      </p:nvGrpSpPr>
      <p:grpSpPr>
        <a:xfrm>
          <a:off x="0" y="0"/>
          <a:ext cx="0" cy="0"/>
          <a:chOff x="0" y="0"/>
          <a:chExt cx="0" cy="0"/>
        </a:xfrm>
      </p:grpSpPr>
      <p:sp>
        <p:nvSpPr>
          <p:cNvPr id="4" name="Câu hỏi"/>
          <p:cNvSpPr/>
          <p:nvPr/>
        </p:nvSpPr>
        <p:spPr>
          <a:xfrm>
            <a:off x="2849793" y="156201"/>
            <a:ext cx="7132320" cy="1772529"/>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Có</a:t>
            </a:r>
            <a:r>
              <a:rPr kumimoji="0" lang="vi-VN" sz="4000" b="1"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 20 ống hút chia đều vào 4 ly. Hỏi 5 ly có bao nhiêu cái?</a:t>
            </a:r>
            <a:endParaRPr kumimoji="0" lang="en-GB"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grpSp>
        <p:nvGrpSpPr>
          <p:cNvPr id="12" name="A"/>
          <p:cNvGrpSpPr/>
          <p:nvPr/>
        </p:nvGrpSpPr>
        <p:grpSpPr>
          <a:xfrm>
            <a:off x="464231" y="2355461"/>
            <a:ext cx="5359793" cy="1473589"/>
            <a:chOff x="464231" y="2355461"/>
            <a:chExt cx="5359793" cy="1473589"/>
          </a:xfrm>
        </p:grpSpPr>
        <p:sp>
          <p:nvSpPr>
            <p:cNvPr id="5" name="Rounded Rectangle 4"/>
            <p:cNvSpPr/>
            <p:nvPr/>
          </p:nvSpPr>
          <p:spPr>
            <a:xfrm>
              <a:off x="1448972" y="2599009"/>
              <a:ext cx="4304713" cy="1111347"/>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3" name="Rounded Rectangle 2"/>
            <p:cNvSpPr/>
            <p:nvPr/>
          </p:nvSpPr>
          <p:spPr>
            <a:xfrm>
              <a:off x="1674054" y="2538781"/>
              <a:ext cx="4149970" cy="1106951"/>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5789" r="78596" b="84410"/>
            <a:stretch/>
          </p:blipFill>
          <p:spPr>
            <a:xfrm>
              <a:off x="464231" y="2355461"/>
              <a:ext cx="1570535" cy="1473589"/>
            </a:xfrm>
            <a:prstGeom prst="rect">
              <a:avLst/>
            </a:prstGeom>
          </p:spPr>
        </p:pic>
        <p:sp>
          <p:nvSpPr>
            <p:cNvPr id="11" name="Rectangle 10"/>
            <p:cNvSpPr/>
            <p:nvPr/>
          </p:nvSpPr>
          <p:spPr>
            <a:xfrm>
              <a:off x="3539689" y="2814467"/>
              <a:ext cx="41870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1</a:t>
              </a:r>
              <a:endParaRPr kumimoji="0" lang="en-GB" sz="36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grpSp>
      <p:grpSp>
        <p:nvGrpSpPr>
          <p:cNvPr id="21" name="B"/>
          <p:cNvGrpSpPr/>
          <p:nvPr/>
        </p:nvGrpSpPr>
        <p:grpSpPr>
          <a:xfrm>
            <a:off x="6026734" y="2243358"/>
            <a:ext cx="5382603" cy="1667899"/>
            <a:chOff x="6026734" y="2243358"/>
            <a:chExt cx="5382603" cy="1667899"/>
          </a:xfrm>
        </p:grpSpPr>
        <p:sp>
          <p:nvSpPr>
            <p:cNvPr id="6" name="Rounded Rectangle 5"/>
            <p:cNvSpPr/>
            <p:nvPr/>
          </p:nvSpPr>
          <p:spPr>
            <a:xfrm>
              <a:off x="7033847" y="2570873"/>
              <a:ext cx="4304713" cy="111134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19" name="Rectangle 18"/>
            <p:cNvSpPr/>
            <p:nvPr/>
          </p:nvSpPr>
          <p:spPr>
            <a:xfrm>
              <a:off x="7529535" y="2735152"/>
              <a:ext cx="3454890" cy="646331"/>
            </a:xfrm>
            <a:prstGeom prst="rect">
              <a:avLst/>
            </a:prstGeom>
            <a:ln w="3810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25</a:t>
              </a:r>
              <a:endParaRPr kumimoji="0" lang="en-GB" sz="36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0" name="Rounded Rectangle 19"/>
            <p:cNvSpPr/>
            <p:nvPr/>
          </p:nvSpPr>
          <p:spPr>
            <a:xfrm>
              <a:off x="7104624" y="2501827"/>
              <a:ext cx="4304713" cy="1111347"/>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pic>
          <p:nvPicPr>
            <p:cNvPr id="18" name="Picture 17"/>
            <p:cNvPicPr>
              <a:picLocks noChangeAspect="1"/>
            </p:cNvPicPr>
            <p:nvPr/>
          </p:nvPicPr>
          <p:blipFill rotWithShape="1">
            <a:blip r:embed="rId5">
              <a:extLst>
                <a:ext uri="{28A0092B-C50C-407E-A947-70E740481C1C}">
                  <a14:useLocalDpi xmlns:a14="http://schemas.microsoft.com/office/drawing/2010/main" val="0"/>
                </a:ext>
              </a:extLst>
            </a:blip>
            <a:srcRect l="20634" t="-410" r="63173" b="84820"/>
            <a:stretch/>
          </p:blipFill>
          <p:spPr>
            <a:xfrm>
              <a:off x="6026734" y="2243358"/>
              <a:ext cx="1330669" cy="1667899"/>
            </a:xfrm>
            <a:prstGeom prst="rect">
              <a:avLst/>
            </a:prstGeom>
            <a:ln w="38100">
              <a:noFill/>
            </a:ln>
          </p:spPr>
        </p:pic>
      </p:grpSp>
      <p:grpSp>
        <p:nvGrpSpPr>
          <p:cNvPr id="25" name="C"/>
          <p:cNvGrpSpPr/>
          <p:nvPr/>
        </p:nvGrpSpPr>
        <p:grpSpPr>
          <a:xfrm>
            <a:off x="529503" y="4096574"/>
            <a:ext cx="5294521" cy="1556748"/>
            <a:chOff x="529503" y="4096574"/>
            <a:chExt cx="5294521" cy="1556748"/>
          </a:xfrm>
        </p:grpSpPr>
        <p:sp>
          <p:nvSpPr>
            <p:cNvPr id="8" name="Rounded Rectangle 7"/>
            <p:cNvSpPr/>
            <p:nvPr/>
          </p:nvSpPr>
          <p:spPr>
            <a:xfrm>
              <a:off x="1448971" y="4269546"/>
              <a:ext cx="4304713" cy="1111347"/>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3" name="Rectangle 22"/>
            <p:cNvSpPr/>
            <p:nvPr/>
          </p:nvSpPr>
          <p:spPr>
            <a:xfrm>
              <a:off x="1832149" y="4441748"/>
              <a:ext cx="3679036"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35</a:t>
              </a:r>
              <a:endParaRPr kumimoji="0" lang="en-GB" sz="36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4" name="Rounded Rectangle 23"/>
            <p:cNvSpPr/>
            <p:nvPr/>
          </p:nvSpPr>
          <p:spPr>
            <a:xfrm>
              <a:off x="1519311" y="4199650"/>
              <a:ext cx="4304713" cy="1111347"/>
            </a:xfrm>
            <a:prstGeom prst="roundRect">
              <a:avLst/>
            </a:prstGeom>
            <a:no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pic>
          <p:nvPicPr>
            <p:cNvPr id="22" name="Picture 21"/>
            <p:cNvPicPr>
              <a:picLocks noChangeAspect="1"/>
            </p:cNvPicPr>
            <p:nvPr/>
          </p:nvPicPr>
          <p:blipFill rotWithShape="1">
            <a:blip r:embed="rId5">
              <a:extLst>
                <a:ext uri="{28A0092B-C50C-407E-A947-70E740481C1C}">
                  <a14:useLocalDpi xmlns:a14="http://schemas.microsoft.com/office/drawing/2010/main" val="0"/>
                </a:ext>
              </a:extLst>
            </a:blip>
            <a:srcRect l="36249" t="-1026" r="49486" b="84616"/>
            <a:stretch/>
          </p:blipFill>
          <p:spPr>
            <a:xfrm rot="20512849">
              <a:off x="529503" y="4096574"/>
              <a:ext cx="1439992" cy="1556748"/>
            </a:xfrm>
            <a:prstGeom prst="rect">
              <a:avLst/>
            </a:prstGeom>
          </p:spPr>
        </p:pic>
      </p:grpSp>
      <p:grpSp>
        <p:nvGrpSpPr>
          <p:cNvPr id="29" name="D"/>
          <p:cNvGrpSpPr/>
          <p:nvPr/>
        </p:nvGrpSpPr>
        <p:grpSpPr>
          <a:xfrm>
            <a:off x="6207202" y="4021354"/>
            <a:ext cx="5269040" cy="1607727"/>
            <a:chOff x="6207202" y="4021354"/>
            <a:chExt cx="5269040" cy="1607727"/>
          </a:xfrm>
        </p:grpSpPr>
        <p:sp>
          <p:nvSpPr>
            <p:cNvPr id="7" name="Rounded Rectangle 6"/>
            <p:cNvSpPr/>
            <p:nvPr/>
          </p:nvSpPr>
          <p:spPr>
            <a:xfrm>
              <a:off x="7033847" y="4269545"/>
              <a:ext cx="4304713" cy="1111347"/>
            </a:xfrm>
            <a:prstGeom prst="round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7" name="Rectangle 26"/>
            <p:cNvSpPr/>
            <p:nvPr/>
          </p:nvSpPr>
          <p:spPr>
            <a:xfrm>
              <a:off x="6896163" y="4384676"/>
              <a:ext cx="4580079"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10</a:t>
              </a:r>
              <a:endParaRPr kumimoji="0" lang="en-GB" sz="36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8" name="Rounded Rectangle 27"/>
            <p:cNvSpPr/>
            <p:nvPr/>
          </p:nvSpPr>
          <p:spPr>
            <a:xfrm>
              <a:off x="7104624" y="4199650"/>
              <a:ext cx="4304713" cy="1111347"/>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pic>
          <p:nvPicPr>
            <p:cNvPr id="26" name="Picture 25"/>
            <p:cNvPicPr>
              <a:picLocks noChangeAspect="1"/>
            </p:cNvPicPr>
            <p:nvPr/>
          </p:nvPicPr>
          <p:blipFill rotWithShape="1">
            <a:blip r:embed="rId5">
              <a:extLst>
                <a:ext uri="{28A0092B-C50C-407E-A947-70E740481C1C}">
                  <a14:useLocalDpi xmlns:a14="http://schemas.microsoft.com/office/drawing/2010/main" val="0"/>
                </a:ext>
              </a:extLst>
            </a:blip>
            <a:srcRect l="50128" r="33678" b="84615"/>
            <a:stretch/>
          </p:blipFill>
          <p:spPr>
            <a:xfrm>
              <a:off x="6207202" y="4021354"/>
              <a:ext cx="1169715" cy="1607727"/>
            </a:xfrm>
            <a:prstGeom prst="rect">
              <a:avLst/>
            </a:prstGeom>
          </p:spPr>
        </p:pic>
      </p:grpSp>
      <p:sp>
        <p:nvSpPr>
          <p:cNvPr id="45" name="saib">
            <a:extLst>
              <a:ext uri="{FF2B5EF4-FFF2-40B4-BE49-F238E27FC236}">
                <a16:creationId xmlns:a16="http://schemas.microsoft.com/office/drawing/2014/main" id="{1E0F6780-2ABA-DF79-611B-5BF2C3008B53}"/>
              </a:ext>
            </a:extLst>
          </p:cNvPr>
          <p:cNvSpPr/>
          <p:nvPr/>
        </p:nvSpPr>
        <p:spPr>
          <a:xfrm rot="19980337">
            <a:off x="10873850" y="4148304"/>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9" name="mattroi">
            <a:extLst>
              <a:ext uri="{FF2B5EF4-FFF2-40B4-BE49-F238E27FC236}">
                <a16:creationId xmlns:a16="http://schemas.microsoft.com/office/drawing/2014/main" id="{C2478A37-2BF7-8F3F-2FAE-9BDF35EBD811}"/>
              </a:ext>
            </a:extLst>
          </p:cNvPr>
          <p:cNvGrpSpPr/>
          <p:nvPr/>
        </p:nvGrpSpPr>
        <p:grpSpPr>
          <a:xfrm flipH="1">
            <a:off x="10649626" y="1823946"/>
            <a:ext cx="1242915" cy="1262779"/>
            <a:chOff x="2178000" y="1370575"/>
            <a:chExt cx="1417475" cy="1417450"/>
          </a:xfrm>
        </p:grpSpPr>
        <p:sp>
          <p:nvSpPr>
            <p:cNvPr id="50" name="Google Shape;1409;p39">
              <a:extLst>
                <a:ext uri="{FF2B5EF4-FFF2-40B4-BE49-F238E27FC236}">
                  <a16:creationId xmlns:a16="http://schemas.microsoft.com/office/drawing/2014/main" id="{923CF08C-51B5-9B08-EF5C-A88775363AE9}"/>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1410;p39">
              <a:extLst>
                <a:ext uri="{FF2B5EF4-FFF2-40B4-BE49-F238E27FC236}">
                  <a16:creationId xmlns:a16="http://schemas.microsoft.com/office/drawing/2014/main" id="{2FDCAC83-7D47-E4A9-3C29-DE80A449ACA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1411;p39">
              <a:extLst>
                <a:ext uri="{FF2B5EF4-FFF2-40B4-BE49-F238E27FC236}">
                  <a16:creationId xmlns:a16="http://schemas.microsoft.com/office/drawing/2014/main" id="{CC9204C5-5B65-B813-6C15-D65230266348}"/>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1412;p39">
              <a:extLst>
                <a:ext uri="{FF2B5EF4-FFF2-40B4-BE49-F238E27FC236}">
                  <a16:creationId xmlns:a16="http://schemas.microsoft.com/office/drawing/2014/main" id="{D993A3E6-F277-E022-28DC-3167A141616C}"/>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1413;p39">
              <a:extLst>
                <a:ext uri="{FF2B5EF4-FFF2-40B4-BE49-F238E27FC236}">
                  <a16:creationId xmlns:a16="http://schemas.microsoft.com/office/drawing/2014/main" id="{151538D1-D9C2-614A-DB41-347D3C9F9F3E}"/>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1414;p39">
              <a:extLst>
                <a:ext uri="{FF2B5EF4-FFF2-40B4-BE49-F238E27FC236}">
                  <a16:creationId xmlns:a16="http://schemas.microsoft.com/office/drawing/2014/main" id="{3C3BDB25-46A9-07A9-9506-3910AC067692}"/>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1415;p39">
              <a:extLst>
                <a:ext uri="{FF2B5EF4-FFF2-40B4-BE49-F238E27FC236}">
                  <a16:creationId xmlns:a16="http://schemas.microsoft.com/office/drawing/2014/main" id="{9D006B52-9AAE-BC5D-663C-510CA32C3459}"/>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1416;p39">
              <a:extLst>
                <a:ext uri="{FF2B5EF4-FFF2-40B4-BE49-F238E27FC236}">
                  <a16:creationId xmlns:a16="http://schemas.microsoft.com/office/drawing/2014/main" id="{009C6E80-8E63-E29D-DB38-11B87E4FD718}"/>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1417;p39">
              <a:extLst>
                <a:ext uri="{FF2B5EF4-FFF2-40B4-BE49-F238E27FC236}">
                  <a16:creationId xmlns:a16="http://schemas.microsoft.com/office/drawing/2014/main" id="{61FF8998-C631-5AB6-CFA3-800AEEF00A98}"/>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1418;p39">
              <a:extLst>
                <a:ext uri="{FF2B5EF4-FFF2-40B4-BE49-F238E27FC236}">
                  <a16:creationId xmlns:a16="http://schemas.microsoft.com/office/drawing/2014/main" id="{3F837775-817E-E8E4-951A-360675708F7C}"/>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1419;p39">
              <a:extLst>
                <a:ext uri="{FF2B5EF4-FFF2-40B4-BE49-F238E27FC236}">
                  <a16:creationId xmlns:a16="http://schemas.microsoft.com/office/drawing/2014/main" id="{04574DF9-3B2B-DE36-1F63-7DB2855A00B1}"/>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1420;p39">
              <a:extLst>
                <a:ext uri="{FF2B5EF4-FFF2-40B4-BE49-F238E27FC236}">
                  <a16:creationId xmlns:a16="http://schemas.microsoft.com/office/drawing/2014/main" id="{465385CD-0C09-5114-0301-7A8C67A50A6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1421;p39">
              <a:extLst>
                <a:ext uri="{FF2B5EF4-FFF2-40B4-BE49-F238E27FC236}">
                  <a16:creationId xmlns:a16="http://schemas.microsoft.com/office/drawing/2014/main" id="{9AC9F5C6-8E9B-17F1-938E-F09CE58FC90B}"/>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1422;p39">
              <a:extLst>
                <a:ext uri="{FF2B5EF4-FFF2-40B4-BE49-F238E27FC236}">
                  <a16:creationId xmlns:a16="http://schemas.microsoft.com/office/drawing/2014/main" id="{700E90A0-D9DB-ECD0-47A7-743A1B927B3D}"/>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79" name="Picture 78">
            <a:hlinkClick r:id="rId6" action="ppaction://hlinksldjump"/>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6250" b="96719" l="10000" r="96094"/>
                    </a14:imgEffect>
                  </a14:imgLayer>
                </a14:imgProps>
              </a:ext>
              <a:ext uri="{28A0092B-C50C-407E-A947-70E740481C1C}">
                <a14:useLocalDpi xmlns:a14="http://schemas.microsoft.com/office/drawing/2010/main" val="0"/>
              </a:ext>
            </a:extLst>
          </a:blip>
          <a:stretch>
            <a:fillRect/>
          </a:stretch>
        </p:blipFill>
        <p:spPr>
          <a:xfrm>
            <a:off x="1051257" y="-168174"/>
            <a:ext cx="2249209" cy="2065889"/>
          </a:xfrm>
          <a:prstGeom prst="rect">
            <a:avLst/>
          </a:prstGeom>
        </p:spPr>
      </p:pic>
      <p:sp>
        <p:nvSpPr>
          <p:cNvPr id="80" name="saib">
            <a:extLst>
              <a:ext uri="{FF2B5EF4-FFF2-40B4-BE49-F238E27FC236}">
                <a16:creationId xmlns:a16="http://schemas.microsoft.com/office/drawing/2014/main" id="{1E0F6780-2ABA-DF79-611B-5BF2C3008B53}"/>
              </a:ext>
            </a:extLst>
          </p:cNvPr>
          <p:cNvSpPr/>
          <p:nvPr/>
        </p:nvSpPr>
        <p:spPr>
          <a:xfrm rot="19980337">
            <a:off x="5097802" y="2515585"/>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saib">
            <a:extLst>
              <a:ext uri="{FF2B5EF4-FFF2-40B4-BE49-F238E27FC236}">
                <a16:creationId xmlns:a16="http://schemas.microsoft.com/office/drawing/2014/main" id="{1E0F6780-2ABA-DF79-611B-5BF2C3008B53}"/>
              </a:ext>
            </a:extLst>
          </p:cNvPr>
          <p:cNvSpPr/>
          <p:nvPr/>
        </p:nvSpPr>
        <p:spPr>
          <a:xfrm rot="19980337">
            <a:off x="5129301" y="4250370"/>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4540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randombar(horizontal)">
                                      <p:cBhvr>
                                        <p:cTn id="16" dur="500"/>
                                        <p:tgtEl>
                                          <p:spTgt spid="25"/>
                                        </p:tgtEl>
                                      </p:cBhvr>
                                    </p:animEffect>
                                  </p:childTnLst>
                                </p:cTn>
                              </p:par>
                              <p:par>
                                <p:cTn id="17" presetID="14" presetClass="entr" presetSubtype="1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randombar(horizontal)">
                                      <p:cBhvr>
                                        <p:cTn id="19" dur="500"/>
                                        <p:tgtEl>
                                          <p:spTgt spid="29"/>
                                        </p:tgtEl>
                                      </p:cBhvr>
                                    </p:animEffect>
                                  </p:childTnLst>
                                </p:cTn>
                              </p:par>
                              <p:par>
                                <p:cTn id="20" presetID="16" presetClass="entr" presetSubtype="21" fill="hold" nodeType="withEffect">
                                  <p:stCondLst>
                                    <p:cond delay="0"/>
                                  </p:stCondLst>
                                  <p:childTnLst>
                                    <p:set>
                                      <p:cBhvr>
                                        <p:cTn id="21" dur="1" fill="hold">
                                          <p:stCondLst>
                                            <p:cond delay="0"/>
                                          </p:stCondLst>
                                        </p:cTn>
                                        <p:tgtEl>
                                          <p:spTgt spid="79"/>
                                        </p:tgtEl>
                                        <p:attrNameLst>
                                          <p:attrName>style.visibility</p:attrName>
                                        </p:attrNameLst>
                                      </p:cBhvr>
                                      <p:to>
                                        <p:strVal val="visible"/>
                                      </p:to>
                                    </p:set>
                                    <p:animEffect transition="in" filter="barn(inVertical)">
                                      <p:cBhvr>
                                        <p:cTn id="22"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50" presetClass="entr" presetSubtype="0" decel="100000" fill="hold" nodeType="clickEffect">
                                  <p:stCondLst>
                                    <p:cond delay="0"/>
                                  </p:stCondLst>
                                  <p:childTnLst>
                                    <p:set>
                                      <p:cBhvr>
                                        <p:cTn id="27" dur="1" fill="hold">
                                          <p:stCondLst>
                                            <p:cond delay="0"/>
                                          </p:stCondLst>
                                        </p:cTn>
                                        <p:tgtEl>
                                          <p:spTgt spid="49"/>
                                        </p:tgtEl>
                                        <p:attrNameLst>
                                          <p:attrName>style.visibility</p:attrName>
                                        </p:attrNameLst>
                                      </p:cBhvr>
                                      <p:to>
                                        <p:strVal val="visible"/>
                                      </p:to>
                                    </p:set>
                                    <p:anim calcmode="lin" valueType="num">
                                      <p:cBhvr>
                                        <p:cTn id="28" dur="1000" fill="hold"/>
                                        <p:tgtEl>
                                          <p:spTgt spid="49"/>
                                        </p:tgtEl>
                                        <p:attrNameLst>
                                          <p:attrName>ppt_w</p:attrName>
                                        </p:attrNameLst>
                                      </p:cBhvr>
                                      <p:tavLst>
                                        <p:tav tm="0">
                                          <p:val>
                                            <p:strVal val="#ppt_w+.3"/>
                                          </p:val>
                                        </p:tav>
                                        <p:tav tm="100000">
                                          <p:val>
                                            <p:strVal val="#ppt_w"/>
                                          </p:val>
                                        </p:tav>
                                      </p:tavLst>
                                    </p:anim>
                                    <p:anim calcmode="lin" valueType="num">
                                      <p:cBhvr>
                                        <p:cTn id="29" dur="1000" fill="hold"/>
                                        <p:tgtEl>
                                          <p:spTgt spid="49"/>
                                        </p:tgtEl>
                                        <p:attrNameLst>
                                          <p:attrName>ppt_h</p:attrName>
                                        </p:attrNameLst>
                                      </p:cBhvr>
                                      <p:tavLst>
                                        <p:tav tm="0">
                                          <p:val>
                                            <p:strVal val="#ppt_h"/>
                                          </p:val>
                                        </p:tav>
                                        <p:tav tm="100000">
                                          <p:val>
                                            <p:strVal val="#ppt_h"/>
                                          </p:val>
                                        </p:tav>
                                      </p:tavLst>
                                    </p:anim>
                                    <p:animEffect transition="in" filter="fade">
                                      <p:cBhvr>
                                        <p:cTn id="30" dur="1000"/>
                                        <p:tgtEl>
                                          <p:spTgt spid="49"/>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1"/>
                  </p:tgtEl>
                </p:cond>
              </p:nextCondLst>
            </p:seq>
            <p:seq concurrent="1" nextAc="seek">
              <p:cTn id="31" restart="whenNotActive" fill="hold" evtFilter="cancelBubble" nodeType="interactiveSeq">
                <p:stCondLst>
                  <p:cond evt="onClick" delay="0">
                    <p:tgtEl>
                      <p:spTgt spid="29"/>
                    </p:tgtEl>
                  </p:cond>
                </p:stCondLst>
                <p:endSync evt="end" delay="0">
                  <p:rtn val="all"/>
                </p:endSync>
                <p:childTnLst>
                  <p:par>
                    <p:cTn id="32" fill="hold">
                      <p:stCondLst>
                        <p:cond delay="0"/>
                      </p:stCondLst>
                      <p:childTnLst>
                        <p:par>
                          <p:cTn id="33" fill="hold">
                            <p:stCondLst>
                              <p:cond delay="0"/>
                            </p:stCondLst>
                            <p:childTnLst>
                              <p:par>
                                <p:cTn id="34" presetID="50" presetClass="entr" presetSubtype="0" decel="100000" fill="hold" grpId="0" nodeType="clickEffect">
                                  <p:stCondLst>
                                    <p:cond delay="0"/>
                                  </p:stCondLst>
                                  <p:childTnLst>
                                    <p:set>
                                      <p:cBhvr>
                                        <p:cTn id="35" dur="1" fill="hold">
                                          <p:stCondLst>
                                            <p:cond delay="0"/>
                                          </p:stCondLst>
                                        </p:cTn>
                                        <p:tgtEl>
                                          <p:spTgt spid="45"/>
                                        </p:tgtEl>
                                        <p:attrNameLst>
                                          <p:attrName>style.visibility</p:attrName>
                                        </p:attrNameLst>
                                      </p:cBhvr>
                                      <p:to>
                                        <p:strVal val="visible"/>
                                      </p:to>
                                    </p:set>
                                    <p:anim calcmode="lin" valueType="num">
                                      <p:cBhvr>
                                        <p:cTn id="36" dur="1000" fill="hold"/>
                                        <p:tgtEl>
                                          <p:spTgt spid="45"/>
                                        </p:tgtEl>
                                        <p:attrNameLst>
                                          <p:attrName>ppt_w</p:attrName>
                                        </p:attrNameLst>
                                      </p:cBhvr>
                                      <p:tavLst>
                                        <p:tav tm="0">
                                          <p:val>
                                            <p:strVal val="#ppt_w+.3"/>
                                          </p:val>
                                        </p:tav>
                                        <p:tav tm="100000">
                                          <p:val>
                                            <p:strVal val="#ppt_w"/>
                                          </p:val>
                                        </p:tav>
                                      </p:tavLst>
                                    </p:anim>
                                    <p:anim calcmode="lin" valueType="num">
                                      <p:cBhvr>
                                        <p:cTn id="37" dur="1000" fill="hold"/>
                                        <p:tgtEl>
                                          <p:spTgt spid="45"/>
                                        </p:tgtEl>
                                        <p:attrNameLst>
                                          <p:attrName>ppt_h</p:attrName>
                                        </p:attrNameLst>
                                      </p:cBhvr>
                                      <p:tavLst>
                                        <p:tav tm="0">
                                          <p:val>
                                            <p:strVal val="#ppt_h"/>
                                          </p:val>
                                        </p:tav>
                                        <p:tav tm="100000">
                                          <p:val>
                                            <p:strVal val="#ppt_h"/>
                                          </p:val>
                                        </p:tav>
                                      </p:tavLst>
                                    </p:anim>
                                    <p:animEffect transition="in" filter="fade">
                                      <p:cBhvr>
                                        <p:cTn id="38" dur="1000"/>
                                        <p:tgtEl>
                                          <p:spTgt spid="45"/>
                                        </p:tgtEl>
                                      </p:cBhvr>
                                    </p:animEffect>
                                  </p:childTnLst>
                                  <p:subTnLst>
                                    <p:audio>
                                      <p:cMediaNode mute="1">
                                        <p:cTn display="0" masterRel="sameClick">
                                          <p:stCondLst>
                                            <p:cond evt="begin" delay="0">
                                              <p:tn val="34"/>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9"/>
                  </p:tgtEl>
                </p:cond>
              </p:nextCondLst>
            </p:seq>
            <p:seq concurrent="1" nextAc="seek">
              <p:cTn id="39" restart="whenNotActive" fill="hold" evtFilter="cancelBubble" nodeType="interactiveSeq">
                <p:stCondLst>
                  <p:cond evt="onClick" delay="0">
                    <p:tgtEl>
                      <p:spTgt spid="12"/>
                    </p:tgtEl>
                  </p:cond>
                </p:stCondLst>
                <p:endSync evt="end" delay="0">
                  <p:rtn val="all"/>
                </p:endSync>
                <p:childTnLst>
                  <p:par>
                    <p:cTn id="40" fill="hold">
                      <p:stCondLst>
                        <p:cond delay="0"/>
                      </p:stCondLst>
                      <p:childTnLst>
                        <p:par>
                          <p:cTn id="41" fill="hold">
                            <p:stCondLst>
                              <p:cond delay="0"/>
                            </p:stCondLst>
                            <p:childTnLst>
                              <p:par>
                                <p:cTn id="42" presetID="50" presetClass="entr" presetSubtype="0" decel="100000" fill="hold" grpId="0" nodeType="clickEffect">
                                  <p:stCondLst>
                                    <p:cond delay="0"/>
                                  </p:stCondLst>
                                  <p:childTnLst>
                                    <p:set>
                                      <p:cBhvr>
                                        <p:cTn id="43" dur="1" fill="hold">
                                          <p:stCondLst>
                                            <p:cond delay="0"/>
                                          </p:stCondLst>
                                        </p:cTn>
                                        <p:tgtEl>
                                          <p:spTgt spid="80"/>
                                        </p:tgtEl>
                                        <p:attrNameLst>
                                          <p:attrName>style.visibility</p:attrName>
                                        </p:attrNameLst>
                                      </p:cBhvr>
                                      <p:to>
                                        <p:strVal val="visible"/>
                                      </p:to>
                                    </p:set>
                                    <p:anim calcmode="lin" valueType="num">
                                      <p:cBhvr>
                                        <p:cTn id="44" dur="1000" fill="hold"/>
                                        <p:tgtEl>
                                          <p:spTgt spid="80"/>
                                        </p:tgtEl>
                                        <p:attrNameLst>
                                          <p:attrName>ppt_w</p:attrName>
                                        </p:attrNameLst>
                                      </p:cBhvr>
                                      <p:tavLst>
                                        <p:tav tm="0">
                                          <p:val>
                                            <p:strVal val="#ppt_w+.3"/>
                                          </p:val>
                                        </p:tav>
                                        <p:tav tm="100000">
                                          <p:val>
                                            <p:strVal val="#ppt_w"/>
                                          </p:val>
                                        </p:tav>
                                      </p:tavLst>
                                    </p:anim>
                                    <p:anim calcmode="lin" valueType="num">
                                      <p:cBhvr>
                                        <p:cTn id="45" dur="1000" fill="hold"/>
                                        <p:tgtEl>
                                          <p:spTgt spid="80"/>
                                        </p:tgtEl>
                                        <p:attrNameLst>
                                          <p:attrName>ppt_h</p:attrName>
                                        </p:attrNameLst>
                                      </p:cBhvr>
                                      <p:tavLst>
                                        <p:tav tm="0">
                                          <p:val>
                                            <p:strVal val="#ppt_h"/>
                                          </p:val>
                                        </p:tav>
                                        <p:tav tm="100000">
                                          <p:val>
                                            <p:strVal val="#ppt_h"/>
                                          </p:val>
                                        </p:tav>
                                      </p:tavLst>
                                    </p:anim>
                                    <p:animEffect transition="in" filter="fade">
                                      <p:cBhvr>
                                        <p:cTn id="46" dur="1000"/>
                                        <p:tgtEl>
                                          <p:spTgt spid="80"/>
                                        </p:tgtEl>
                                      </p:cBhvr>
                                    </p:animEffect>
                                  </p:childTnLst>
                                  <p:subTnLst>
                                    <p:audio>
                                      <p:cMediaNode mute="1">
                                        <p:cTn display="0" masterRel="sameClick">
                                          <p:stCondLst>
                                            <p:cond evt="begin" delay="0">
                                              <p:tn val="42"/>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2"/>
                  </p:tgtEl>
                </p:cond>
              </p:nextCondLst>
            </p:seq>
            <p:seq concurrent="1" nextAc="seek">
              <p:cTn id="47" restart="whenNotActive" fill="hold" evtFilter="cancelBubble" nodeType="interactiveSeq">
                <p:stCondLst>
                  <p:cond evt="onClick" delay="0">
                    <p:tgtEl>
                      <p:spTgt spid="25"/>
                    </p:tgtEl>
                  </p:cond>
                </p:stCondLst>
                <p:endSync evt="end" delay="0">
                  <p:rtn val="all"/>
                </p:endSync>
                <p:childTnLst>
                  <p:par>
                    <p:cTn id="48" fill="hold">
                      <p:stCondLst>
                        <p:cond delay="0"/>
                      </p:stCondLst>
                      <p:childTnLst>
                        <p:par>
                          <p:cTn id="49" fill="hold">
                            <p:stCondLst>
                              <p:cond delay="0"/>
                            </p:stCondLst>
                            <p:childTnLst>
                              <p:par>
                                <p:cTn id="50" presetID="50" presetClass="entr" presetSubtype="0" decel="100000" fill="hold" grpId="0" nodeType="clickEffect">
                                  <p:stCondLst>
                                    <p:cond delay="0"/>
                                  </p:stCondLst>
                                  <p:childTnLst>
                                    <p:set>
                                      <p:cBhvr>
                                        <p:cTn id="51" dur="1" fill="hold">
                                          <p:stCondLst>
                                            <p:cond delay="0"/>
                                          </p:stCondLst>
                                        </p:cTn>
                                        <p:tgtEl>
                                          <p:spTgt spid="81"/>
                                        </p:tgtEl>
                                        <p:attrNameLst>
                                          <p:attrName>style.visibility</p:attrName>
                                        </p:attrNameLst>
                                      </p:cBhvr>
                                      <p:to>
                                        <p:strVal val="visible"/>
                                      </p:to>
                                    </p:set>
                                    <p:anim calcmode="lin" valueType="num">
                                      <p:cBhvr>
                                        <p:cTn id="52" dur="1000" fill="hold"/>
                                        <p:tgtEl>
                                          <p:spTgt spid="81"/>
                                        </p:tgtEl>
                                        <p:attrNameLst>
                                          <p:attrName>ppt_w</p:attrName>
                                        </p:attrNameLst>
                                      </p:cBhvr>
                                      <p:tavLst>
                                        <p:tav tm="0">
                                          <p:val>
                                            <p:strVal val="#ppt_w+.3"/>
                                          </p:val>
                                        </p:tav>
                                        <p:tav tm="100000">
                                          <p:val>
                                            <p:strVal val="#ppt_w"/>
                                          </p:val>
                                        </p:tav>
                                      </p:tavLst>
                                    </p:anim>
                                    <p:anim calcmode="lin" valueType="num">
                                      <p:cBhvr>
                                        <p:cTn id="53" dur="1000" fill="hold"/>
                                        <p:tgtEl>
                                          <p:spTgt spid="81"/>
                                        </p:tgtEl>
                                        <p:attrNameLst>
                                          <p:attrName>ppt_h</p:attrName>
                                        </p:attrNameLst>
                                      </p:cBhvr>
                                      <p:tavLst>
                                        <p:tav tm="0">
                                          <p:val>
                                            <p:strVal val="#ppt_h"/>
                                          </p:val>
                                        </p:tav>
                                        <p:tav tm="100000">
                                          <p:val>
                                            <p:strVal val="#ppt_h"/>
                                          </p:val>
                                        </p:tav>
                                      </p:tavLst>
                                    </p:anim>
                                    <p:animEffect transition="in" filter="fade">
                                      <p:cBhvr>
                                        <p:cTn id="54" dur="1000"/>
                                        <p:tgtEl>
                                          <p:spTgt spid="81"/>
                                        </p:tgtEl>
                                      </p:cBhvr>
                                    </p:animEffect>
                                  </p:childTnLst>
                                  <p:subTnLst>
                                    <p:audio>
                                      <p:cMediaNode mute="1">
                                        <p:cTn display="0" masterRel="sameClick">
                                          <p:stCondLst>
                                            <p:cond evt="begin" delay="0">
                                              <p:tn val="50"/>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5"/>
                  </p:tgtEl>
                </p:cond>
              </p:nextCondLst>
            </p:seq>
          </p:childTnLst>
        </p:cTn>
      </p:par>
    </p:tnLst>
    <p:bldLst>
      <p:bldP spid="4" grpId="0" animBg="1"/>
      <p:bldP spid="45" grpId="0" animBg="1"/>
      <p:bldP spid="80" grpId="0" animBg="1"/>
      <p:bldP spid="8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Shape, background pattern&#10;&#10;Description automatically generated">
            <a:extLst>
              <a:ext uri="{FF2B5EF4-FFF2-40B4-BE49-F238E27FC236}">
                <a16:creationId xmlns:a16="http://schemas.microsoft.com/office/drawing/2014/main" id="{6CC1F0CB-97CE-4B2A-BFF3-ABBD1E8F99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83" b="98586" l="9976" r="89984">
                        <a14:foregroundMark x1="29523" y1="8078" x2="30170" y2="29362"/>
                        <a14:foregroundMark x1="71607" y1="10460" x2="72900" y2="30331"/>
                        <a14:foregroundMark x1="72900" y1="30331" x2="72698" y2="31422"/>
                        <a14:foregroundMark x1="28393" y1="6341" x2="28554" y2="6341"/>
                        <a14:foregroundMark x1="28877" y1="2868" x2="28877" y2="323"/>
                        <a14:foregroundMark x1="27302" y1="93659" x2="28554" y2="98586"/>
                      </a14:backgroundRemoval>
                    </a14:imgEffect>
                  </a14:imgLayer>
                </a14:imgProps>
              </a:ext>
              <a:ext uri="{28A0092B-C50C-407E-A947-70E740481C1C}">
                <a14:useLocalDpi xmlns:a14="http://schemas.microsoft.com/office/drawing/2010/main" val="0"/>
              </a:ext>
            </a:extLst>
          </a:blip>
          <a:srcRect r="50309" b="60609"/>
          <a:stretch/>
        </p:blipFill>
        <p:spPr>
          <a:xfrm>
            <a:off x="-773841" y="1006764"/>
            <a:ext cx="3298254" cy="2721770"/>
          </a:xfrm>
          <a:prstGeom prst="rect">
            <a:avLst/>
          </a:prstGeom>
        </p:spPr>
      </p:pic>
      <p:pic>
        <p:nvPicPr>
          <p:cNvPr id="59" name="Picture 5">
            <a:extLst>
              <a:ext uri="{FF2B5EF4-FFF2-40B4-BE49-F238E27FC236}">
                <a16:creationId xmlns:a16="http://schemas.microsoft.com/office/drawing/2014/main" id="{274B9EBB-80B8-4FB6-86F9-F937FABEBFD3}"/>
              </a:ext>
            </a:extLst>
          </p:cNvPr>
          <p:cNvPicPr>
            <a:picLocks noChangeAspect="1"/>
          </p:cNvPicPr>
          <p:nvPr/>
        </p:nvPicPr>
        <p:blipFill>
          <a:blip r:embed="rId5"/>
          <a:srcRect/>
          <a:stretch>
            <a:fillRect/>
          </a:stretch>
        </p:blipFill>
        <p:spPr>
          <a:xfrm>
            <a:off x="7945608" y="-28017"/>
            <a:ext cx="4288541" cy="1580805"/>
          </a:xfrm>
          <a:prstGeom prst="rect">
            <a:avLst/>
          </a:prstGeom>
        </p:spPr>
      </p:pic>
      <p:pic>
        <p:nvPicPr>
          <p:cNvPr id="29" name="Picture 8">
            <a:extLst>
              <a:ext uri="{FF2B5EF4-FFF2-40B4-BE49-F238E27FC236}">
                <a16:creationId xmlns:a16="http://schemas.microsoft.com/office/drawing/2014/main" id="{A50DA0DB-E65D-4C36-9891-FBBE4865F233}"/>
              </a:ext>
            </a:extLst>
          </p:cNvPr>
          <p:cNvPicPr>
            <a:picLocks noChangeAspect="1"/>
          </p:cNvPicPr>
          <p:nvPr/>
        </p:nvPicPr>
        <p:blipFill>
          <a:blip r:embed="rId6"/>
          <a:srcRect/>
          <a:stretch>
            <a:fillRect/>
          </a:stretch>
        </p:blipFill>
        <p:spPr>
          <a:xfrm>
            <a:off x="4714" y="-42189"/>
            <a:ext cx="4508292" cy="4198347"/>
          </a:xfrm>
          <a:prstGeom prst="rect">
            <a:avLst/>
          </a:prstGeom>
        </p:spPr>
      </p:pic>
      <p:sp>
        <p:nvSpPr>
          <p:cNvPr id="60" name="TextBox 59">
            <a:extLst>
              <a:ext uri="{FF2B5EF4-FFF2-40B4-BE49-F238E27FC236}">
                <a16:creationId xmlns:a16="http://schemas.microsoft.com/office/drawing/2014/main" id="{D2C3549F-29CA-4359-8AF7-3503FD2EE823}"/>
              </a:ext>
            </a:extLst>
          </p:cNvPr>
          <p:cNvSpPr txBox="1"/>
          <p:nvPr/>
        </p:nvSpPr>
        <p:spPr>
          <a:xfrm>
            <a:off x="-691671" y="1993408"/>
            <a:ext cx="3755038" cy="12003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sz="7200" b="1" dirty="0">
                <a:ln w="22225">
                  <a:solidFill>
                    <a:srgbClr val="C0504D"/>
                  </a:solidFill>
                  <a:prstDash val="solid"/>
                </a:ln>
                <a:solidFill>
                  <a:prstClr val="white"/>
                </a:solidFill>
                <a:latin typeface="UVF Pistilli" panose="02000603000000000000" pitchFamily="2" charset="0"/>
                <a:cs typeface="Itim" panose="00000500000000000000" pitchFamily="2" charset="-34"/>
              </a:rPr>
              <a:t>2</a:t>
            </a:r>
            <a:endParaRPr kumimoji="0" lang="en-US" sz="7200" b="1" i="0" u="none" strike="noStrike" kern="1200" cap="none" spc="0" normalizeH="0" baseline="0" noProof="0" dirty="0">
              <a:ln w="22225">
                <a:solidFill>
                  <a:srgbClr val="C0504D"/>
                </a:solidFill>
                <a:prstDash val="solid"/>
              </a:ln>
              <a:solidFill>
                <a:prstClr val="white"/>
              </a:solidFill>
              <a:effectLst/>
              <a:uLnTx/>
              <a:uFillTx/>
              <a:latin typeface="UVF Pistilli" panose="02000603000000000000" pitchFamily="2" charset="0"/>
              <a:ea typeface="+mn-ea"/>
              <a:cs typeface="Itim" panose="00000500000000000000" pitchFamily="2" charset="-34"/>
            </a:endParaRP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33245" y="1255587"/>
            <a:ext cx="7535309" cy="4346825"/>
          </a:xfrm>
          <a:prstGeom prst="rect">
            <a:avLst/>
          </a:prstGeom>
        </p:spPr>
      </p:pic>
    </p:spTree>
    <p:extLst>
      <p:ext uri="{BB962C8B-B14F-4D97-AF65-F5344CB8AC3E}">
        <p14:creationId xmlns:p14="http://schemas.microsoft.com/office/powerpoint/2010/main" val="38764768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 name="Picture 8" descr="Hình ảnh hoa đào PNG đẹp cho dân thiết kế">
            <a:extLst>
              <a:ext uri="{FF2B5EF4-FFF2-40B4-BE49-F238E27FC236}">
                <a16:creationId xmlns:a16="http://schemas.microsoft.com/office/drawing/2014/main" id="{4CFD0CC6-B1A6-4321-A1F0-6DC686CF9B0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832" y="-1718325"/>
            <a:ext cx="5891349" cy="5979405"/>
          </a:xfrm>
          <a:prstGeom prst="ellipse">
            <a:avLst/>
          </a:prstGeom>
          <a:noFill/>
          <a:extLst>
            <a:ext uri="{909E8E84-426E-40DD-AFC4-6F175D3DCCD1}">
              <a14:hiddenFill xmlns:a14="http://schemas.microsoft.com/office/drawing/2010/main">
                <a:solidFill>
                  <a:srgbClr val="FFFFFF"/>
                </a:solidFill>
              </a14:hiddenFill>
            </a:ext>
          </a:extLst>
        </p:spPr>
      </p:pic>
      <p:pic>
        <p:nvPicPr>
          <p:cNvPr id="121" name="图片 2" descr="卡通人物&#10;&#10;中度可信度描述已自动生成">
            <a:extLst>
              <a:ext uri="{FF2B5EF4-FFF2-40B4-BE49-F238E27FC236}">
                <a16:creationId xmlns:a16="http://schemas.microsoft.com/office/drawing/2014/main" id="{B3BD6D36-0426-4277-ACCA-90A2313B9F50}"/>
              </a:ext>
            </a:extLst>
          </p:cNvPr>
          <p:cNvPicPr>
            <a:picLocks noChangeAspect="1"/>
          </p:cNvPicPr>
          <p:nvPr/>
        </p:nvPicPr>
        <p:blipFill rotWithShape="1">
          <a:blip r:embed="rId4">
            <a:extLst>
              <a:ext uri="{28A0092B-C50C-407E-A947-70E740481C1C}">
                <a14:useLocalDpi xmlns:a14="http://schemas.microsoft.com/office/drawing/2010/main" val="0"/>
              </a:ext>
            </a:extLst>
          </a:blip>
          <a:srcRect l="7707" t="74468" r="61123" b="562"/>
          <a:stretch/>
        </p:blipFill>
        <p:spPr>
          <a:xfrm>
            <a:off x="-49630" y="4403679"/>
            <a:ext cx="5144144" cy="2537427"/>
          </a:xfrm>
          <a:prstGeom prst="rect">
            <a:avLst/>
          </a:prstGeom>
        </p:spPr>
      </p:pic>
      <p:pic>
        <p:nvPicPr>
          <p:cNvPr id="122" name="图片 5" descr="卡通人物&#10;&#10;中度可信度描述已自动生成">
            <a:extLst>
              <a:ext uri="{FF2B5EF4-FFF2-40B4-BE49-F238E27FC236}">
                <a16:creationId xmlns:a16="http://schemas.microsoft.com/office/drawing/2014/main" id="{F8BDCE14-CDC2-4D35-8715-3EA47763A81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035" t="57133" r="1" b="562"/>
          <a:stretch/>
        </p:blipFill>
        <p:spPr>
          <a:xfrm>
            <a:off x="8965281" y="3837801"/>
            <a:ext cx="3274142" cy="3020199"/>
          </a:xfrm>
          <a:prstGeom prst="rect">
            <a:avLst/>
          </a:prstGeom>
        </p:spPr>
      </p:pic>
      <p:pic>
        <p:nvPicPr>
          <p:cNvPr id="118" name="Picture 117">
            <a:extLst>
              <a:ext uri="{FF2B5EF4-FFF2-40B4-BE49-F238E27FC236}">
                <a16:creationId xmlns:a16="http://schemas.microsoft.com/office/drawing/2014/main" id="{9525EB40-F0C0-47E2-B1CF-AB98F6D382A7}"/>
              </a:ext>
            </a:extLst>
          </p:cNvPr>
          <p:cNvPicPr>
            <a:picLocks noChangeAspect="1"/>
          </p:cNvPicPr>
          <p:nvPr/>
        </p:nvPicPr>
        <p:blipFill rotWithShape="1">
          <a:blip r:embed="rId6">
            <a:extLst>
              <a:ext uri="{28A0092B-C50C-407E-A947-70E740481C1C}">
                <a14:useLocalDpi xmlns:a14="http://schemas.microsoft.com/office/drawing/2010/main" val="0"/>
              </a:ext>
            </a:extLst>
          </a:blip>
          <a:srcRect t="17784" b="54105"/>
          <a:stretch/>
        </p:blipFill>
        <p:spPr>
          <a:xfrm flipV="1">
            <a:off x="-775856" y="-15882"/>
            <a:ext cx="8541794" cy="1984476"/>
          </a:xfrm>
          <a:prstGeom prst="rect">
            <a:avLst/>
          </a:prstGeom>
        </p:spPr>
      </p:pic>
      <p:pic>
        <p:nvPicPr>
          <p:cNvPr id="119" name="Picture 118">
            <a:extLst>
              <a:ext uri="{FF2B5EF4-FFF2-40B4-BE49-F238E27FC236}">
                <a16:creationId xmlns:a16="http://schemas.microsoft.com/office/drawing/2014/main" id="{E44A6C2D-3E6A-43F9-A22B-0EECE42D86EA}"/>
              </a:ext>
            </a:extLst>
          </p:cNvPr>
          <p:cNvPicPr>
            <a:picLocks noChangeAspect="1"/>
          </p:cNvPicPr>
          <p:nvPr/>
        </p:nvPicPr>
        <p:blipFill rotWithShape="1">
          <a:blip r:embed="rId6">
            <a:extLst>
              <a:ext uri="{28A0092B-C50C-407E-A947-70E740481C1C}">
                <a14:useLocalDpi xmlns:a14="http://schemas.microsoft.com/office/drawing/2010/main" val="0"/>
              </a:ext>
            </a:extLst>
          </a:blip>
          <a:srcRect t="17784" b="54105"/>
          <a:stretch/>
        </p:blipFill>
        <p:spPr>
          <a:xfrm flipV="1">
            <a:off x="5789286" y="-31387"/>
            <a:ext cx="7064425" cy="1802130"/>
          </a:xfrm>
          <a:prstGeom prst="rect">
            <a:avLst/>
          </a:prstGeom>
        </p:spPr>
      </p:pic>
      <p:pic>
        <p:nvPicPr>
          <p:cNvPr id="3" name="Picture 2"/>
          <p:cNvPicPr>
            <a:picLocks noChangeAspect="1"/>
          </p:cNvPicPr>
          <p:nvPr/>
        </p:nvPicPr>
        <p:blipFill rotWithShape="1">
          <a:blip r:embed="rId7"/>
          <a:srcRect l="2500" t="21111" r="6805" b="21111"/>
          <a:stretch/>
        </p:blipFill>
        <p:spPr>
          <a:xfrm>
            <a:off x="547270" y="1425681"/>
            <a:ext cx="11340991" cy="4064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67883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图片 2" descr="卡通人物&#10;&#10;中度可信度描述已自动生成">
            <a:extLst>
              <a:ext uri="{FF2B5EF4-FFF2-40B4-BE49-F238E27FC236}">
                <a16:creationId xmlns:a16="http://schemas.microsoft.com/office/drawing/2014/main" id="{B3BD6D36-0426-4277-ACCA-90A2313B9F50}"/>
              </a:ext>
            </a:extLst>
          </p:cNvPr>
          <p:cNvPicPr>
            <a:picLocks noChangeAspect="1"/>
          </p:cNvPicPr>
          <p:nvPr/>
        </p:nvPicPr>
        <p:blipFill rotWithShape="1">
          <a:blip r:embed="rId2">
            <a:extLst>
              <a:ext uri="{28A0092B-C50C-407E-A947-70E740481C1C}">
                <a14:useLocalDpi xmlns:a14="http://schemas.microsoft.com/office/drawing/2010/main" val="0"/>
              </a:ext>
            </a:extLst>
          </a:blip>
          <a:srcRect l="7707" t="74468" r="61123" b="562"/>
          <a:stretch/>
        </p:blipFill>
        <p:spPr>
          <a:xfrm>
            <a:off x="-49630" y="4413304"/>
            <a:ext cx="5144144" cy="2537427"/>
          </a:xfrm>
          <a:prstGeom prst="rect">
            <a:avLst/>
          </a:prstGeom>
        </p:spPr>
      </p:pic>
      <p:pic>
        <p:nvPicPr>
          <p:cNvPr id="122" name="图片 5" descr="卡通人物&#10;&#10;中度可信度描述已自动生成">
            <a:extLst>
              <a:ext uri="{FF2B5EF4-FFF2-40B4-BE49-F238E27FC236}">
                <a16:creationId xmlns:a16="http://schemas.microsoft.com/office/drawing/2014/main" id="{F8BDCE14-CDC2-4D35-8715-3EA47763A81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7035" t="57133" r="1" b="562"/>
          <a:stretch/>
        </p:blipFill>
        <p:spPr>
          <a:xfrm>
            <a:off x="8965281" y="3837801"/>
            <a:ext cx="3274142" cy="3020199"/>
          </a:xfrm>
          <a:prstGeom prst="rect">
            <a:avLst/>
          </a:prstGeom>
        </p:spPr>
      </p:pic>
      <p:pic>
        <p:nvPicPr>
          <p:cNvPr id="118" name="Picture 117">
            <a:extLst>
              <a:ext uri="{FF2B5EF4-FFF2-40B4-BE49-F238E27FC236}">
                <a16:creationId xmlns:a16="http://schemas.microsoft.com/office/drawing/2014/main" id="{9525EB40-F0C0-47E2-B1CF-AB98F6D382A7}"/>
              </a:ext>
            </a:extLst>
          </p:cNvPr>
          <p:cNvPicPr>
            <a:picLocks noChangeAspect="1"/>
          </p:cNvPicPr>
          <p:nvPr/>
        </p:nvPicPr>
        <p:blipFill rotWithShape="1">
          <a:blip r:embed="rId4">
            <a:extLst>
              <a:ext uri="{28A0092B-C50C-407E-A947-70E740481C1C}">
                <a14:useLocalDpi xmlns:a14="http://schemas.microsoft.com/office/drawing/2010/main" val="0"/>
              </a:ext>
            </a:extLst>
          </a:blip>
          <a:srcRect t="17784" b="54105"/>
          <a:stretch/>
        </p:blipFill>
        <p:spPr>
          <a:xfrm flipV="1">
            <a:off x="-775856" y="-15882"/>
            <a:ext cx="8541794" cy="1984476"/>
          </a:xfrm>
          <a:prstGeom prst="rect">
            <a:avLst/>
          </a:prstGeom>
        </p:spPr>
      </p:pic>
      <p:pic>
        <p:nvPicPr>
          <p:cNvPr id="119" name="Picture 118">
            <a:extLst>
              <a:ext uri="{FF2B5EF4-FFF2-40B4-BE49-F238E27FC236}">
                <a16:creationId xmlns:a16="http://schemas.microsoft.com/office/drawing/2014/main" id="{E44A6C2D-3E6A-43F9-A22B-0EECE42D86EA}"/>
              </a:ext>
            </a:extLst>
          </p:cNvPr>
          <p:cNvPicPr>
            <a:picLocks noChangeAspect="1"/>
          </p:cNvPicPr>
          <p:nvPr/>
        </p:nvPicPr>
        <p:blipFill rotWithShape="1">
          <a:blip r:embed="rId4">
            <a:extLst>
              <a:ext uri="{28A0092B-C50C-407E-A947-70E740481C1C}">
                <a14:useLocalDpi xmlns:a14="http://schemas.microsoft.com/office/drawing/2010/main" val="0"/>
              </a:ext>
            </a:extLst>
          </a:blip>
          <a:srcRect t="17784" b="54105"/>
          <a:stretch/>
        </p:blipFill>
        <p:spPr>
          <a:xfrm flipV="1">
            <a:off x="5789286" y="-50638"/>
            <a:ext cx="7064425" cy="1802130"/>
          </a:xfrm>
          <a:prstGeom prst="rect">
            <a:avLst/>
          </a:prstGeom>
        </p:spPr>
      </p:pic>
      <p:sp>
        <p:nvSpPr>
          <p:cNvPr id="3" name="Rounded Rectangle 2"/>
          <p:cNvSpPr/>
          <p:nvPr/>
        </p:nvSpPr>
        <p:spPr>
          <a:xfrm>
            <a:off x="743895" y="2214159"/>
            <a:ext cx="4350619" cy="2136808"/>
          </a:xfrm>
          <a:prstGeom prst="roundRect">
            <a:avLst/>
          </a:prstGeom>
          <a:solidFill>
            <a:schemeClr val="bg1"/>
          </a:solidFill>
          <a:ln w="57150">
            <a:solidFill>
              <a:srgbClr val="C00000"/>
            </a:solidFill>
            <a:prstDash val="lgDashDotDo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vi-VN" sz="4000" b="1" i="1" u="sng" dirty="0">
                <a:solidFill>
                  <a:sysClr val="windowText" lastClr="000000"/>
                </a:solidFill>
                <a:latin typeface="Cambria" panose="02040503050406030204" pitchFamily="18" charset="0"/>
                <a:ea typeface="Cambria" panose="02040503050406030204" pitchFamily="18" charset="0"/>
              </a:rPr>
              <a:t>Tóm tắt</a:t>
            </a:r>
          </a:p>
          <a:p>
            <a:pPr algn="ctr"/>
            <a:r>
              <a:rPr lang="vi-VN" sz="4000" dirty="0">
                <a:solidFill>
                  <a:sysClr val="windowText" lastClr="000000"/>
                </a:solidFill>
                <a:latin typeface="Cambria" panose="02040503050406030204" pitchFamily="18" charset="0"/>
                <a:ea typeface="Cambria" panose="02040503050406030204" pitchFamily="18" charset="0"/>
              </a:rPr>
              <a:t>18 </a:t>
            </a:r>
            <a:r>
              <a:rPr lang="vi-VN" sz="4000" i="1" dirty="0">
                <a:solidFill>
                  <a:sysClr val="windowText" lastClr="000000"/>
                </a:solidFill>
                <a:latin typeface="Cambria" panose="02040503050406030204" pitchFamily="18" charset="0"/>
                <a:ea typeface="Cambria" panose="02040503050406030204" pitchFamily="18" charset="0"/>
              </a:rPr>
              <a:t>l</a:t>
            </a:r>
            <a:r>
              <a:rPr lang="vi-VN" sz="4000" dirty="0">
                <a:solidFill>
                  <a:sysClr val="windowText" lastClr="000000"/>
                </a:solidFill>
                <a:latin typeface="Cambria" panose="02040503050406030204" pitchFamily="18" charset="0"/>
                <a:ea typeface="Cambria" panose="02040503050406030204" pitchFamily="18" charset="0"/>
              </a:rPr>
              <a:t> : 6 can</a:t>
            </a:r>
          </a:p>
          <a:p>
            <a:pPr algn="ctr"/>
            <a:r>
              <a:rPr lang="vi-VN" sz="4000" dirty="0">
                <a:solidFill>
                  <a:sysClr val="windowText" lastClr="000000"/>
                </a:solidFill>
                <a:latin typeface="Cambria" panose="02040503050406030204" pitchFamily="18" charset="0"/>
                <a:ea typeface="Cambria" panose="02040503050406030204" pitchFamily="18" charset="0"/>
              </a:rPr>
              <a:t>12 </a:t>
            </a:r>
            <a:r>
              <a:rPr lang="vi-VN" sz="4000" i="1" dirty="0">
                <a:solidFill>
                  <a:sysClr val="windowText" lastClr="000000"/>
                </a:solidFill>
                <a:latin typeface="Cambria" panose="02040503050406030204" pitchFamily="18" charset="0"/>
                <a:ea typeface="Cambria" panose="02040503050406030204" pitchFamily="18" charset="0"/>
              </a:rPr>
              <a:t>l</a:t>
            </a:r>
            <a:r>
              <a:rPr lang="vi-VN" sz="4000" dirty="0">
                <a:solidFill>
                  <a:sysClr val="windowText" lastClr="000000"/>
                </a:solidFill>
                <a:latin typeface="Cambria" panose="02040503050406030204" pitchFamily="18" charset="0"/>
                <a:ea typeface="Cambria" panose="02040503050406030204" pitchFamily="18" charset="0"/>
              </a:rPr>
              <a:t> : ... can?</a:t>
            </a:r>
            <a:endParaRPr lang="en-US" sz="4000" dirty="0">
              <a:solidFill>
                <a:sysClr val="windowText" lastClr="000000"/>
              </a:solidFill>
              <a:latin typeface="Cambria" panose="02040503050406030204" pitchFamily="18" charset="0"/>
              <a:ea typeface="Cambria" panose="02040503050406030204" pitchFamily="18" charset="0"/>
            </a:endParaRPr>
          </a:p>
        </p:txBody>
      </p:sp>
      <p:sp>
        <p:nvSpPr>
          <p:cNvPr id="13" name="Rounded Rectangle 12"/>
          <p:cNvSpPr/>
          <p:nvPr/>
        </p:nvSpPr>
        <p:spPr>
          <a:xfrm>
            <a:off x="5429794" y="1404033"/>
            <a:ext cx="6351528" cy="4178620"/>
          </a:xfrm>
          <a:prstGeom prst="roundRect">
            <a:avLst/>
          </a:prstGeom>
          <a:solidFill>
            <a:schemeClr val="bg1"/>
          </a:solidFill>
          <a:ln w="57150">
            <a:solidFill>
              <a:srgbClr val="C00000"/>
            </a:solidFill>
            <a:prstDash val="lgDashDotDo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4000" dirty="0">
              <a:solidFill>
                <a:sysClr val="windowText" lastClr="000000"/>
              </a:solidFill>
              <a:latin typeface="Cambria" panose="02040503050406030204" pitchFamily="18" charset="0"/>
              <a:ea typeface="Cambria" panose="02040503050406030204" pitchFamily="18" charset="0"/>
            </a:endParaRPr>
          </a:p>
        </p:txBody>
      </p:sp>
      <p:sp>
        <p:nvSpPr>
          <p:cNvPr id="4" name="TextBox 3"/>
          <p:cNvSpPr txBox="1"/>
          <p:nvPr/>
        </p:nvSpPr>
        <p:spPr>
          <a:xfrm>
            <a:off x="5328536" y="1761117"/>
            <a:ext cx="6564429" cy="3046988"/>
          </a:xfrm>
          <a:prstGeom prst="rect">
            <a:avLst/>
          </a:prstGeom>
          <a:noFill/>
        </p:spPr>
        <p:txBody>
          <a:bodyPr wrap="square" rtlCol="0">
            <a:spAutoFit/>
          </a:bodyPr>
          <a:lstStyle/>
          <a:p>
            <a:pPr algn="ctr"/>
            <a:r>
              <a:rPr lang="vi-VN" sz="3200" b="1" u="sng" dirty="0">
                <a:latin typeface="Cambria" panose="02040503050406030204" pitchFamily="18" charset="0"/>
                <a:ea typeface="Cambria" panose="02040503050406030204" pitchFamily="18" charset="0"/>
              </a:rPr>
              <a:t>Bài giải</a:t>
            </a:r>
          </a:p>
          <a:p>
            <a:pPr algn="ctr"/>
            <a:r>
              <a:rPr lang="vi-VN" sz="3200" dirty="0">
                <a:latin typeface="Cambria" panose="02040503050406030204" pitchFamily="18" charset="0"/>
                <a:ea typeface="Cambria" panose="02040503050406030204" pitchFamily="18" charset="0"/>
              </a:rPr>
              <a:t>Số lít mật ong ở mỗi can là:</a:t>
            </a:r>
          </a:p>
          <a:p>
            <a:pPr algn="ctr"/>
            <a:r>
              <a:rPr lang="vi-VN" sz="3200" dirty="0">
                <a:latin typeface="Cambria" panose="02040503050406030204" pitchFamily="18" charset="0"/>
                <a:ea typeface="Cambria" panose="02040503050406030204" pitchFamily="18" charset="0"/>
              </a:rPr>
              <a:t>18 : 6 = 3 (</a:t>
            </a:r>
            <a:r>
              <a:rPr lang="vi-VN" sz="3200" i="1" dirty="0">
                <a:latin typeface="Cambria" panose="02040503050406030204" pitchFamily="18" charset="0"/>
                <a:ea typeface="Cambria" panose="02040503050406030204" pitchFamily="18" charset="0"/>
              </a:rPr>
              <a:t>l)</a:t>
            </a:r>
          </a:p>
          <a:p>
            <a:pPr algn="ctr"/>
            <a:r>
              <a:rPr lang="vi-VN" sz="3200" dirty="0">
                <a:latin typeface="Cambria" panose="02040503050406030204" pitchFamily="18" charset="0"/>
                <a:ea typeface="Cambria" panose="02040503050406030204" pitchFamily="18" charset="0"/>
              </a:rPr>
              <a:t>12 </a:t>
            </a:r>
            <a:r>
              <a:rPr lang="vi-VN" sz="3200" i="1" dirty="0">
                <a:latin typeface="Cambria" panose="02040503050406030204" pitchFamily="18" charset="0"/>
                <a:ea typeface="Cambria" panose="02040503050406030204" pitchFamily="18" charset="0"/>
              </a:rPr>
              <a:t>l </a:t>
            </a:r>
            <a:r>
              <a:rPr lang="vi-VN" sz="3200" dirty="0">
                <a:latin typeface="Cambria" panose="02040503050406030204" pitchFamily="18" charset="0"/>
                <a:ea typeface="Cambria" panose="02040503050406030204" pitchFamily="18" charset="0"/>
              </a:rPr>
              <a:t>mật ong đựng đều vào số can là:</a:t>
            </a:r>
          </a:p>
          <a:p>
            <a:pPr algn="ctr"/>
            <a:r>
              <a:rPr lang="vi-VN" sz="3200" dirty="0">
                <a:latin typeface="Cambria" panose="02040503050406030204" pitchFamily="18" charset="0"/>
                <a:ea typeface="Cambria" panose="02040503050406030204" pitchFamily="18" charset="0"/>
              </a:rPr>
              <a:t>12 : 3 = 4 (can)</a:t>
            </a:r>
          </a:p>
          <a:p>
            <a:pPr algn="ctr"/>
            <a:r>
              <a:rPr lang="vi-VN" sz="3200" dirty="0">
                <a:latin typeface="Cambria" panose="02040503050406030204" pitchFamily="18" charset="0"/>
                <a:ea typeface="Cambria" panose="02040503050406030204" pitchFamily="18" charset="0"/>
              </a:rPr>
              <a:t>Đáp số: 4 can</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44290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2|1.9|2"/>
</p:tagLst>
</file>

<file path=ppt/tags/tag10.xml><?xml version="1.0" encoding="utf-8"?>
<p:tagLst xmlns:a="http://schemas.openxmlformats.org/drawingml/2006/main" xmlns:r="http://schemas.openxmlformats.org/officeDocument/2006/relationships" xmlns:p="http://schemas.openxmlformats.org/presentationml/2006/main">
  <p:tag name="TIMING" val="|1.2|1.9|1.8"/>
</p:tagLst>
</file>

<file path=ppt/tags/tag11.xml><?xml version="1.0" encoding="utf-8"?>
<p:tagLst xmlns:a="http://schemas.openxmlformats.org/drawingml/2006/main" xmlns:r="http://schemas.openxmlformats.org/officeDocument/2006/relationships" xmlns:p="http://schemas.openxmlformats.org/presentationml/2006/main">
  <p:tag name="TIMING" val="|1.2|1.9|1.8"/>
</p:tagLst>
</file>

<file path=ppt/tags/tag1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5485,&quot;width&quot;:7866}"/>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5485,&quot;width&quot;:7866}"/>
</p:tagLst>
</file>

<file path=ppt/tags/tag3.xml><?xml version="1.0" encoding="utf-8"?>
<p:tagLst xmlns:a="http://schemas.openxmlformats.org/drawingml/2006/main" xmlns:r="http://schemas.openxmlformats.org/officeDocument/2006/relationships" xmlns:p="http://schemas.openxmlformats.org/presentationml/2006/main">
  <p:tag name="TIMING" val="|1.2|1.9|1.8"/>
</p:tagLst>
</file>

<file path=ppt/tags/tag4.xml><?xml version="1.0" encoding="utf-8"?>
<p:tagLst xmlns:a="http://schemas.openxmlformats.org/drawingml/2006/main" xmlns:r="http://schemas.openxmlformats.org/officeDocument/2006/relationships" xmlns:p="http://schemas.openxmlformats.org/presentationml/2006/main">
  <p:tag name="TIMING" val="|1.2|1.9|1.8"/>
</p:tagLst>
</file>

<file path=ppt/tags/tag5.xml><?xml version="1.0" encoding="utf-8"?>
<p:tagLst xmlns:a="http://schemas.openxmlformats.org/drawingml/2006/main" xmlns:r="http://schemas.openxmlformats.org/officeDocument/2006/relationships" xmlns:p="http://schemas.openxmlformats.org/presentationml/2006/main">
  <p:tag name="TIMING" val="|1.2|1.9|1.8"/>
</p:tagLst>
</file>

<file path=ppt/tags/tag6.xml><?xml version="1.0" encoding="utf-8"?>
<p:tagLst xmlns:a="http://schemas.openxmlformats.org/drawingml/2006/main" xmlns:r="http://schemas.openxmlformats.org/officeDocument/2006/relationships" xmlns:p="http://schemas.openxmlformats.org/presentationml/2006/main">
  <p:tag name="TIMING" val="|1.2|1.9|1.8"/>
</p:tagLst>
</file>

<file path=ppt/tags/tag7.xml><?xml version="1.0" encoding="utf-8"?>
<p:tagLst xmlns:a="http://schemas.openxmlformats.org/drawingml/2006/main" xmlns:r="http://schemas.openxmlformats.org/officeDocument/2006/relationships" xmlns:p="http://schemas.openxmlformats.org/presentationml/2006/main">
  <p:tag name="TIMING" val="|1.2|1.9|1.8"/>
</p:tagLst>
</file>

<file path=ppt/tags/tag8.xml><?xml version="1.0" encoding="utf-8"?>
<p:tagLst xmlns:a="http://schemas.openxmlformats.org/drawingml/2006/main" xmlns:r="http://schemas.openxmlformats.org/officeDocument/2006/relationships" xmlns:p="http://schemas.openxmlformats.org/presentationml/2006/main">
  <p:tag name="TIMING" val="|1.2|1.9|1.8"/>
</p:tagLst>
</file>

<file path=ppt/tags/tag9.xml><?xml version="1.0" encoding="utf-8"?>
<p:tagLst xmlns:a="http://schemas.openxmlformats.org/drawingml/2006/main" xmlns:r="http://schemas.openxmlformats.org/officeDocument/2006/relationships" xmlns:p="http://schemas.openxmlformats.org/presentationml/2006/main">
  <p:tag name="TIMING" val="|1.2|1.9|1.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93</TotalTime>
  <Words>780</Words>
  <Application>Microsoft Office PowerPoint</Application>
  <PresentationFormat>Widescreen</PresentationFormat>
  <Paragraphs>115</Paragraphs>
  <Slides>24</Slides>
  <Notes>15</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24</vt:i4>
      </vt:variant>
    </vt:vector>
  </HeadingPairs>
  <TitlesOfParts>
    <vt:vector size="38" baseType="lpstr">
      <vt:lpstr>Calibri</vt:lpstr>
      <vt:lpstr>等线</vt:lpstr>
      <vt:lpstr>Times New Roman</vt:lpstr>
      <vt:lpstr>#9Slide03 AmpleSoft Bold</vt:lpstr>
      <vt:lpstr>Calibri Light</vt:lpstr>
      <vt:lpstr>Cambria</vt:lpstr>
      <vt:lpstr>#9Slide05 Fourth Medium</vt:lpstr>
      <vt:lpstr>#9Slide07 IcielCadena</vt:lpstr>
      <vt:lpstr>Arial</vt:lpstr>
      <vt:lpstr>UVF Pistilli</vt:lpstr>
      <vt:lpstr>#9Slide07 Bungee Inline</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HP</dc:creator>
  <cp:keywords>MANG NON</cp:keywords>
  <dc:description>9Slide.vn</dc:description>
  <cp:lastModifiedBy>Hà Lê</cp:lastModifiedBy>
  <cp:revision>15</cp:revision>
  <dcterms:created xsi:type="dcterms:W3CDTF">2023-12-26T14:06:04Z</dcterms:created>
  <dcterms:modified xsi:type="dcterms:W3CDTF">2024-02-08T17:43:26Z</dcterms:modified>
  <cp:category>9Slide.vn</cp:category>
</cp:coreProperties>
</file>