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17"/>
  </p:notesMasterIdLst>
  <p:sldIdLst>
    <p:sldId id="258" r:id="rId2"/>
    <p:sldId id="259" r:id="rId3"/>
    <p:sldId id="260" r:id="rId4"/>
    <p:sldId id="272" r:id="rId5"/>
    <p:sldId id="279" r:id="rId6"/>
    <p:sldId id="261" r:id="rId7"/>
    <p:sldId id="256" r:id="rId8"/>
    <p:sldId id="257" r:id="rId9"/>
    <p:sldId id="273" r:id="rId10"/>
    <p:sldId id="274" r:id="rId11"/>
    <p:sldId id="262" r:id="rId12"/>
    <p:sldId id="275" r:id="rId13"/>
    <p:sldId id="276" r:id="rId14"/>
    <p:sldId id="271" r:id="rId15"/>
    <p:sldId id="278" r:id="rId16"/>
  </p:sldIdLst>
  <p:sldSz cx="18288000" cy="10287000"/>
  <p:notesSz cx="6858000" cy="9144000"/>
  <p:embeddedFontLst>
    <p:embeddedFont>
      <p:font typeface="#9Slide05 SVNBulgary" pitchFamily="2" charset="0"/>
      <p:regular r:id="rId18"/>
    </p:embeddedFont>
    <p:embeddedFont>
      <p:font typeface="Jua" panose="020B0604020202020204" charset="-127"/>
      <p:regular r:id="rId19"/>
    </p:embeddedFont>
    <p:embeddedFont>
      <p:font typeface="Calibri" panose="020F0502020204030204" pitchFamily="34" charset="0"/>
      <p:regular r:id="rId20"/>
      <p:bold r:id="rId21"/>
      <p:italic r:id="rId22"/>
      <p:boldItalic r:id="rId23"/>
    </p:embeddedFont>
    <p:embeddedFont>
      <p:font typeface="Cambria" panose="02040503050406030204" pitchFamily="18" charset="0"/>
      <p:regular r:id="rId24"/>
      <p:bold r:id="rId25"/>
      <p:italic r:id="rId26"/>
      <p:boldItalic r:id="rId2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p:scale>
          <a:sx n="50" d="100"/>
          <a:sy n="50" d="100"/>
        </p:scale>
        <p:origin x="1104" y="27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1.fntdata"/><Relationship Id="rId26" Type="http://schemas.openxmlformats.org/officeDocument/2006/relationships/font" Target="fonts/font9.fntdata"/><Relationship Id="rId3" Type="http://schemas.openxmlformats.org/officeDocument/2006/relationships/slide" Target="slides/slide2.xml"/><Relationship Id="rId21" Type="http://schemas.openxmlformats.org/officeDocument/2006/relationships/font" Target="fonts/font4.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5" Type="http://schemas.openxmlformats.org/officeDocument/2006/relationships/font" Target="fonts/font8.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3.fntdata"/><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7.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6.fntdata"/><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font" Target="fonts/font2.fntdata"/><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5.fntdata"/><Relationship Id="rId27" Type="http://schemas.openxmlformats.org/officeDocument/2006/relationships/font" Target="fonts/font10.fntdata"/><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4DAB666-7B97-4ACE-B427-35A15B49D4D7}" type="datetimeFigureOut">
              <a:rPr lang="en-US" smtClean="0"/>
              <a:t>26/01/2024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B04DE26-43C9-4F2D-A459-9A836A503C54}" type="slidenum">
              <a:rPr lang="en-US" smtClean="0"/>
              <a:t>‹#›</a:t>
            </a:fld>
            <a:endParaRPr lang="en-US"/>
          </a:p>
        </p:txBody>
      </p:sp>
    </p:spTree>
    <p:extLst>
      <p:ext uri="{BB962C8B-B14F-4D97-AF65-F5344CB8AC3E}">
        <p14:creationId xmlns:p14="http://schemas.microsoft.com/office/powerpoint/2010/main" val="24659016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B04DE26-43C9-4F2D-A459-9A836A503C54}" type="slidenum">
              <a:rPr lang="en-US" smtClean="0"/>
              <a:t>11</a:t>
            </a:fld>
            <a:endParaRPr lang="en-US"/>
          </a:p>
        </p:txBody>
      </p:sp>
    </p:spTree>
    <p:extLst>
      <p:ext uri="{BB962C8B-B14F-4D97-AF65-F5344CB8AC3E}">
        <p14:creationId xmlns:p14="http://schemas.microsoft.com/office/powerpoint/2010/main" val="18100252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26/01/2024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26/01/2024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26/01/2024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sp>
        <p:nvSpPr>
          <p:cNvPr id="4" name="Freeform 2">
            <a:extLst>
              <a:ext uri="{FF2B5EF4-FFF2-40B4-BE49-F238E27FC236}">
                <a16:creationId xmlns:a16="http://schemas.microsoft.com/office/drawing/2014/main" id="{AEF3F68F-43DE-02E0-8B60-41D1CB564EEC}"/>
              </a:ext>
            </a:extLst>
          </p:cNvPr>
          <p:cNvSpPr/>
          <p:nvPr userDrawn="1"/>
        </p:nvSpPr>
        <p:spPr>
          <a:xfrm>
            <a:off x="1" y="0"/>
            <a:ext cx="18371366"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48888" b="-81244"/>
            </a:stretch>
          </a:blipFill>
        </p:spPr>
      </p:sp>
      <p:grpSp>
        <p:nvGrpSpPr>
          <p:cNvPr id="5" name="Group 3">
            <a:extLst>
              <a:ext uri="{FF2B5EF4-FFF2-40B4-BE49-F238E27FC236}">
                <a16:creationId xmlns:a16="http://schemas.microsoft.com/office/drawing/2014/main" id="{281DDBE6-74B6-8331-19EC-ABC42DC0DF0A}"/>
              </a:ext>
            </a:extLst>
          </p:cNvPr>
          <p:cNvGrpSpPr/>
          <p:nvPr userDrawn="1"/>
        </p:nvGrpSpPr>
        <p:grpSpPr>
          <a:xfrm>
            <a:off x="420671" y="448953"/>
            <a:ext cx="17446658" cy="9587058"/>
            <a:chOff x="0" y="0"/>
            <a:chExt cx="6339052" cy="3214167"/>
          </a:xfrm>
        </p:grpSpPr>
        <p:sp>
          <p:nvSpPr>
            <p:cNvPr id="6" name="Freeform 4">
              <a:extLst>
                <a:ext uri="{FF2B5EF4-FFF2-40B4-BE49-F238E27FC236}">
                  <a16:creationId xmlns:a16="http://schemas.microsoft.com/office/drawing/2014/main" id="{D932D38A-CD7A-EBEA-D84D-81D4B7227DE6}"/>
                </a:ext>
              </a:extLst>
            </p:cNvPr>
            <p:cNvSpPr/>
            <p:nvPr/>
          </p:nvSpPr>
          <p:spPr>
            <a:xfrm>
              <a:off x="10160" y="16510"/>
              <a:ext cx="6316192" cy="3186227"/>
            </a:xfrm>
            <a:custGeom>
              <a:avLst/>
              <a:gdLst/>
              <a:ahLst/>
              <a:cxnLst/>
              <a:rect l="l" t="t" r="r" b="b"/>
              <a:pathLst>
                <a:path w="6316192" h="3186227">
                  <a:moveTo>
                    <a:pt x="6316192" y="3186227"/>
                  </a:moveTo>
                  <a:lnTo>
                    <a:pt x="0" y="3178607"/>
                  </a:lnTo>
                  <a:lnTo>
                    <a:pt x="0" y="1118294"/>
                  </a:lnTo>
                  <a:lnTo>
                    <a:pt x="17780" y="19050"/>
                  </a:lnTo>
                  <a:lnTo>
                    <a:pt x="3147697" y="0"/>
                  </a:lnTo>
                  <a:lnTo>
                    <a:pt x="6297142" y="5080"/>
                  </a:lnTo>
                  <a:close/>
                </a:path>
              </a:pathLst>
            </a:custGeom>
            <a:solidFill>
              <a:srgbClr val="FFFFFF"/>
            </a:solidFill>
          </p:spPr>
        </p:sp>
        <p:sp>
          <p:nvSpPr>
            <p:cNvPr id="7" name="Freeform 5">
              <a:extLst>
                <a:ext uri="{FF2B5EF4-FFF2-40B4-BE49-F238E27FC236}">
                  <a16:creationId xmlns:a16="http://schemas.microsoft.com/office/drawing/2014/main" id="{1BEFDAEF-BCBC-58A8-CDCA-E2453550D41A}"/>
                </a:ext>
              </a:extLst>
            </p:cNvPr>
            <p:cNvSpPr/>
            <p:nvPr/>
          </p:nvSpPr>
          <p:spPr>
            <a:xfrm>
              <a:off x="-3810" y="0"/>
              <a:ext cx="6345402" cy="3212897"/>
            </a:xfrm>
            <a:custGeom>
              <a:avLst/>
              <a:gdLst/>
              <a:ahLst/>
              <a:cxnLst/>
              <a:rect l="l" t="t" r="r" b="b"/>
              <a:pathLst>
                <a:path w="6345402" h="3212897">
                  <a:moveTo>
                    <a:pt x="6311112" y="21590"/>
                  </a:moveTo>
                  <a:cubicBezTo>
                    <a:pt x="6312382" y="34290"/>
                    <a:pt x="6312382" y="44450"/>
                    <a:pt x="6313652" y="54610"/>
                  </a:cubicBezTo>
                  <a:cubicBezTo>
                    <a:pt x="6316192" y="112104"/>
                    <a:pt x="6317462" y="181272"/>
                    <a:pt x="6320002" y="247970"/>
                  </a:cubicBezTo>
                  <a:cubicBezTo>
                    <a:pt x="6320002" y="344311"/>
                    <a:pt x="6332702" y="2243963"/>
                    <a:pt x="6339052" y="2340304"/>
                  </a:cubicBezTo>
                  <a:cubicBezTo>
                    <a:pt x="6345402" y="2486052"/>
                    <a:pt x="6341592" y="2634269"/>
                    <a:pt x="6341592" y="2780016"/>
                  </a:cubicBezTo>
                  <a:cubicBezTo>
                    <a:pt x="6341592" y="2908471"/>
                    <a:pt x="6342862" y="3027045"/>
                    <a:pt x="6344132" y="3151937"/>
                  </a:cubicBezTo>
                  <a:cubicBezTo>
                    <a:pt x="6344132" y="3173527"/>
                    <a:pt x="6344132" y="3187497"/>
                    <a:pt x="6344132" y="3211627"/>
                  </a:cubicBezTo>
                  <a:cubicBezTo>
                    <a:pt x="6321272" y="3211627"/>
                    <a:pt x="6300952" y="3212897"/>
                    <a:pt x="6265612" y="3211627"/>
                  </a:cubicBezTo>
                  <a:cubicBezTo>
                    <a:pt x="5944343" y="3206547"/>
                    <a:pt x="5618132" y="3212897"/>
                    <a:pt x="5296864" y="3207817"/>
                  </a:cubicBezTo>
                  <a:cubicBezTo>
                    <a:pt x="5104103" y="3204007"/>
                    <a:pt x="4916285" y="3206547"/>
                    <a:pt x="4723525" y="3204007"/>
                  </a:cubicBezTo>
                  <a:cubicBezTo>
                    <a:pt x="4634558" y="3202737"/>
                    <a:pt x="4545591" y="3201467"/>
                    <a:pt x="4456625" y="3200197"/>
                  </a:cubicBezTo>
                  <a:cubicBezTo>
                    <a:pt x="4402256" y="3200197"/>
                    <a:pt x="4352831" y="3201467"/>
                    <a:pt x="4298462" y="3201467"/>
                  </a:cubicBezTo>
                  <a:cubicBezTo>
                    <a:pt x="4160069" y="3200197"/>
                    <a:pt x="3779490" y="3201467"/>
                    <a:pt x="3641098" y="3200197"/>
                  </a:cubicBezTo>
                  <a:cubicBezTo>
                    <a:pt x="3542246" y="3198927"/>
                    <a:pt x="1565212" y="3207817"/>
                    <a:pt x="1466360" y="3206547"/>
                  </a:cubicBezTo>
                  <a:cubicBezTo>
                    <a:pt x="1441647" y="3206547"/>
                    <a:pt x="1411992" y="3207817"/>
                    <a:pt x="1387279" y="3207817"/>
                  </a:cubicBezTo>
                  <a:cubicBezTo>
                    <a:pt x="1327968" y="3207817"/>
                    <a:pt x="1273599" y="3209087"/>
                    <a:pt x="1214288" y="3209087"/>
                  </a:cubicBezTo>
                  <a:cubicBezTo>
                    <a:pt x="1066010" y="3209087"/>
                    <a:pt x="922675" y="3207817"/>
                    <a:pt x="774398" y="3206547"/>
                  </a:cubicBezTo>
                  <a:cubicBezTo>
                    <a:pt x="685431" y="3205277"/>
                    <a:pt x="596465" y="3204007"/>
                    <a:pt x="512441" y="3202737"/>
                  </a:cubicBezTo>
                  <a:cubicBezTo>
                    <a:pt x="354278" y="3201467"/>
                    <a:pt x="196115" y="3200197"/>
                    <a:pt x="48260" y="3200197"/>
                  </a:cubicBezTo>
                  <a:cubicBezTo>
                    <a:pt x="38100" y="3200197"/>
                    <a:pt x="29210" y="3200197"/>
                    <a:pt x="19050" y="3198927"/>
                  </a:cubicBezTo>
                  <a:cubicBezTo>
                    <a:pt x="10160" y="3197657"/>
                    <a:pt x="5080" y="3191307"/>
                    <a:pt x="7620" y="3182417"/>
                  </a:cubicBezTo>
                  <a:cubicBezTo>
                    <a:pt x="16510" y="3150559"/>
                    <a:pt x="12700" y="3088802"/>
                    <a:pt x="11430" y="3024574"/>
                  </a:cubicBezTo>
                  <a:cubicBezTo>
                    <a:pt x="10160" y="2893649"/>
                    <a:pt x="6350" y="2765194"/>
                    <a:pt x="7620" y="2634269"/>
                  </a:cubicBezTo>
                  <a:cubicBezTo>
                    <a:pt x="5080" y="2471230"/>
                    <a:pt x="0" y="453004"/>
                    <a:pt x="7620" y="287495"/>
                  </a:cubicBezTo>
                  <a:cubicBezTo>
                    <a:pt x="8890" y="255381"/>
                    <a:pt x="7620" y="220797"/>
                    <a:pt x="8890" y="188683"/>
                  </a:cubicBezTo>
                  <a:cubicBezTo>
                    <a:pt x="10160" y="136807"/>
                    <a:pt x="12700" y="79990"/>
                    <a:pt x="13970" y="44450"/>
                  </a:cubicBezTo>
                  <a:cubicBezTo>
                    <a:pt x="13970" y="41910"/>
                    <a:pt x="15240" y="39370"/>
                    <a:pt x="16510" y="38100"/>
                  </a:cubicBezTo>
                  <a:cubicBezTo>
                    <a:pt x="38100" y="35560"/>
                    <a:pt x="72551" y="30480"/>
                    <a:pt x="151632" y="29210"/>
                  </a:cubicBezTo>
                  <a:cubicBezTo>
                    <a:pt x="285082" y="25400"/>
                    <a:pt x="418532" y="22860"/>
                    <a:pt x="556924" y="20320"/>
                  </a:cubicBezTo>
                  <a:cubicBezTo>
                    <a:pt x="650833" y="17780"/>
                    <a:pt x="744742" y="16510"/>
                    <a:pt x="833709" y="13970"/>
                  </a:cubicBezTo>
                  <a:cubicBezTo>
                    <a:pt x="922676" y="11430"/>
                    <a:pt x="1016585" y="8890"/>
                    <a:pt x="1105551" y="8890"/>
                  </a:cubicBezTo>
                  <a:cubicBezTo>
                    <a:pt x="1204403" y="7620"/>
                    <a:pt x="1303255" y="10160"/>
                    <a:pt x="1402106" y="8890"/>
                  </a:cubicBezTo>
                  <a:cubicBezTo>
                    <a:pt x="1525671" y="8890"/>
                    <a:pt x="3764663" y="6350"/>
                    <a:pt x="3888227" y="5080"/>
                  </a:cubicBezTo>
                  <a:cubicBezTo>
                    <a:pt x="4006849" y="3810"/>
                    <a:pt x="4125472" y="2540"/>
                    <a:pt x="4249036" y="2540"/>
                  </a:cubicBezTo>
                  <a:cubicBezTo>
                    <a:pt x="4451682" y="1270"/>
                    <a:pt x="4649386" y="0"/>
                    <a:pt x="4852032" y="0"/>
                  </a:cubicBezTo>
                  <a:cubicBezTo>
                    <a:pt x="4936056" y="0"/>
                    <a:pt x="5025022" y="2540"/>
                    <a:pt x="5109046" y="2540"/>
                  </a:cubicBezTo>
                  <a:cubicBezTo>
                    <a:pt x="5341348" y="3810"/>
                    <a:pt x="5578592" y="5080"/>
                    <a:pt x="5810894" y="7620"/>
                  </a:cubicBezTo>
                  <a:cubicBezTo>
                    <a:pt x="5934458" y="8890"/>
                    <a:pt x="6058023" y="12700"/>
                    <a:pt x="6181588" y="16510"/>
                  </a:cubicBezTo>
                  <a:cubicBezTo>
                    <a:pt x="6211243" y="16510"/>
                    <a:pt x="6240899" y="16510"/>
                    <a:pt x="6265612" y="16510"/>
                  </a:cubicBezTo>
                  <a:cubicBezTo>
                    <a:pt x="6292062" y="17780"/>
                    <a:pt x="6300952" y="20320"/>
                    <a:pt x="6311112" y="21590"/>
                  </a:cubicBezTo>
                  <a:close/>
                  <a:moveTo>
                    <a:pt x="6321272" y="3195117"/>
                  </a:moveTo>
                  <a:cubicBezTo>
                    <a:pt x="6322542" y="3178607"/>
                    <a:pt x="6323812" y="3165907"/>
                    <a:pt x="6323812" y="3153207"/>
                  </a:cubicBezTo>
                  <a:cubicBezTo>
                    <a:pt x="6322542" y="3014693"/>
                    <a:pt x="6321272" y="2883768"/>
                    <a:pt x="6321272" y="2742962"/>
                  </a:cubicBezTo>
                  <a:cubicBezTo>
                    <a:pt x="6321272" y="2678734"/>
                    <a:pt x="6323812" y="2614507"/>
                    <a:pt x="6322542" y="2550279"/>
                  </a:cubicBezTo>
                  <a:cubicBezTo>
                    <a:pt x="6322542" y="2490992"/>
                    <a:pt x="6321272" y="2429235"/>
                    <a:pt x="6320002" y="2369948"/>
                  </a:cubicBezTo>
                  <a:cubicBezTo>
                    <a:pt x="6314922" y="2278547"/>
                    <a:pt x="6303492" y="386306"/>
                    <a:pt x="6303492" y="294906"/>
                  </a:cubicBezTo>
                  <a:cubicBezTo>
                    <a:pt x="6300952" y="218327"/>
                    <a:pt x="6298412" y="139277"/>
                    <a:pt x="6295872" y="63500"/>
                  </a:cubicBezTo>
                  <a:cubicBezTo>
                    <a:pt x="6294602" y="44450"/>
                    <a:pt x="6293332" y="43180"/>
                    <a:pt x="6250784" y="41910"/>
                  </a:cubicBezTo>
                  <a:cubicBezTo>
                    <a:pt x="6235956" y="41910"/>
                    <a:pt x="6226071" y="41910"/>
                    <a:pt x="6211243" y="40640"/>
                  </a:cubicBezTo>
                  <a:cubicBezTo>
                    <a:pt x="6087679" y="36830"/>
                    <a:pt x="5959171" y="31750"/>
                    <a:pt x="5835606" y="30480"/>
                  </a:cubicBezTo>
                  <a:cubicBezTo>
                    <a:pt x="5534109" y="26670"/>
                    <a:pt x="5227669" y="25400"/>
                    <a:pt x="4926171" y="22860"/>
                  </a:cubicBezTo>
                  <a:cubicBezTo>
                    <a:pt x="4881687" y="22860"/>
                    <a:pt x="4832262" y="22860"/>
                    <a:pt x="4787778" y="22860"/>
                  </a:cubicBezTo>
                  <a:cubicBezTo>
                    <a:pt x="4713640" y="22860"/>
                    <a:pt x="4639501" y="22860"/>
                    <a:pt x="4570305" y="22860"/>
                  </a:cubicBezTo>
                  <a:cubicBezTo>
                    <a:pt x="4412142" y="22860"/>
                    <a:pt x="4253979" y="22860"/>
                    <a:pt x="4100759" y="24130"/>
                  </a:cubicBezTo>
                  <a:cubicBezTo>
                    <a:pt x="3967309" y="25400"/>
                    <a:pt x="1718432" y="29210"/>
                    <a:pt x="1584982" y="29210"/>
                  </a:cubicBezTo>
                  <a:cubicBezTo>
                    <a:pt x="1367508" y="29210"/>
                    <a:pt x="1150035" y="26670"/>
                    <a:pt x="932561" y="33020"/>
                  </a:cubicBezTo>
                  <a:cubicBezTo>
                    <a:pt x="818881" y="36830"/>
                    <a:pt x="710144" y="36830"/>
                    <a:pt x="601407" y="38100"/>
                  </a:cubicBezTo>
                  <a:cubicBezTo>
                    <a:pt x="413589" y="41910"/>
                    <a:pt x="225771" y="45720"/>
                    <a:pt x="49530" y="50800"/>
                  </a:cubicBezTo>
                  <a:cubicBezTo>
                    <a:pt x="36830" y="50800"/>
                    <a:pt x="34290" y="53340"/>
                    <a:pt x="33020" y="72580"/>
                  </a:cubicBezTo>
                  <a:cubicBezTo>
                    <a:pt x="31750" y="117045"/>
                    <a:pt x="31750" y="161510"/>
                    <a:pt x="30480" y="205975"/>
                  </a:cubicBezTo>
                  <a:cubicBezTo>
                    <a:pt x="29210" y="280084"/>
                    <a:pt x="26670" y="351722"/>
                    <a:pt x="25400" y="425831"/>
                  </a:cubicBezTo>
                  <a:cubicBezTo>
                    <a:pt x="20320" y="504880"/>
                    <a:pt x="26670" y="2436646"/>
                    <a:pt x="29210" y="2515695"/>
                  </a:cubicBezTo>
                  <a:cubicBezTo>
                    <a:pt x="29210" y="2599685"/>
                    <a:pt x="29210" y="2686145"/>
                    <a:pt x="30480" y="2770135"/>
                  </a:cubicBezTo>
                  <a:cubicBezTo>
                    <a:pt x="30480" y="2831892"/>
                    <a:pt x="33020" y="2893649"/>
                    <a:pt x="33020" y="2955406"/>
                  </a:cubicBezTo>
                  <a:cubicBezTo>
                    <a:pt x="33020" y="3022104"/>
                    <a:pt x="33020" y="3088802"/>
                    <a:pt x="31750" y="3153207"/>
                  </a:cubicBezTo>
                  <a:cubicBezTo>
                    <a:pt x="31750" y="3157017"/>
                    <a:pt x="31750" y="3159557"/>
                    <a:pt x="31750" y="3163367"/>
                  </a:cubicBezTo>
                  <a:cubicBezTo>
                    <a:pt x="31750" y="3173527"/>
                    <a:pt x="35560" y="3177337"/>
                    <a:pt x="44450" y="3177337"/>
                  </a:cubicBezTo>
                  <a:cubicBezTo>
                    <a:pt x="82436" y="3177337"/>
                    <a:pt x="151632" y="3178607"/>
                    <a:pt x="215886" y="3178607"/>
                  </a:cubicBezTo>
                  <a:cubicBezTo>
                    <a:pt x="309795" y="3178607"/>
                    <a:pt x="408647" y="3176067"/>
                    <a:pt x="502556" y="3178607"/>
                  </a:cubicBezTo>
                  <a:cubicBezTo>
                    <a:pt x="655776" y="3182417"/>
                    <a:pt x="808996" y="3184957"/>
                    <a:pt x="962216" y="3183687"/>
                  </a:cubicBezTo>
                  <a:cubicBezTo>
                    <a:pt x="1061068" y="3182417"/>
                    <a:pt x="1154977" y="3184957"/>
                    <a:pt x="1253829" y="3184957"/>
                  </a:cubicBezTo>
                  <a:cubicBezTo>
                    <a:pt x="1397164" y="3184957"/>
                    <a:pt x="1540499" y="3183687"/>
                    <a:pt x="1683834" y="3184957"/>
                  </a:cubicBezTo>
                  <a:cubicBezTo>
                    <a:pt x="1896365" y="3186227"/>
                    <a:pt x="4229266" y="3176067"/>
                    <a:pt x="4446740" y="3178607"/>
                  </a:cubicBezTo>
                  <a:cubicBezTo>
                    <a:pt x="4540649" y="3179877"/>
                    <a:pt x="4634558" y="3181147"/>
                    <a:pt x="4723525" y="3181147"/>
                  </a:cubicBezTo>
                  <a:cubicBezTo>
                    <a:pt x="4886630" y="3183687"/>
                    <a:pt x="5044793" y="3179877"/>
                    <a:pt x="5207898" y="3183687"/>
                  </a:cubicBezTo>
                  <a:cubicBezTo>
                    <a:pt x="5341348" y="3186227"/>
                    <a:pt x="5474797" y="3186227"/>
                    <a:pt x="5608247" y="3188767"/>
                  </a:cubicBezTo>
                  <a:cubicBezTo>
                    <a:pt x="5805951" y="3192577"/>
                    <a:pt x="6003654" y="3195117"/>
                    <a:pt x="6201358" y="3196387"/>
                  </a:cubicBezTo>
                  <a:cubicBezTo>
                    <a:pt x="6275497" y="3196387"/>
                    <a:pt x="6300952" y="3195117"/>
                    <a:pt x="6321272" y="3195117"/>
                  </a:cubicBezTo>
                  <a:close/>
                </a:path>
              </a:pathLst>
            </a:custGeom>
            <a:solidFill>
              <a:srgbClr val="929208"/>
            </a:solidFill>
          </p:spPr>
        </p:sp>
      </p:grpSp>
    </p:spTree>
    <p:extLst>
      <p:ext uri="{BB962C8B-B14F-4D97-AF65-F5344CB8AC3E}">
        <p14:creationId xmlns:p14="http://schemas.microsoft.com/office/powerpoint/2010/main" val="2942632829"/>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26/01/2024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26/01/2024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26/01/2024</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26/01/2024</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26/01/2024</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26/01/2024</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26/01/2024</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26/01/2024</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2C38DA38-71FB-4CEB-B777-09292390EC4A}"/>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62965036" y="-39788344"/>
            <a:ext cx="3279371" cy="5576626"/>
          </a:xfrm>
          <a:prstGeom prst="rect">
            <a:avLst/>
          </a:prstGeom>
        </p:spPr>
      </p:pic>
      <p:pic>
        <p:nvPicPr>
          <p:cNvPr id="12" name="Picture 11">
            <a:extLst>
              <a:ext uri="{FF2B5EF4-FFF2-40B4-BE49-F238E27FC236}">
                <a16:creationId xmlns:a16="http://schemas.microsoft.com/office/drawing/2014/main" id="{7B3E06E2-B8CD-4348-A929-48748D52322A}"/>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73737764" y="-39788344"/>
            <a:ext cx="3279371" cy="5576626"/>
          </a:xfrm>
          <a:prstGeom prst="rect">
            <a:avLst/>
          </a:prstGeom>
        </p:spPr>
      </p:pic>
      <p:pic>
        <p:nvPicPr>
          <p:cNvPr id="13" name="Picture 12">
            <a:extLst>
              <a:ext uri="{FF2B5EF4-FFF2-40B4-BE49-F238E27FC236}">
                <a16:creationId xmlns:a16="http://schemas.microsoft.com/office/drawing/2014/main" id="{D1A0A433-1C81-43D6-86C9-906F9D1CD5C6}"/>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61294675" y="43764959"/>
            <a:ext cx="3279371" cy="5576626"/>
          </a:xfrm>
          <a:prstGeom prst="rect">
            <a:avLst/>
          </a:prstGeom>
        </p:spPr>
      </p:pic>
      <p:pic>
        <p:nvPicPr>
          <p:cNvPr id="14" name="Picture 13">
            <a:extLst>
              <a:ext uri="{FF2B5EF4-FFF2-40B4-BE49-F238E27FC236}">
                <a16:creationId xmlns:a16="http://schemas.microsoft.com/office/drawing/2014/main" id="{57AB7940-731C-4B6C-8537-33EBAD98DEBF}"/>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77074006" y="43764959"/>
            <a:ext cx="3279371" cy="5576626"/>
          </a:xfrm>
          <a:prstGeom prst="rect">
            <a:avLst/>
          </a:prstGeom>
        </p:spPr>
      </p:pic>
      <p:pic>
        <p:nvPicPr>
          <p:cNvPr id="17" name="Picture 16">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15" cstate="print">
            <a:extLst>
              <a:ext uri="{28A0092B-C50C-407E-A947-70E740481C1C}">
                <a14:useLocalDpi xmlns:a14="http://schemas.microsoft.com/office/drawing/2010/main" val="0"/>
              </a:ext>
            </a:extLst>
          </a:blip>
          <a:srcRect t="30568" r="10051"/>
          <a:stretch/>
        </p:blipFill>
        <p:spPr>
          <a:xfrm>
            <a:off x="-66766647" y="-28990133"/>
            <a:ext cx="5441296" cy="7142506"/>
          </a:xfrm>
          <a:prstGeom prst="rect">
            <a:avLst/>
          </a:prstGeom>
        </p:spPr>
      </p:pic>
      <p:pic>
        <p:nvPicPr>
          <p:cNvPr id="18" name="Picture 17">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15" cstate="print">
            <a:extLst>
              <a:ext uri="{28A0092B-C50C-407E-A947-70E740481C1C}">
                <a14:useLocalDpi xmlns:a14="http://schemas.microsoft.com/office/drawing/2010/main" val="0"/>
              </a:ext>
            </a:extLst>
          </a:blip>
          <a:srcRect t="30568" r="10051"/>
          <a:stretch/>
        </p:blipFill>
        <p:spPr>
          <a:xfrm>
            <a:off x="-66766647" y="35507729"/>
            <a:ext cx="5441296" cy="7142506"/>
          </a:xfrm>
          <a:prstGeom prst="rect">
            <a:avLst/>
          </a:prstGeom>
        </p:spPr>
      </p:pic>
      <p:pic>
        <p:nvPicPr>
          <p:cNvPr id="19" name="Picture 18">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15" cstate="print">
            <a:extLst>
              <a:ext uri="{28A0092B-C50C-407E-A947-70E740481C1C}">
                <a14:useLocalDpi xmlns:a14="http://schemas.microsoft.com/office/drawing/2010/main" val="0"/>
              </a:ext>
            </a:extLst>
          </a:blip>
          <a:srcRect t="30568" r="10051"/>
          <a:stretch/>
        </p:blipFill>
        <p:spPr>
          <a:xfrm>
            <a:off x="78713692" y="-28990133"/>
            <a:ext cx="5441296" cy="7142506"/>
          </a:xfrm>
          <a:prstGeom prst="rect">
            <a:avLst/>
          </a:prstGeom>
        </p:spPr>
      </p:pic>
      <p:pic>
        <p:nvPicPr>
          <p:cNvPr id="20" name="Picture 19">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15" cstate="print">
            <a:extLst>
              <a:ext uri="{28A0092B-C50C-407E-A947-70E740481C1C}">
                <a14:useLocalDpi xmlns:a14="http://schemas.microsoft.com/office/drawing/2010/main" val="0"/>
              </a:ext>
            </a:extLst>
          </a:blip>
          <a:srcRect t="30568" r="10051"/>
          <a:stretch/>
        </p:blipFill>
        <p:spPr>
          <a:xfrm>
            <a:off x="79108399" y="35507729"/>
            <a:ext cx="5441296" cy="7142506"/>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2" r:id="rId1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5.png"/><Relationship Id="rId7"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12.svg"/></Relationships>
</file>

<file path=ppt/slides/_rels/slide10.xml.rels><?xml version="1.0" encoding="UTF-8" standalone="yes"?>
<Relationships xmlns="http://schemas.openxmlformats.org/package/2006/relationships"><Relationship Id="rId8" Type="http://schemas.openxmlformats.org/officeDocument/2006/relationships/image" Target="../media/image9.svg"/><Relationship Id="rId2" Type="http://schemas.openxmlformats.org/officeDocument/2006/relationships/image" Target="../media/image37.png"/><Relationship Id="rId1" Type="http://schemas.openxmlformats.org/officeDocument/2006/relationships/slideLayout" Target="../slideLayouts/slideLayout7.xml"/><Relationship Id="rId9" Type="http://schemas.openxmlformats.org/officeDocument/2006/relationships/image" Target="../media/image38.png"/></Relationships>
</file>

<file path=ppt/slides/_rels/slide1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8" Type="http://schemas.openxmlformats.org/officeDocument/2006/relationships/image" Target="../media/image9.svg"/><Relationship Id="rId2" Type="http://schemas.openxmlformats.org/officeDocument/2006/relationships/image" Target="../media/image37.png"/><Relationship Id="rId1" Type="http://schemas.openxmlformats.org/officeDocument/2006/relationships/slideLayout" Target="../slideLayouts/slideLayout7.xml"/><Relationship Id="rId9" Type="http://schemas.openxmlformats.org/officeDocument/2006/relationships/image" Target="../media/image38.png"/></Relationships>
</file>

<file path=ppt/slides/_rels/slide13.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44.png"/></Relationships>
</file>

<file path=ppt/slides/_rels/slide14.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gif"/></Relationships>
</file>

<file path=ppt/slides/_rels/slide1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12.png"/></Relationships>
</file>

<file path=ppt/slides/_rels/slide3.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5.png"/><Relationship Id="rId7" Type="http://schemas.openxmlformats.org/officeDocument/2006/relationships/image" Target="../media/image25.svg"/><Relationship Id="rId2" Type="http://schemas.openxmlformats.org/officeDocument/2006/relationships/image" Target="../media/image14.png"/><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 Id="rId4" Type="http://schemas.openxmlformats.org/officeDocument/2006/relationships/image" Target="../media/image20.jpeg"/></Relationships>
</file>

<file path=ppt/slides/_rels/slide5.xml.rels><?xml version="1.0" encoding="UTF-8" standalone="yes"?>
<Relationships xmlns="http://schemas.openxmlformats.org/package/2006/relationships"><Relationship Id="rId8" Type="http://schemas.openxmlformats.org/officeDocument/2006/relationships/image" Target="../media/image35.svg"/><Relationship Id="rId13" Type="http://schemas.openxmlformats.org/officeDocument/2006/relationships/image" Target="../media/image26.png"/><Relationship Id="rId3" Type="http://schemas.openxmlformats.org/officeDocument/2006/relationships/image" Target="../media/image21.png"/><Relationship Id="rId7" Type="http://schemas.openxmlformats.org/officeDocument/2006/relationships/image" Target="../media/image23.png"/><Relationship Id="rId12" Type="http://schemas.openxmlformats.org/officeDocument/2006/relationships/image" Target="../media/image37.svg"/><Relationship Id="rId17" Type="http://schemas.openxmlformats.org/officeDocument/2006/relationships/image" Target="../media/image29.png"/><Relationship Id="rId2" Type="http://schemas.openxmlformats.org/officeDocument/2006/relationships/image" Target="../media/image3.png"/><Relationship Id="rId16" Type="http://schemas.openxmlformats.org/officeDocument/2006/relationships/image" Target="../media/image250.svg"/><Relationship Id="rId1" Type="http://schemas.openxmlformats.org/officeDocument/2006/relationships/slideLayout" Target="../slideLayouts/slideLayout7.xml"/><Relationship Id="rId6" Type="http://schemas.openxmlformats.org/officeDocument/2006/relationships/image" Target="../media/image33.svg"/><Relationship Id="rId11" Type="http://schemas.openxmlformats.org/officeDocument/2006/relationships/image" Target="../media/image25.png"/><Relationship Id="rId5" Type="http://schemas.openxmlformats.org/officeDocument/2006/relationships/image" Target="../media/image22.png"/><Relationship Id="rId15" Type="http://schemas.openxmlformats.org/officeDocument/2006/relationships/image" Target="../media/image28.png"/><Relationship Id="rId10" Type="http://schemas.openxmlformats.org/officeDocument/2006/relationships/image" Target="../media/image14.svg"/><Relationship Id="rId4" Type="http://schemas.openxmlformats.org/officeDocument/2006/relationships/image" Target="../media/image20.svg"/><Relationship Id="rId9" Type="http://schemas.openxmlformats.org/officeDocument/2006/relationships/image" Target="../media/image24.png"/><Relationship Id="rId14" Type="http://schemas.openxmlformats.org/officeDocument/2006/relationships/image" Target="../media/image27.png"/></Relationships>
</file>

<file path=ppt/slides/_rels/slide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8.xml.rels><?xml version="1.0" encoding="UTF-8" standalone="yes"?>
<Relationships xmlns="http://schemas.openxmlformats.org/package/2006/relationships"><Relationship Id="rId8" Type="http://schemas.openxmlformats.org/officeDocument/2006/relationships/image" Target="../media/image9.svg"/><Relationship Id="rId2" Type="http://schemas.openxmlformats.org/officeDocument/2006/relationships/image" Target="../media/image37.png"/><Relationship Id="rId1" Type="http://schemas.openxmlformats.org/officeDocument/2006/relationships/slideLayout" Target="../slideLayouts/slideLayout7.xml"/><Relationship Id="rId9" Type="http://schemas.openxmlformats.org/officeDocument/2006/relationships/image" Target="../media/image38.png"/></Relationships>
</file>

<file path=ppt/slides/_rels/slide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image" Target="../media/image28.svg"/><Relationship Id="rId4" Type="http://schemas.openxmlformats.org/officeDocument/2006/relationships/image" Target="../media/image41.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274708"/>
        </a:solidFill>
        <a:effectLst/>
      </p:bgPr>
    </p:bg>
    <p:spTree>
      <p:nvGrpSpPr>
        <p:cNvPr id="1" name=""/>
        <p:cNvGrpSpPr/>
        <p:nvPr/>
      </p:nvGrpSpPr>
      <p:grpSpPr>
        <a:xfrm>
          <a:off x="0" y="0"/>
          <a:ext cx="0" cy="0"/>
          <a:chOff x="0" y="0"/>
          <a:chExt cx="0" cy="0"/>
        </a:xfrm>
      </p:grpSpPr>
      <p:pic>
        <p:nvPicPr>
          <p:cNvPr id="21" name="Picture 20"/>
          <p:cNvPicPr>
            <a:picLocks noChangeAspect="1"/>
          </p:cNvPicPr>
          <p:nvPr/>
        </p:nvPicPr>
        <p:blipFill>
          <a:blip r:embed="rId2"/>
          <a:stretch>
            <a:fillRect/>
          </a:stretch>
        </p:blipFill>
        <p:spPr>
          <a:xfrm>
            <a:off x="-11780" y="-514253"/>
            <a:ext cx="13674513" cy="4676037"/>
          </a:xfrm>
          <a:prstGeom prst="rect">
            <a:avLst/>
          </a:prstGeom>
        </p:spPr>
      </p:pic>
      <p:sp>
        <p:nvSpPr>
          <p:cNvPr id="2" name="Freeform 2"/>
          <p:cNvSpPr/>
          <p:nvPr/>
        </p:nvSpPr>
        <p:spPr>
          <a:xfrm>
            <a:off x="15183025" y="-2418999"/>
            <a:ext cx="4152550" cy="4114800"/>
          </a:xfrm>
          <a:custGeom>
            <a:avLst/>
            <a:gdLst/>
            <a:ahLst/>
            <a:cxnLst/>
            <a:rect l="l" t="t" r="r" b="b"/>
            <a:pathLst>
              <a:path w="4152550" h="4114800">
                <a:moveTo>
                  <a:pt x="0" y="0"/>
                </a:moveTo>
                <a:lnTo>
                  <a:pt x="4152550" y="0"/>
                </a:lnTo>
                <a:lnTo>
                  <a:pt x="4152550"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3" name="Freeform 3"/>
          <p:cNvSpPr/>
          <p:nvPr/>
        </p:nvSpPr>
        <p:spPr>
          <a:xfrm>
            <a:off x="-1333818" y="9258300"/>
            <a:ext cx="4152550" cy="4114800"/>
          </a:xfrm>
          <a:custGeom>
            <a:avLst/>
            <a:gdLst/>
            <a:ahLst/>
            <a:cxnLst/>
            <a:rect l="l" t="t" r="r" b="b"/>
            <a:pathLst>
              <a:path w="4152550" h="4114800">
                <a:moveTo>
                  <a:pt x="0" y="0"/>
                </a:moveTo>
                <a:lnTo>
                  <a:pt x="4152550" y="0"/>
                </a:lnTo>
                <a:lnTo>
                  <a:pt x="4152550"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grpSp>
        <p:nvGrpSpPr>
          <p:cNvPr id="4" name="Group 4"/>
          <p:cNvGrpSpPr/>
          <p:nvPr/>
        </p:nvGrpSpPr>
        <p:grpSpPr>
          <a:xfrm>
            <a:off x="1165134" y="3054645"/>
            <a:ext cx="771999" cy="771999"/>
            <a:chOff x="0" y="0"/>
            <a:chExt cx="6350000" cy="6350000"/>
          </a:xfrm>
        </p:grpSpPr>
        <p:sp>
          <p:nvSpPr>
            <p:cNvPr id="5" name="Freeform 5"/>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FFFFF"/>
            </a:solidFill>
          </p:spPr>
        </p:sp>
      </p:grpSp>
      <p:grpSp>
        <p:nvGrpSpPr>
          <p:cNvPr id="6" name="Group 6"/>
          <p:cNvGrpSpPr/>
          <p:nvPr/>
        </p:nvGrpSpPr>
        <p:grpSpPr>
          <a:xfrm>
            <a:off x="1165134" y="4106205"/>
            <a:ext cx="771999" cy="771999"/>
            <a:chOff x="0" y="0"/>
            <a:chExt cx="6350000" cy="6350000"/>
          </a:xfrm>
        </p:grpSpPr>
        <p:sp>
          <p:nvSpPr>
            <p:cNvPr id="7" name="Freeform 7"/>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FFFFF"/>
            </a:solidFill>
          </p:spPr>
        </p:sp>
      </p:grpSp>
      <p:grpSp>
        <p:nvGrpSpPr>
          <p:cNvPr id="8" name="Group 8"/>
          <p:cNvGrpSpPr/>
          <p:nvPr/>
        </p:nvGrpSpPr>
        <p:grpSpPr>
          <a:xfrm>
            <a:off x="1165134" y="5172045"/>
            <a:ext cx="771999" cy="771999"/>
            <a:chOff x="0" y="0"/>
            <a:chExt cx="6350000" cy="6350000"/>
          </a:xfrm>
        </p:grpSpPr>
        <p:sp>
          <p:nvSpPr>
            <p:cNvPr id="9" name="Freeform 9"/>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FFFFF"/>
            </a:solidFill>
          </p:spPr>
        </p:sp>
      </p:grpSp>
      <p:sp>
        <p:nvSpPr>
          <p:cNvPr id="10" name="Freeform 10"/>
          <p:cNvSpPr/>
          <p:nvPr/>
        </p:nvSpPr>
        <p:spPr>
          <a:xfrm>
            <a:off x="13681943" y="4224794"/>
            <a:ext cx="4606057" cy="8485489"/>
          </a:xfrm>
          <a:custGeom>
            <a:avLst/>
            <a:gdLst/>
            <a:ahLst/>
            <a:cxnLst/>
            <a:rect l="l" t="t" r="r" b="b"/>
            <a:pathLst>
              <a:path w="4606057" h="8485489">
                <a:moveTo>
                  <a:pt x="0" y="0"/>
                </a:moveTo>
                <a:lnTo>
                  <a:pt x="4606057" y="0"/>
                </a:lnTo>
                <a:lnTo>
                  <a:pt x="4606057" y="8485490"/>
                </a:lnTo>
                <a:lnTo>
                  <a:pt x="0" y="8485490"/>
                </a:lnTo>
                <a:lnTo>
                  <a:pt x="0" y="0"/>
                </a:lnTo>
                <a:close/>
              </a:path>
            </a:pathLst>
          </a:custGeom>
          <a:blipFill>
            <a:blip r:embed="rId5"/>
            <a:stretch>
              <a:fillRect/>
            </a:stretch>
          </a:blipFill>
        </p:spPr>
      </p:sp>
      <p:sp>
        <p:nvSpPr>
          <p:cNvPr id="11" name="Freeform 11"/>
          <p:cNvSpPr/>
          <p:nvPr/>
        </p:nvSpPr>
        <p:spPr>
          <a:xfrm>
            <a:off x="12024471" y="469404"/>
            <a:ext cx="4982275" cy="3755390"/>
          </a:xfrm>
          <a:custGeom>
            <a:avLst/>
            <a:gdLst/>
            <a:ahLst/>
            <a:cxnLst/>
            <a:rect l="l" t="t" r="r" b="b"/>
            <a:pathLst>
              <a:path w="4982275" h="3755390">
                <a:moveTo>
                  <a:pt x="0" y="0"/>
                </a:moveTo>
                <a:lnTo>
                  <a:pt x="4982276" y="0"/>
                </a:lnTo>
                <a:lnTo>
                  <a:pt x="4982276" y="3755390"/>
                </a:lnTo>
                <a:lnTo>
                  <a:pt x="0" y="3755390"/>
                </a:lnTo>
                <a:lnTo>
                  <a:pt x="0" y="0"/>
                </a:lnTo>
                <a:close/>
              </a:path>
            </a:pathLst>
          </a:custGeom>
          <a:blipFill>
            <a:blip r:embed="rId6"/>
            <a:stretch>
              <a:fillRect/>
            </a:stretch>
          </a:blipFill>
        </p:spPr>
      </p:sp>
      <p:sp>
        <p:nvSpPr>
          <p:cNvPr id="12" name="Freeform 12"/>
          <p:cNvSpPr/>
          <p:nvPr/>
        </p:nvSpPr>
        <p:spPr>
          <a:xfrm>
            <a:off x="8991600" y="6275069"/>
            <a:ext cx="4980478" cy="3734346"/>
          </a:xfrm>
          <a:custGeom>
            <a:avLst/>
            <a:gdLst/>
            <a:ahLst/>
            <a:cxnLst/>
            <a:rect l="l" t="t" r="r" b="b"/>
            <a:pathLst>
              <a:path w="3895212" h="2322520">
                <a:moveTo>
                  <a:pt x="0" y="0"/>
                </a:moveTo>
                <a:lnTo>
                  <a:pt x="3895211" y="0"/>
                </a:lnTo>
                <a:lnTo>
                  <a:pt x="3895211" y="2322520"/>
                </a:lnTo>
                <a:lnTo>
                  <a:pt x="0" y="2322520"/>
                </a:lnTo>
                <a:lnTo>
                  <a:pt x="0" y="0"/>
                </a:lnTo>
                <a:close/>
              </a:path>
            </a:pathLst>
          </a:custGeom>
          <a:blipFill>
            <a:blip r:embed="rId7"/>
            <a:stretch>
              <a:fillRect/>
            </a:stretch>
          </a:blipFill>
        </p:spPr>
      </p:sp>
      <p:sp>
        <p:nvSpPr>
          <p:cNvPr id="13" name="Freeform 13"/>
          <p:cNvSpPr/>
          <p:nvPr/>
        </p:nvSpPr>
        <p:spPr>
          <a:xfrm>
            <a:off x="0" y="7252069"/>
            <a:ext cx="3430369" cy="2857212"/>
          </a:xfrm>
          <a:custGeom>
            <a:avLst/>
            <a:gdLst/>
            <a:ahLst/>
            <a:cxnLst/>
            <a:rect l="l" t="t" r="r" b="b"/>
            <a:pathLst>
              <a:path w="3430369" h="2857212">
                <a:moveTo>
                  <a:pt x="0" y="0"/>
                </a:moveTo>
                <a:lnTo>
                  <a:pt x="3430369" y="0"/>
                </a:lnTo>
                <a:lnTo>
                  <a:pt x="3430369" y="2857212"/>
                </a:lnTo>
                <a:lnTo>
                  <a:pt x="0" y="2857212"/>
                </a:lnTo>
                <a:lnTo>
                  <a:pt x="0" y="0"/>
                </a:lnTo>
                <a:close/>
              </a:path>
            </a:pathLst>
          </a:custGeom>
          <a:blipFill>
            <a:blip r:embed="rId8"/>
            <a:stretch>
              <a:fillRect/>
            </a:stretch>
          </a:blipFill>
        </p:spPr>
      </p:sp>
      <p:sp>
        <p:nvSpPr>
          <p:cNvPr id="14" name="TextBox 14"/>
          <p:cNvSpPr txBox="1"/>
          <p:nvPr/>
        </p:nvSpPr>
        <p:spPr>
          <a:xfrm>
            <a:off x="2444499" y="2835570"/>
            <a:ext cx="11696877" cy="910506"/>
          </a:xfrm>
          <a:prstGeom prst="rect">
            <a:avLst/>
          </a:prstGeom>
        </p:spPr>
        <p:txBody>
          <a:bodyPr lIns="0" tIns="0" rIns="0" bIns="0" rtlCol="0" anchor="t">
            <a:spAutoFit/>
          </a:bodyPr>
          <a:lstStyle/>
          <a:p>
            <a:pPr>
              <a:lnSpc>
                <a:spcPts val="7139"/>
              </a:lnSpc>
            </a:pPr>
            <a:r>
              <a:rPr lang="en-US" sz="5100" dirty="0" err="1">
                <a:solidFill>
                  <a:srgbClr val="FFFFFF"/>
                </a:solidFill>
              </a:rPr>
              <a:t>Em</a:t>
            </a:r>
            <a:r>
              <a:rPr lang="en-US" sz="5100" dirty="0">
                <a:solidFill>
                  <a:srgbClr val="FFFFFF"/>
                </a:solidFill>
              </a:rPr>
              <a:t> </a:t>
            </a:r>
            <a:r>
              <a:rPr lang="en-US" sz="5100" dirty="0" err="1">
                <a:solidFill>
                  <a:srgbClr val="FFFFFF"/>
                </a:solidFill>
              </a:rPr>
              <a:t>hãy</a:t>
            </a:r>
            <a:r>
              <a:rPr lang="en-US" sz="5100" dirty="0">
                <a:solidFill>
                  <a:srgbClr val="FFFFFF"/>
                </a:solidFill>
              </a:rPr>
              <a:t> </a:t>
            </a:r>
            <a:r>
              <a:rPr lang="en-US" sz="5100" dirty="0" err="1">
                <a:solidFill>
                  <a:srgbClr val="FFFFFF"/>
                </a:solidFill>
              </a:rPr>
              <a:t>nêu</a:t>
            </a:r>
            <a:r>
              <a:rPr lang="en-US" sz="5100" dirty="0">
                <a:solidFill>
                  <a:srgbClr val="FFFFFF"/>
                </a:solidFill>
              </a:rPr>
              <a:t> </a:t>
            </a:r>
            <a:r>
              <a:rPr lang="en-US" sz="5100" dirty="0" err="1">
                <a:solidFill>
                  <a:srgbClr val="FFFFFF"/>
                </a:solidFill>
              </a:rPr>
              <a:t>vai</a:t>
            </a:r>
            <a:r>
              <a:rPr lang="en-US" sz="5100" dirty="0">
                <a:solidFill>
                  <a:srgbClr val="FFFFFF"/>
                </a:solidFill>
              </a:rPr>
              <a:t> </a:t>
            </a:r>
            <a:r>
              <a:rPr lang="en-US" sz="5100" dirty="0" err="1">
                <a:solidFill>
                  <a:srgbClr val="FFFFFF"/>
                </a:solidFill>
              </a:rPr>
              <a:t>trò</a:t>
            </a:r>
            <a:r>
              <a:rPr lang="en-US" sz="5100" dirty="0">
                <a:solidFill>
                  <a:srgbClr val="FFFFFF"/>
                </a:solidFill>
              </a:rPr>
              <a:t> </a:t>
            </a:r>
            <a:r>
              <a:rPr lang="en-US" sz="5100" dirty="0" err="1">
                <a:solidFill>
                  <a:srgbClr val="FFFFFF"/>
                </a:solidFill>
              </a:rPr>
              <a:t>của</a:t>
            </a:r>
            <a:r>
              <a:rPr lang="en-US" sz="5100" dirty="0">
                <a:solidFill>
                  <a:srgbClr val="FFFFFF"/>
                </a:solidFill>
              </a:rPr>
              <a:t> </a:t>
            </a:r>
            <a:r>
              <a:rPr lang="en-US" sz="5100" dirty="0" err="1">
                <a:solidFill>
                  <a:srgbClr val="FFFFFF"/>
                </a:solidFill>
              </a:rPr>
              <a:t>nấm</a:t>
            </a:r>
            <a:r>
              <a:rPr lang="en-US" sz="5100" dirty="0">
                <a:solidFill>
                  <a:srgbClr val="FFFFFF"/>
                </a:solidFill>
              </a:rPr>
              <a:t>? </a:t>
            </a:r>
          </a:p>
        </p:txBody>
      </p:sp>
      <p:sp>
        <p:nvSpPr>
          <p:cNvPr id="15" name="TextBox 15"/>
          <p:cNvSpPr txBox="1"/>
          <p:nvPr/>
        </p:nvSpPr>
        <p:spPr>
          <a:xfrm>
            <a:off x="2444499" y="3887130"/>
            <a:ext cx="9630814" cy="910506"/>
          </a:xfrm>
          <a:prstGeom prst="rect">
            <a:avLst/>
          </a:prstGeom>
        </p:spPr>
        <p:txBody>
          <a:bodyPr lIns="0" tIns="0" rIns="0" bIns="0" rtlCol="0" anchor="t">
            <a:spAutoFit/>
          </a:bodyPr>
          <a:lstStyle/>
          <a:p>
            <a:pPr>
              <a:lnSpc>
                <a:spcPts val="7139"/>
              </a:lnSpc>
            </a:pPr>
            <a:r>
              <a:rPr lang="en-US" sz="5100">
                <a:solidFill>
                  <a:srgbClr val="FFFFFF"/>
                </a:solidFill>
              </a:rPr>
              <a:t>Nấm có tác hại gì?</a:t>
            </a:r>
          </a:p>
        </p:txBody>
      </p:sp>
      <p:sp>
        <p:nvSpPr>
          <p:cNvPr id="17" name="TextBox 17"/>
          <p:cNvSpPr txBox="1"/>
          <p:nvPr/>
        </p:nvSpPr>
        <p:spPr>
          <a:xfrm>
            <a:off x="2444499" y="5003460"/>
            <a:ext cx="9630814" cy="1821011"/>
          </a:xfrm>
          <a:prstGeom prst="rect">
            <a:avLst/>
          </a:prstGeom>
        </p:spPr>
        <p:txBody>
          <a:bodyPr lIns="0" tIns="0" rIns="0" bIns="0" rtlCol="0" anchor="t">
            <a:spAutoFit/>
          </a:bodyPr>
          <a:lstStyle/>
          <a:p>
            <a:pPr marL="0" lvl="1" indent="0" algn="l">
              <a:lnSpc>
                <a:spcPts val="7139"/>
              </a:lnSpc>
              <a:spcBef>
                <a:spcPct val="0"/>
              </a:spcBef>
            </a:pPr>
            <a:r>
              <a:rPr lang="en-US" sz="5100" dirty="0" err="1">
                <a:solidFill>
                  <a:srgbClr val="FFFFFF"/>
                </a:solidFill>
              </a:rPr>
              <a:t>Khi</a:t>
            </a:r>
            <a:r>
              <a:rPr lang="en-US" sz="5100" dirty="0">
                <a:solidFill>
                  <a:srgbClr val="FFFFFF"/>
                </a:solidFill>
              </a:rPr>
              <a:t> </a:t>
            </a:r>
            <a:r>
              <a:rPr lang="en-US" sz="5100" dirty="0" err="1">
                <a:solidFill>
                  <a:srgbClr val="FFFFFF"/>
                </a:solidFill>
              </a:rPr>
              <a:t>học</a:t>
            </a:r>
            <a:r>
              <a:rPr lang="en-US" sz="5100" dirty="0">
                <a:solidFill>
                  <a:srgbClr val="FFFFFF"/>
                </a:solidFill>
              </a:rPr>
              <a:t> </a:t>
            </a:r>
            <a:r>
              <a:rPr lang="en-US" sz="5100" dirty="0" err="1">
                <a:solidFill>
                  <a:srgbClr val="FFFFFF"/>
                </a:solidFill>
              </a:rPr>
              <a:t>và</a:t>
            </a:r>
            <a:r>
              <a:rPr lang="en-US" sz="5100" dirty="0">
                <a:solidFill>
                  <a:srgbClr val="FFFFFF"/>
                </a:solidFill>
              </a:rPr>
              <a:t> </a:t>
            </a:r>
            <a:r>
              <a:rPr lang="en-US" sz="5100" dirty="0" err="1">
                <a:solidFill>
                  <a:srgbClr val="FFFFFF"/>
                </a:solidFill>
              </a:rPr>
              <a:t>tìm</a:t>
            </a:r>
            <a:r>
              <a:rPr lang="en-US" sz="5100" dirty="0">
                <a:solidFill>
                  <a:srgbClr val="FFFFFF"/>
                </a:solidFill>
              </a:rPr>
              <a:t> </a:t>
            </a:r>
            <a:r>
              <a:rPr lang="en-US" sz="5100" dirty="0" err="1">
                <a:solidFill>
                  <a:srgbClr val="FFFFFF"/>
                </a:solidFill>
              </a:rPr>
              <a:t>hiểu</a:t>
            </a:r>
            <a:r>
              <a:rPr lang="en-US" sz="5100" dirty="0">
                <a:solidFill>
                  <a:srgbClr val="FFFFFF"/>
                </a:solidFill>
              </a:rPr>
              <a:t> </a:t>
            </a:r>
            <a:r>
              <a:rPr lang="en-US" sz="5100" dirty="0" err="1">
                <a:solidFill>
                  <a:srgbClr val="FFFFFF"/>
                </a:solidFill>
              </a:rPr>
              <a:t>về</a:t>
            </a:r>
            <a:r>
              <a:rPr lang="en-US" sz="5100" dirty="0">
                <a:solidFill>
                  <a:srgbClr val="FFFFFF"/>
                </a:solidFill>
              </a:rPr>
              <a:t> </a:t>
            </a:r>
            <a:r>
              <a:rPr lang="en-US" sz="5100" dirty="0" err="1">
                <a:solidFill>
                  <a:srgbClr val="FFFFFF"/>
                </a:solidFill>
              </a:rPr>
              <a:t>nấm</a:t>
            </a:r>
            <a:r>
              <a:rPr lang="en-US" sz="5100" dirty="0">
                <a:solidFill>
                  <a:srgbClr val="FFFFFF"/>
                </a:solidFill>
              </a:rPr>
              <a:t> </a:t>
            </a:r>
            <a:r>
              <a:rPr lang="en-US" sz="5100" dirty="0" err="1">
                <a:solidFill>
                  <a:srgbClr val="FFFFFF"/>
                </a:solidFill>
              </a:rPr>
              <a:t>điều</a:t>
            </a:r>
            <a:r>
              <a:rPr lang="en-US" sz="5100" dirty="0">
                <a:solidFill>
                  <a:srgbClr val="FFFFFF"/>
                </a:solidFill>
              </a:rPr>
              <a:t> </a:t>
            </a:r>
            <a:r>
              <a:rPr lang="en-US" sz="5100" dirty="0" err="1">
                <a:solidFill>
                  <a:srgbClr val="FFFFFF"/>
                </a:solidFill>
              </a:rPr>
              <a:t>gì</a:t>
            </a:r>
            <a:r>
              <a:rPr lang="en-US" sz="5100" dirty="0">
                <a:solidFill>
                  <a:srgbClr val="FFFFFF"/>
                </a:solidFill>
              </a:rPr>
              <a:t> </a:t>
            </a:r>
            <a:r>
              <a:rPr lang="en-US" sz="5100" dirty="0" err="1">
                <a:solidFill>
                  <a:srgbClr val="FFFFFF"/>
                </a:solidFill>
              </a:rPr>
              <a:t>em</a:t>
            </a:r>
            <a:r>
              <a:rPr lang="en-US" sz="5100" dirty="0">
                <a:solidFill>
                  <a:srgbClr val="FFFFFF"/>
                </a:solidFill>
              </a:rPr>
              <a:t> </a:t>
            </a:r>
            <a:r>
              <a:rPr lang="en-US" sz="5100" dirty="0" err="1">
                <a:solidFill>
                  <a:srgbClr val="FFFFFF"/>
                </a:solidFill>
              </a:rPr>
              <a:t>cảm</a:t>
            </a:r>
            <a:r>
              <a:rPr lang="en-US" sz="5100" dirty="0">
                <a:solidFill>
                  <a:srgbClr val="FFFFFF"/>
                </a:solidFill>
              </a:rPr>
              <a:t> </a:t>
            </a:r>
            <a:r>
              <a:rPr lang="en-US" sz="5100" dirty="0" err="1">
                <a:solidFill>
                  <a:srgbClr val="FFFFFF"/>
                </a:solidFill>
              </a:rPr>
              <a:t>thấy</a:t>
            </a:r>
            <a:r>
              <a:rPr lang="en-US" sz="5100" dirty="0">
                <a:solidFill>
                  <a:srgbClr val="FFFFFF"/>
                </a:solidFill>
              </a:rPr>
              <a:t> </a:t>
            </a:r>
            <a:r>
              <a:rPr lang="en-US" sz="5100" dirty="0" err="1">
                <a:solidFill>
                  <a:srgbClr val="FFFFFF"/>
                </a:solidFill>
              </a:rPr>
              <a:t>thú</a:t>
            </a:r>
            <a:r>
              <a:rPr lang="en-US" sz="5100" dirty="0">
                <a:solidFill>
                  <a:srgbClr val="FFFFFF"/>
                </a:solidFill>
              </a:rPr>
              <a:t> </a:t>
            </a:r>
            <a:r>
              <a:rPr lang="en-US" sz="5100" dirty="0" err="1">
                <a:solidFill>
                  <a:srgbClr val="FFFFFF"/>
                </a:solidFill>
              </a:rPr>
              <a:t>vị</a:t>
            </a:r>
            <a:r>
              <a:rPr lang="en-US" sz="5100" dirty="0">
                <a:solidFill>
                  <a:srgbClr val="FFFFFF"/>
                </a:solidFill>
              </a:rPr>
              <a:t> </a:t>
            </a:r>
            <a:r>
              <a:rPr lang="en-US" sz="5100" dirty="0" err="1">
                <a:solidFill>
                  <a:srgbClr val="FFFFFF"/>
                </a:solidFill>
              </a:rPr>
              <a:t>nhất</a:t>
            </a:r>
            <a:r>
              <a:rPr lang="en-US" sz="5100" dirty="0">
                <a:solidFill>
                  <a:srgbClr val="FFFFFF"/>
                </a:solidFill>
              </a:rPr>
              <a:t>?</a:t>
            </a:r>
          </a:p>
        </p:txBody>
      </p:sp>
      <p:sp>
        <p:nvSpPr>
          <p:cNvPr id="18" name="TextBox 18"/>
          <p:cNvSpPr txBox="1"/>
          <p:nvPr/>
        </p:nvSpPr>
        <p:spPr>
          <a:xfrm>
            <a:off x="1278528" y="2958489"/>
            <a:ext cx="545211" cy="754761"/>
          </a:xfrm>
          <a:prstGeom prst="rect">
            <a:avLst/>
          </a:prstGeom>
        </p:spPr>
        <p:txBody>
          <a:bodyPr lIns="0" tIns="0" rIns="0" bIns="0" rtlCol="0" anchor="t">
            <a:spAutoFit/>
          </a:bodyPr>
          <a:lstStyle/>
          <a:p>
            <a:pPr algn="ctr">
              <a:lnSpc>
                <a:spcPts val="5652"/>
              </a:lnSpc>
            </a:pPr>
            <a:r>
              <a:rPr lang="en-US" sz="3600">
                <a:solidFill>
                  <a:srgbClr val="000000"/>
                </a:solidFill>
                <a:latin typeface="Jua"/>
              </a:rPr>
              <a:t>1</a:t>
            </a:r>
          </a:p>
        </p:txBody>
      </p:sp>
      <p:sp>
        <p:nvSpPr>
          <p:cNvPr id="19" name="TextBox 19"/>
          <p:cNvSpPr txBox="1"/>
          <p:nvPr/>
        </p:nvSpPr>
        <p:spPr>
          <a:xfrm>
            <a:off x="1278528" y="4010049"/>
            <a:ext cx="545211" cy="754761"/>
          </a:xfrm>
          <a:prstGeom prst="rect">
            <a:avLst/>
          </a:prstGeom>
        </p:spPr>
        <p:txBody>
          <a:bodyPr lIns="0" tIns="0" rIns="0" bIns="0" rtlCol="0" anchor="t">
            <a:spAutoFit/>
          </a:bodyPr>
          <a:lstStyle/>
          <a:p>
            <a:pPr algn="ctr">
              <a:lnSpc>
                <a:spcPts val="5652"/>
              </a:lnSpc>
            </a:pPr>
            <a:r>
              <a:rPr lang="en-US" sz="3600">
                <a:solidFill>
                  <a:srgbClr val="000000"/>
                </a:solidFill>
                <a:latin typeface="Jua"/>
              </a:rPr>
              <a:t>2</a:t>
            </a:r>
          </a:p>
        </p:txBody>
      </p:sp>
      <p:sp>
        <p:nvSpPr>
          <p:cNvPr id="20" name="TextBox 20"/>
          <p:cNvSpPr txBox="1"/>
          <p:nvPr/>
        </p:nvSpPr>
        <p:spPr>
          <a:xfrm>
            <a:off x="1278528" y="5075889"/>
            <a:ext cx="545211" cy="754761"/>
          </a:xfrm>
          <a:prstGeom prst="rect">
            <a:avLst/>
          </a:prstGeom>
        </p:spPr>
        <p:txBody>
          <a:bodyPr lIns="0" tIns="0" rIns="0" bIns="0" rtlCol="0" anchor="t">
            <a:spAutoFit/>
          </a:bodyPr>
          <a:lstStyle/>
          <a:p>
            <a:pPr algn="ctr">
              <a:lnSpc>
                <a:spcPts val="5652"/>
              </a:lnSpc>
            </a:pPr>
            <a:r>
              <a:rPr lang="en-US" sz="3600">
                <a:solidFill>
                  <a:srgbClr val="000000"/>
                </a:solidFill>
                <a:latin typeface="Jua"/>
              </a:rPr>
              <a:t>3</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randombar(horizontal)">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randombar(horizontal)">
                                      <p:cBhvr>
                                        <p:cTn id="12" dur="500"/>
                                        <p:tgtEl>
                                          <p:spTgt spid="4"/>
                                        </p:tgtEl>
                                      </p:cBhvr>
                                    </p:animEffect>
                                  </p:childTnLst>
                                </p:cTn>
                              </p:par>
                              <p:par>
                                <p:cTn id="13" presetID="14" presetClass="entr" presetSubtype="1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randombar(horizontal)">
                                      <p:cBhvr>
                                        <p:cTn id="15" dur="500"/>
                                        <p:tgtEl>
                                          <p:spTgt spid="6"/>
                                        </p:tgtEl>
                                      </p:cBhvr>
                                    </p:animEffect>
                                  </p:childTnLst>
                                </p:cTn>
                              </p:par>
                              <p:par>
                                <p:cTn id="16" presetID="14" presetClass="entr" presetSubtype="10"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randombar(horizontal)">
                                      <p:cBhvr>
                                        <p:cTn id="18" dur="500"/>
                                        <p:tgtEl>
                                          <p:spTgt spid="8"/>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randombar(horizontal)">
                                      <p:cBhvr>
                                        <p:cTn id="21" dur="500"/>
                                        <p:tgtEl>
                                          <p:spTgt spid="14"/>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randombar(horizontal)">
                                      <p:cBhvr>
                                        <p:cTn id="24" dur="500"/>
                                        <p:tgtEl>
                                          <p:spTgt spid="15"/>
                                        </p:tgtEl>
                                      </p:cBhvr>
                                    </p:animEffect>
                                  </p:childTnLst>
                                </p:cTn>
                              </p:par>
                              <p:par>
                                <p:cTn id="25" presetID="14" presetClass="entr" presetSubtype="10"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randombar(horizontal)">
                                      <p:cBhvr>
                                        <p:cTn id="27" dur="500"/>
                                        <p:tgtEl>
                                          <p:spTgt spid="17"/>
                                        </p:tgtEl>
                                      </p:cBhvr>
                                    </p:animEffect>
                                  </p:childTnLst>
                                </p:cTn>
                              </p:par>
                              <p:par>
                                <p:cTn id="28" presetID="14" presetClass="entr" presetSubtype="10" fill="hold" grpId="0" nodeType="with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randombar(horizontal)">
                                      <p:cBhvr>
                                        <p:cTn id="30" dur="500"/>
                                        <p:tgtEl>
                                          <p:spTgt spid="18"/>
                                        </p:tgtEl>
                                      </p:cBhvr>
                                    </p:animEffect>
                                  </p:childTnLst>
                                </p:cTn>
                              </p:par>
                              <p:par>
                                <p:cTn id="31" presetID="14" presetClass="entr" presetSubtype="10" fill="hold" grpId="0" nodeType="with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randombar(horizontal)">
                                      <p:cBhvr>
                                        <p:cTn id="33" dur="500"/>
                                        <p:tgtEl>
                                          <p:spTgt spid="19"/>
                                        </p:tgtEl>
                                      </p:cBhvr>
                                    </p:animEffect>
                                  </p:childTnLst>
                                </p:cTn>
                              </p:par>
                              <p:par>
                                <p:cTn id="34" presetID="14" presetClass="entr" presetSubtype="10" fill="hold" grpId="0" nodeType="withEffect">
                                  <p:stCondLst>
                                    <p:cond delay="0"/>
                                  </p:stCondLst>
                                  <p:childTnLst>
                                    <p:set>
                                      <p:cBhvr>
                                        <p:cTn id="35" dur="1" fill="hold">
                                          <p:stCondLst>
                                            <p:cond delay="0"/>
                                          </p:stCondLst>
                                        </p:cTn>
                                        <p:tgtEl>
                                          <p:spTgt spid="20"/>
                                        </p:tgtEl>
                                        <p:attrNameLst>
                                          <p:attrName>style.visibility</p:attrName>
                                        </p:attrNameLst>
                                      </p:cBhvr>
                                      <p:to>
                                        <p:strVal val="visible"/>
                                      </p:to>
                                    </p:set>
                                    <p:animEffect transition="in" filter="randombar(horizontal)">
                                      <p:cBhvr>
                                        <p:cTn id="36"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7" grpId="0"/>
      <p:bldP spid="18" grpId="0"/>
      <p:bldP spid="19" grpId="0"/>
      <p:bldP spid="20"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Group 2"/>
          <p:cNvGrpSpPr/>
          <p:nvPr/>
        </p:nvGrpSpPr>
        <p:grpSpPr>
          <a:xfrm>
            <a:off x="-623787" y="7904122"/>
            <a:ext cx="19070009" cy="3729854"/>
            <a:chOff x="0" y="0"/>
            <a:chExt cx="5022554" cy="982348"/>
          </a:xfrm>
        </p:grpSpPr>
        <p:sp>
          <p:nvSpPr>
            <p:cNvPr id="3" name="Freeform 3"/>
            <p:cNvSpPr/>
            <p:nvPr/>
          </p:nvSpPr>
          <p:spPr>
            <a:xfrm>
              <a:off x="0" y="0"/>
              <a:ext cx="5022554" cy="982348"/>
            </a:xfrm>
            <a:custGeom>
              <a:avLst/>
              <a:gdLst/>
              <a:ahLst/>
              <a:cxnLst/>
              <a:rect l="l" t="t" r="r" b="b"/>
              <a:pathLst>
                <a:path w="5022554" h="982348">
                  <a:moveTo>
                    <a:pt x="0" y="0"/>
                  </a:moveTo>
                  <a:lnTo>
                    <a:pt x="5022554" y="0"/>
                  </a:lnTo>
                  <a:lnTo>
                    <a:pt x="5022554" y="982348"/>
                  </a:lnTo>
                  <a:lnTo>
                    <a:pt x="0" y="982348"/>
                  </a:lnTo>
                  <a:close/>
                </a:path>
              </a:pathLst>
            </a:custGeom>
            <a:solidFill>
              <a:srgbClr val="2D2412"/>
            </a:solidFill>
          </p:spPr>
        </p:sp>
        <p:sp>
          <p:nvSpPr>
            <p:cNvPr id="4" name="TextBox 4"/>
            <p:cNvSpPr txBox="1"/>
            <p:nvPr/>
          </p:nvSpPr>
          <p:spPr>
            <a:xfrm>
              <a:off x="0" y="-38100"/>
              <a:ext cx="5022554" cy="1020448"/>
            </a:xfrm>
            <a:prstGeom prst="rect">
              <a:avLst/>
            </a:prstGeom>
          </p:spPr>
          <p:txBody>
            <a:bodyPr lIns="50800" tIns="50800" rIns="50800" bIns="50800" rtlCol="0" anchor="ctr"/>
            <a:lstStyle/>
            <a:p>
              <a:pPr algn="ctr">
                <a:lnSpc>
                  <a:spcPts val="2659"/>
                </a:lnSpc>
              </a:pPr>
              <a:endParaRPr/>
            </a:p>
          </p:txBody>
        </p:sp>
      </p:grpSp>
      <p:sp>
        <p:nvSpPr>
          <p:cNvPr id="8" name="Freeform 8"/>
          <p:cNvSpPr/>
          <p:nvPr/>
        </p:nvSpPr>
        <p:spPr>
          <a:xfrm>
            <a:off x="-768707" y="6172200"/>
            <a:ext cx="4092356" cy="4114800"/>
          </a:xfrm>
          <a:custGeom>
            <a:avLst/>
            <a:gdLst/>
            <a:ahLst/>
            <a:cxnLst/>
            <a:rect l="l" t="t" r="r" b="b"/>
            <a:pathLst>
              <a:path w="4092356" h="4114800">
                <a:moveTo>
                  <a:pt x="0" y="0"/>
                </a:moveTo>
                <a:lnTo>
                  <a:pt x="4092355" y="0"/>
                </a:lnTo>
                <a:lnTo>
                  <a:pt x="4092355" y="4114800"/>
                </a:lnTo>
                <a:lnTo>
                  <a:pt x="0" y="4114800"/>
                </a:lnTo>
                <a:lnTo>
                  <a:pt x="0" y="0"/>
                </a:lnTo>
                <a:close/>
              </a:path>
            </a:pathLst>
          </a:custGeom>
          <a:blipFill>
            <a:blip r:embed="rId2">
              <a:extLst>
                <a:ext uri="{96DAC541-7B7A-43D3-8B79-37D633B846F1}">
                  <asvg:svgBlip xmlns:asvg="http://schemas.microsoft.com/office/drawing/2016/SVG/main" xmlns="" r:embed="rId8"/>
                </a:ext>
              </a:extLst>
            </a:blip>
            <a:stretch>
              <a:fillRect/>
            </a:stretch>
          </a:blipFill>
        </p:spPr>
      </p:sp>
      <p:sp>
        <p:nvSpPr>
          <p:cNvPr id="9" name="Freeform 9"/>
          <p:cNvSpPr/>
          <p:nvPr/>
        </p:nvSpPr>
        <p:spPr>
          <a:xfrm>
            <a:off x="10744200" y="1146642"/>
            <a:ext cx="7702022" cy="7082958"/>
          </a:xfrm>
          <a:custGeom>
            <a:avLst/>
            <a:gdLst/>
            <a:ahLst/>
            <a:cxnLst/>
            <a:rect l="l" t="t" r="r" b="b"/>
            <a:pathLst>
              <a:path w="8669105" h="7390412">
                <a:moveTo>
                  <a:pt x="0" y="0"/>
                </a:moveTo>
                <a:lnTo>
                  <a:pt x="8669105" y="0"/>
                </a:lnTo>
                <a:lnTo>
                  <a:pt x="8669105" y="7390412"/>
                </a:lnTo>
                <a:lnTo>
                  <a:pt x="0" y="7390412"/>
                </a:lnTo>
                <a:lnTo>
                  <a:pt x="0" y="0"/>
                </a:lnTo>
                <a:close/>
              </a:path>
            </a:pathLst>
          </a:custGeom>
          <a:blipFill>
            <a:blip r:embed="rId9"/>
            <a:stretch>
              <a:fillRect/>
            </a:stretch>
          </a:blipFill>
        </p:spPr>
      </p:sp>
      <p:sp>
        <p:nvSpPr>
          <p:cNvPr id="10" name="TextBox 10"/>
          <p:cNvSpPr txBox="1"/>
          <p:nvPr/>
        </p:nvSpPr>
        <p:spPr>
          <a:xfrm>
            <a:off x="533400" y="1050638"/>
            <a:ext cx="11277600" cy="5832366"/>
          </a:xfrm>
          <a:prstGeom prst="rect">
            <a:avLst/>
          </a:prstGeom>
        </p:spPr>
        <p:txBody>
          <a:bodyPr wrap="square" lIns="0" tIns="0" rIns="0" bIns="0" rtlCol="0" anchor="t">
            <a:spAutoFit/>
          </a:bodyPr>
          <a:lstStyle/>
          <a:p>
            <a:pPr algn="ctr">
              <a:spcBef>
                <a:spcPct val="0"/>
              </a:spcBef>
            </a:pPr>
            <a:r>
              <a:rPr lang="en-US" sz="11500" b="1" dirty="0" err="1" smtClean="0">
                <a:solidFill>
                  <a:schemeClr val="accent2">
                    <a:lumMod val="75000"/>
                  </a:schemeClr>
                </a:solidFill>
                <a:latin typeface="#9Slide05 SVNBulgary" pitchFamily="2" charset="0"/>
              </a:rPr>
              <a:t>Hoạt</a:t>
            </a:r>
            <a:r>
              <a:rPr lang="en-US" sz="11500" b="1" dirty="0" smtClean="0">
                <a:solidFill>
                  <a:schemeClr val="accent2">
                    <a:lumMod val="75000"/>
                  </a:schemeClr>
                </a:solidFill>
                <a:latin typeface="#9Slide05 SVNBulgary" pitchFamily="2" charset="0"/>
              </a:rPr>
              <a:t> </a:t>
            </a:r>
            <a:r>
              <a:rPr lang="en-US" sz="11500" b="1" dirty="0" err="1" smtClean="0">
                <a:solidFill>
                  <a:schemeClr val="accent2">
                    <a:lumMod val="75000"/>
                  </a:schemeClr>
                </a:solidFill>
                <a:latin typeface="#9Slide05 SVNBulgary" pitchFamily="2" charset="0"/>
              </a:rPr>
              <a:t>động</a:t>
            </a:r>
            <a:r>
              <a:rPr lang="en-US" sz="11500" b="1" dirty="0" smtClean="0">
                <a:solidFill>
                  <a:schemeClr val="accent2">
                    <a:lumMod val="75000"/>
                  </a:schemeClr>
                </a:solidFill>
                <a:latin typeface="#9Slide05 SVNBulgary" pitchFamily="2" charset="0"/>
              </a:rPr>
              <a:t> 2</a:t>
            </a:r>
          </a:p>
          <a:p>
            <a:pPr algn="ctr">
              <a:spcBef>
                <a:spcPct val="0"/>
              </a:spcBef>
            </a:pPr>
            <a:r>
              <a:rPr lang="en-US" sz="8800" b="1" dirty="0" err="1" smtClean="0">
                <a:latin typeface="Cambria" panose="02040503050406030204" pitchFamily="18" charset="0"/>
                <a:ea typeface="Cambria" panose="02040503050406030204" pitchFamily="18" charset="0"/>
              </a:rPr>
              <a:t>Thảo</a:t>
            </a:r>
            <a:r>
              <a:rPr lang="en-US" sz="8800" b="1" dirty="0" smtClean="0">
                <a:latin typeface="Cambria" panose="02040503050406030204" pitchFamily="18" charset="0"/>
                <a:ea typeface="Cambria" panose="02040503050406030204" pitchFamily="18" charset="0"/>
              </a:rPr>
              <a:t> </a:t>
            </a:r>
            <a:r>
              <a:rPr lang="en-US" sz="8800" b="1" dirty="0" err="1" smtClean="0">
                <a:latin typeface="Cambria" panose="02040503050406030204" pitchFamily="18" charset="0"/>
                <a:ea typeface="Cambria" panose="02040503050406030204" pitchFamily="18" charset="0"/>
              </a:rPr>
              <a:t>luận</a:t>
            </a:r>
            <a:r>
              <a:rPr lang="en-US" sz="8800" b="1" dirty="0" smtClean="0">
                <a:latin typeface="Cambria" panose="02040503050406030204" pitchFamily="18" charset="0"/>
                <a:ea typeface="Cambria" panose="02040503050406030204" pitchFamily="18" charset="0"/>
              </a:rPr>
              <a:t> </a:t>
            </a:r>
            <a:r>
              <a:rPr lang="en-US" sz="8800" b="1" dirty="0" err="1" smtClean="0">
                <a:latin typeface="Cambria" panose="02040503050406030204" pitchFamily="18" charset="0"/>
                <a:ea typeface="Cambria" panose="02040503050406030204" pitchFamily="18" charset="0"/>
              </a:rPr>
              <a:t>và</a:t>
            </a:r>
            <a:r>
              <a:rPr lang="en-US" sz="8800" b="1" dirty="0" smtClean="0">
                <a:latin typeface="Cambria" panose="02040503050406030204" pitchFamily="18" charset="0"/>
                <a:ea typeface="Cambria" panose="02040503050406030204" pitchFamily="18" charset="0"/>
              </a:rPr>
              <a:t> </a:t>
            </a:r>
          </a:p>
          <a:p>
            <a:pPr algn="ctr">
              <a:spcBef>
                <a:spcPct val="0"/>
              </a:spcBef>
            </a:pPr>
            <a:r>
              <a:rPr lang="en-US" sz="8800" b="1" dirty="0" err="1" smtClean="0">
                <a:latin typeface="Cambria" panose="02040503050406030204" pitchFamily="18" charset="0"/>
                <a:ea typeface="Cambria" panose="02040503050406030204" pitchFamily="18" charset="0"/>
              </a:rPr>
              <a:t>hoàn</a:t>
            </a:r>
            <a:r>
              <a:rPr lang="en-US" sz="8800" b="1" dirty="0" smtClean="0">
                <a:latin typeface="Cambria" panose="02040503050406030204" pitchFamily="18" charset="0"/>
                <a:ea typeface="Cambria" panose="02040503050406030204" pitchFamily="18" charset="0"/>
              </a:rPr>
              <a:t> </a:t>
            </a:r>
            <a:r>
              <a:rPr lang="en-US" sz="8800" b="1" dirty="0" err="1" smtClean="0">
                <a:latin typeface="Cambria" panose="02040503050406030204" pitchFamily="18" charset="0"/>
                <a:ea typeface="Cambria" panose="02040503050406030204" pitchFamily="18" charset="0"/>
              </a:rPr>
              <a:t>thành</a:t>
            </a:r>
            <a:r>
              <a:rPr lang="en-US" sz="8800" b="1" dirty="0" smtClean="0">
                <a:latin typeface="Cambria" panose="02040503050406030204" pitchFamily="18" charset="0"/>
                <a:ea typeface="Cambria" panose="02040503050406030204" pitchFamily="18" charset="0"/>
              </a:rPr>
              <a:t> </a:t>
            </a:r>
          </a:p>
          <a:p>
            <a:pPr algn="ctr">
              <a:spcBef>
                <a:spcPct val="0"/>
              </a:spcBef>
            </a:pPr>
            <a:r>
              <a:rPr lang="en-US" sz="8800" b="1" dirty="0" err="1" smtClean="0">
                <a:latin typeface="Cambria" panose="02040503050406030204" pitchFamily="18" charset="0"/>
                <a:ea typeface="Cambria" panose="02040503050406030204" pitchFamily="18" charset="0"/>
              </a:rPr>
              <a:t>phiếu</a:t>
            </a:r>
            <a:r>
              <a:rPr lang="en-US" sz="8800" b="1" dirty="0" smtClean="0">
                <a:latin typeface="Cambria" panose="02040503050406030204" pitchFamily="18" charset="0"/>
                <a:ea typeface="Cambria" panose="02040503050406030204" pitchFamily="18" charset="0"/>
              </a:rPr>
              <a:t> </a:t>
            </a:r>
            <a:r>
              <a:rPr lang="en-US" sz="8800" b="1" dirty="0" err="1" smtClean="0">
                <a:latin typeface="Cambria" panose="02040503050406030204" pitchFamily="18" charset="0"/>
                <a:ea typeface="Cambria" panose="02040503050406030204" pitchFamily="18" charset="0"/>
              </a:rPr>
              <a:t>bài</a:t>
            </a:r>
            <a:r>
              <a:rPr lang="en-US" sz="8800" b="1" dirty="0" smtClean="0">
                <a:latin typeface="Cambria" panose="02040503050406030204" pitchFamily="18" charset="0"/>
                <a:ea typeface="Cambria" panose="02040503050406030204" pitchFamily="18" charset="0"/>
              </a:rPr>
              <a:t> </a:t>
            </a:r>
            <a:r>
              <a:rPr lang="en-US" sz="8800" b="1" dirty="0" err="1" smtClean="0">
                <a:latin typeface="Cambria" panose="02040503050406030204" pitchFamily="18" charset="0"/>
                <a:ea typeface="Cambria" panose="02040503050406030204" pitchFamily="18" charset="0"/>
              </a:rPr>
              <a:t>tập</a:t>
            </a:r>
            <a:endParaRPr lang="en-US" sz="400000" dirty="0">
              <a:solidFill>
                <a:schemeClr val="tx1">
                  <a:lumMod val="85000"/>
                  <a:lumOff val="15000"/>
                </a:schemeClr>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946880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graphicFrame>
        <p:nvGraphicFramePr>
          <p:cNvPr id="29" name="Table 28"/>
          <p:cNvGraphicFramePr>
            <a:graphicFrameLocks noGrp="1"/>
          </p:cNvGraphicFramePr>
          <p:nvPr>
            <p:extLst>
              <p:ext uri="{D42A27DB-BD31-4B8C-83A1-F6EECF244321}">
                <p14:modId xmlns:p14="http://schemas.microsoft.com/office/powerpoint/2010/main" val="2961319591"/>
              </p:ext>
            </p:extLst>
          </p:nvPr>
        </p:nvGraphicFramePr>
        <p:xfrm>
          <a:off x="304800" y="266700"/>
          <a:ext cx="17647921" cy="8732520"/>
        </p:xfrm>
        <a:graphic>
          <a:graphicData uri="http://schemas.openxmlformats.org/drawingml/2006/table">
            <a:tbl>
              <a:tblPr firstRow="1" firstCol="1" bandRow="1">
                <a:tableStyleId>{5C22544A-7EE6-4342-B048-85BDC9FD1C3A}</a:tableStyleId>
              </a:tblPr>
              <a:tblGrid>
                <a:gridCol w="1336964">
                  <a:extLst>
                    <a:ext uri="{9D8B030D-6E8A-4147-A177-3AD203B41FA5}">
                      <a16:colId xmlns:a16="http://schemas.microsoft.com/office/drawing/2014/main" val="4152334237"/>
                    </a:ext>
                  </a:extLst>
                </a:gridCol>
                <a:gridCol w="5199303">
                  <a:extLst>
                    <a:ext uri="{9D8B030D-6E8A-4147-A177-3AD203B41FA5}">
                      <a16:colId xmlns:a16="http://schemas.microsoft.com/office/drawing/2014/main" val="1920619387"/>
                    </a:ext>
                  </a:extLst>
                </a:gridCol>
                <a:gridCol w="5169593">
                  <a:extLst>
                    <a:ext uri="{9D8B030D-6E8A-4147-A177-3AD203B41FA5}">
                      <a16:colId xmlns:a16="http://schemas.microsoft.com/office/drawing/2014/main" val="3397923885"/>
                    </a:ext>
                  </a:extLst>
                </a:gridCol>
                <a:gridCol w="5942061">
                  <a:extLst>
                    <a:ext uri="{9D8B030D-6E8A-4147-A177-3AD203B41FA5}">
                      <a16:colId xmlns:a16="http://schemas.microsoft.com/office/drawing/2014/main" val="3013986663"/>
                    </a:ext>
                  </a:extLst>
                </a:gridCol>
              </a:tblGrid>
              <a:tr h="1005840">
                <a:tc>
                  <a:txBody>
                    <a:bodyPr/>
                    <a:lstStyle/>
                    <a:p>
                      <a:pPr marL="30480" marR="30480" algn="ctr">
                        <a:lnSpc>
                          <a:spcPct val="135000"/>
                        </a:lnSpc>
                        <a:spcAft>
                          <a:spcPts val="0"/>
                        </a:spcAft>
                      </a:pPr>
                      <a:r>
                        <a:rPr lang="vi-VN" sz="3600" dirty="0">
                          <a:effectLst/>
                          <a:latin typeface="Cambria" panose="02040503050406030204" pitchFamily="18" charset="0"/>
                          <a:ea typeface="Cambria" panose="02040503050406030204" pitchFamily="18" charset="0"/>
                        </a:rPr>
                        <a:t>STT</a:t>
                      </a:r>
                      <a:endParaRPr lang="en-US" sz="3600" dirty="0">
                        <a:effectLst/>
                        <a:latin typeface="Cambria" panose="02040503050406030204" pitchFamily="18" charset="0"/>
                        <a:ea typeface="Cambria" panose="02040503050406030204" pitchFamily="18" charset="0"/>
                        <a:cs typeface="Times New Roman" panose="02020603050405020304" pitchFamily="18" charset="0"/>
                      </a:endParaRPr>
                    </a:p>
                  </a:txBody>
                  <a:tcPr marL="0" marR="0" marT="0" marB="0" anchor="ctr">
                    <a:solidFill>
                      <a:schemeClr val="accent4">
                        <a:lumMod val="75000"/>
                      </a:schemeClr>
                    </a:solidFill>
                  </a:tcPr>
                </a:tc>
                <a:tc>
                  <a:txBody>
                    <a:bodyPr/>
                    <a:lstStyle/>
                    <a:p>
                      <a:pPr marL="30480" marR="30480" algn="ctr">
                        <a:lnSpc>
                          <a:spcPct val="135000"/>
                        </a:lnSpc>
                        <a:spcAft>
                          <a:spcPts val="0"/>
                        </a:spcAft>
                      </a:pPr>
                      <a:r>
                        <a:rPr lang="vi-VN" sz="3600" dirty="0">
                          <a:effectLst/>
                          <a:latin typeface="Cambria" panose="02040503050406030204" pitchFamily="18" charset="0"/>
                          <a:ea typeface="Cambria" panose="02040503050406030204" pitchFamily="18" charset="0"/>
                        </a:rPr>
                        <a:t>Tên nấm</a:t>
                      </a:r>
                      <a:endParaRPr lang="en-US" sz="3600" dirty="0">
                        <a:effectLst/>
                        <a:latin typeface="Cambria" panose="02040503050406030204" pitchFamily="18" charset="0"/>
                        <a:ea typeface="Cambria" panose="02040503050406030204" pitchFamily="18" charset="0"/>
                        <a:cs typeface="Times New Roman" panose="02020603050405020304" pitchFamily="18" charset="0"/>
                      </a:endParaRPr>
                    </a:p>
                  </a:txBody>
                  <a:tcPr marL="0" marR="0" marT="0" marB="0" anchor="ctr">
                    <a:solidFill>
                      <a:schemeClr val="accent4">
                        <a:lumMod val="75000"/>
                      </a:schemeClr>
                    </a:solidFill>
                  </a:tcPr>
                </a:tc>
                <a:tc>
                  <a:txBody>
                    <a:bodyPr/>
                    <a:lstStyle/>
                    <a:p>
                      <a:pPr marL="30480" marR="30480" algn="ctr">
                        <a:lnSpc>
                          <a:spcPct val="135000"/>
                        </a:lnSpc>
                        <a:spcAft>
                          <a:spcPts val="0"/>
                        </a:spcAft>
                      </a:pPr>
                      <a:r>
                        <a:rPr lang="vi-VN" sz="3600" dirty="0">
                          <a:effectLst/>
                          <a:latin typeface="Cambria" panose="02040503050406030204" pitchFamily="18" charset="0"/>
                          <a:ea typeface="Cambria" panose="02040503050406030204" pitchFamily="18" charset="0"/>
                        </a:rPr>
                        <a:t>Nơi sống</a:t>
                      </a:r>
                      <a:endParaRPr lang="en-US" sz="3600" dirty="0">
                        <a:effectLst/>
                        <a:latin typeface="Cambria" panose="02040503050406030204" pitchFamily="18" charset="0"/>
                        <a:ea typeface="Cambria" panose="02040503050406030204" pitchFamily="18" charset="0"/>
                        <a:cs typeface="Times New Roman" panose="02020603050405020304" pitchFamily="18" charset="0"/>
                      </a:endParaRPr>
                    </a:p>
                  </a:txBody>
                  <a:tcPr marL="0" marR="0" marT="0" marB="0" anchor="ctr">
                    <a:solidFill>
                      <a:schemeClr val="accent4">
                        <a:lumMod val="75000"/>
                      </a:schemeClr>
                    </a:solidFill>
                  </a:tcPr>
                </a:tc>
                <a:tc>
                  <a:txBody>
                    <a:bodyPr/>
                    <a:lstStyle/>
                    <a:p>
                      <a:pPr marL="30480" marR="30480" algn="ctr">
                        <a:lnSpc>
                          <a:spcPct val="135000"/>
                        </a:lnSpc>
                        <a:spcAft>
                          <a:spcPts val="0"/>
                        </a:spcAft>
                      </a:pPr>
                      <a:r>
                        <a:rPr lang="vi-VN" sz="3600" dirty="0">
                          <a:effectLst/>
                          <a:latin typeface="Cambria" panose="02040503050406030204" pitchFamily="18" charset="0"/>
                          <a:ea typeface="Cambria" panose="02040503050406030204" pitchFamily="18" charset="0"/>
                        </a:rPr>
                        <a:t>Ích lợi hoặc tác hại</a:t>
                      </a:r>
                      <a:endParaRPr lang="en-US" sz="3600" dirty="0">
                        <a:effectLst/>
                        <a:latin typeface="Cambria" panose="02040503050406030204" pitchFamily="18" charset="0"/>
                        <a:ea typeface="Cambria" panose="02040503050406030204" pitchFamily="18" charset="0"/>
                        <a:cs typeface="Times New Roman" panose="02020603050405020304" pitchFamily="18" charset="0"/>
                      </a:endParaRPr>
                    </a:p>
                  </a:txBody>
                  <a:tcPr marL="0" marR="0" marT="0" marB="0" anchor="ctr">
                    <a:solidFill>
                      <a:schemeClr val="accent4">
                        <a:lumMod val="75000"/>
                      </a:schemeClr>
                    </a:solidFill>
                  </a:tcPr>
                </a:tc>
                <a:extLst>
                  <a:ext uri="{0D108BD9-81ED-4DB2-BD59-A6C34878D82A}">
                    <a16:rowId xmlns:a16="http://schemas.microsoft.com/office/drawing/2014/main" val="1806401206"/>
                  </a:ext>
                </a:extLst>
              </a:tr>
              <a:tr h="1005840">
                <a:tc>
                  <a:txBody>
                    <a:bodyPr/>
                    <a:lstStyle/>
                    <a:p>
                      <a:pPr marL="30480" marR="30480" algn="ctr">
                        <a:lnSpc>
                          <a:spcPct val="135000"/>
                        </a:lnSpc>
                        <a:spcAft>
                          <a:spcPts val="0"/>
                        </a:spcAft>
                      </a:pPr>
                      <a:r>
                        <a:rPr lang="vi-VN" sz="3600" dirty="0">
                          <a:solidFill>
                            <a:schemeClr val="tx1"/>
                          </a:solidFill>
                          <a:effectLst/>
                          <a:latin typeface="Cambria" panose="02040503050406030204" pitchFamily="18" charset="0"/>
                          <a:ea typeface="Cambria" panose="02040503050406030204" pitchFamily="18" charset="0"/>
                        </a:rPr>
                        <a:t>1</a:t>
                      </a:r>
                      <a:endParaRPr lang="en-US" sz="3600" dirty="0">
                        <a:solidFill>
                          <a:schemeClr val="tx1"/>
                        </a:solidFill>
                        <a:effectLst/>
                        <a:latin typeface="Cambria" panose="02040503050406030204" pitchFamily="18" charset="0"/>
                        <a:ea typeface="Cambria" panose="02040503050406030204" pitchFamily="18" charset="0"/>
                        <a:cs typeface="Times New Roman" panose="02020603050405020304" pitchFamily="18" charset="0"/>
                      </a:endParaRPr>
                    </a:p>
                  </a:txBody>
                  <a:tcPr marL="0" marR="0" marT="0" marB="0" anchor="ctr">
                    <a:solidFill>
                      <a:schemeClr val="accent4">
                        <a:lumMod val="20000"/>
                        <a:lumOff val="80000"/>
                      </a:schemeClr>
                    </a:solidFill>
                  </a:tcPr>
                </a:tc>
                <a:tc>
                  <a:txBody>
                    <a:bodyPr/>
                    <a:lstStyle/>
                    <a:p>
                      <a:pPr marL="30480" marR="30480" algn="ctr">
                        <a:lnSpc>
                          <a:spcPct val="135000"/>
                        </a:lnSpc>
                        <a:spcAft>
                          <a:spcPts val="0"/>
                        </a:spcAft>
                      </a:pPr>
                      <a:r>
                        <a:rPr lang="vi-VN" sz="3600" dirty="0">
                          <a:effectLst/>
                          <a:latin typeface="Cambria" panose="02040503050406030204" pitchFamily="18" charset="0"/>
                          <a:ea typeface="Cambria" panose="02040503050406030204" pitchFamily="18" charset="0"/>
                        </a:rPr>
                        <a:t>Nấm rơm</a:t>
                      </a:r>
                      <a:endParaRPr lang="en-US" sz="3600" dirty="0">
                        <a:effectLst/>
                        <a:latin typeface="Cambria" panose="02040503050406030204" pitchFamily="18" charset="0"/>
                        <a:ea typeface="Cambria" panose="02040503050406030204" pitchFamily="18" charset="0"/>
                        <a:cs typeface="Times New Roman" panose="02020603050405020304" pitchFamily="18" charset="0"/>
                      </a:endParaRPr>
                    </a:p>
                  </a:txBody>
                  <a:tcPr marL="0" marR="0" marT="0" marB="0" anchor="ctr">
                    <a:solidFill>
                      <a:schemeClr val="accent4">
                        <a:lumMod val="20000"/>
                        <a:lumOff val="80000"/>
                      </a:schemeClr>
                    </a:solidFill>
                  </a:tcPr>
                </a:tc>
                <a:tc>
                  <a:txBody>
                    <a:bodyPr/>
                    <a:lstStyle/>
                    <a:p>
                      <a:pPr marL="30480" marR="30480" algn="ctr">
                        <a:lnSpc>
                          <a:spcPct val="135000"/>
                        </a:lnSpc>
                        <a:spcAft>
                          <a:spcPts val="0"/>
                        </a:spcAft>
                      </a:pPr>
                      <a:r>
                        <a:rPr lang="vi-VN" sz="3600" dirty="0">
                          <a:effectLst/>
                          <a:latin typeface="Cambria" panose="02040503050406030204" pitchFamily="18" charset="0"/>
                          <a:ea typeface="Cambria" panose="02040503050406030204" pitchFamily="18" charset="0"/>
                        </a:rPr>
                        <a:t>Rơm</a:t>
                      </a:r>
                      <a:r>
                        <a:rPr lang="vi-VN" sz="3600" dirty="0" smtClean="0">
                          <a:effectLst/>
                          <a:latin typeface="Cambria" panose="02040503050406030204" pitchFamily="18" charset="0"/>
                          <a:ea typeface="Cambria" panose="02040503050406030204" pitchFamily="18" charset="0"/>
                        </a:rPr>
                        <a:t>,</a:t>
                      </a:r>
                      <a:r>
                        <a:rPr lang="en-US" sz="3600" dirty="0" smtClean="0">
                          <a:effectLst/>
                          <a:latin typeface="Cambria" panose="02040503050406030204" pitchFamily="18" charset="0"/>
                          <a:ea typeface="Cambria" panose="02040503050406030204" pitchFamily="18" charset="0"/>
                        </a:rPr>
                        <a:t> </a:t>
                      </a:r>
                      <a:r>
                        <a:rPr lang="vi-VN" sz="3600" dirty="0" smtClean="0">
                          <a:effectLst/>
                          <a:latin typeface="Cambria" panose="02040503050406030204" pitchFamily="18" charset="0"/>
                          <a:ea typeface="Cambria" panose="02040503050406030204" pitchFamily="18" charset="0"/>
                        </a:rPr>
                        <a:t>rạ </a:t>
                      </a:r>
                      <a:r>
                        <a:rPr lang="vi-VN" sz="3600" dirty="0">
                          <a:effectLst/>
                          <a:latin typeface="Cambria" panose="02040503050406030204" pitchFamily="18" charset="0"/>
                          <a:ea typeface="Cambria" panose="02040503050406030204" pitchFamily="18" charset="0"/>
                        </a:rPr>
                        <a:t>mục</a:t>
                      </a:r>
                      <a:endParaRPr lang="en-US" sz="3600" dirty="0">
                        <a:effectLst/>
                        <a:latin typeface="Cambria" panose="02040503050406030204" pitchFamily="18" charset="0"/>
                        <a:ea typeface="Cambria" panose="02040503050406030204" pitchFamily="18" charset="0"/>
                        <a:cs typeface="Times New Roman" panose="02020603050405020304" pitchFamily="18" charset="0"/>
                      </a:endParaRPr>
                    </a:p>
                  </a:txBody>
                  <a:tcPr marL="0" marR="0" marT="0" marB="0" anchor="ctr">
                    <a:solidFill>
                      <a:schemeClr val="accent4">
                        <a:lumMod val="20000"/>
                        <a:lumOff val="80000"/>
                      </a:schemeClr>
                    </a:solidFill>
                  </a:tcPr>
                </a:tc>
                <a:tc>
                  <a:txBody>
                    <a:bodyPr/>
                    <a:lstStyle/>
                    <a:p>
                      <a:pPr marL="30480" marR="30480" algn="ctr">
                        <a:lnSpc>
                          <a:spcPct val="135000"/>
                        </a:lnSpc>
                        <a:spcAft>
                          <a:spcPts val="0"/>
                        </a:spcAft>
                      </a:pPr>
                      <a:r>
                        <a:rPr lang="vi-VN" sz="3600" dirty="0">
                          <a:effectLst/>
                          <a:latin typeface="Cambria" panose="02040503050406030204" pitchFamily="18" charset="0"/>
                          <a:ea typeface="Cambria" panose="02040503050406030204" pitchFamily="18" charset="0"/>
                        </a:rPr>
                        <a:t>Làm thức ăn</a:t>
                      </a:r>
                      <a:endParaRPr lang="en-US" sz="3600" dirty="0">
                        <a:effectLst/>
                        <a:latin typeface="Cambria" panose="02040503050406030204" pitchFamily="18" charset="0"/>
                        <a:ea typeface="Cambria" panose="02040503050406030204" pitchFamily="18" charset="0"/>
                        <a:cs typeface="Times New Roman" panose="02020603050405020304" pitchFamily="18" charset="0"/>
                      </a:endParaRPr>
                    </a:p>
                  </a:txBody>
                  <a:tcPr marL="0" marR="0" marT="0" marB="0" anchor="ctr">
                    <a:solidFill>
                      <a:schemeClr val="accent4">
                        <a:lumMod val="20000"/>
                        <a:lumOff val="80000"/>
                      </a:schemeClr>
                    </a:solidFill>
                  </a:tcPr>
                </a:tc>
                <a:extLst>
                  <a:ext uri="{0D108BD9-81ED-4DB2-BD59-A6C34878D82A}">
                    <a16:rowId xmlns:a16="http://schemas.microsoft.com/office/drawing/2014/main" val="5171283"/>
                  </a:ext>
                </a:extLst>
              </a:tr>
              <a:tr h="1005840">
                <a:tc>
                  <a:txBody>
                    <a:bodyPr/>
                    <a:lstStyle/>
                    <a:p>
                      <a:pPr marL="30480" marR="30480" algn="ctr">
                        <a:lnSpc>
                          <a:spcPct val="135000"/>
                        </a:lnSpc>
                        <a:spcAft>
                          <a:spcPts val="0"/>
                        </a:spcAft>
                      </a:pPr>
                      <a:r>
                        <a:rPr lang="vi-VN" sz="3600" dirty="0">
                          <a:solidFill>
                            <a:schemeClr val="tx1"/>
                          </a:solidFill>
                          <a:effectLst/>
                          <a:latin typeface="Cambria" panose="02040503050406030204" pitchFamily="18" charset="0"/>
                          <a:ea typeface="Cambria" panose="02040503050406030204" pitchFamily="18" charset="0"/>
                        </a:rPr>
                        <a:t>2</a:t>
                      </a:r>
                      <a:endParaRPr lang="en-US" sz="3600" dirty="0">
                        <a:solidFill>
                          <a:schemeClr val="tx1"/>
                        </a:solidFill>
                        <a:effectLst/>
                        <a:latin typeface="Cambria" panose="02040503050406030204" pitchFamily="18" charset="0"/>
                        <a:ea typeface="Cambria" panose="02040503050406030204" pitchFamily="18" charset="0"/>
                        <a:cs typeface="Times New Roman" panose="02020603050405020304" pitchFamily="18" charset="0"/>
                      </a:endParaRPr>
                    </a:p>
                  </a:txBody>
                  <a:tcPr marL="0" marR="0" marT="0" marB="0" anchor="ctr">
                    <a:solidFill>
                      <a:schemeClr val="accent4">
                        <a:lumMod val="20000"/>
                        <a:lumOff val="80000"/>
                      </a:schemeClr>
                    </a:solidFill>
                  </a:tcPr>
                </a:tc>
                <a:tc>
                  <a:txBody>
                    <a:bodyPr/>
                    <a:lstStyle/>
                    <a:p>
                      <a:pPr marL="30480" marR="30480" algn="ctr">
                        <a:lnSpc>
                          <a:spcPct val="135000"/>
                        </a:lnSpc>
                        <a:spcAft>
                          <a:spcPts val="0"/>
                        </a:spcAft>
                      </a:pPr>
                      <a:r>
                        <a:rPr lang="vi-VN" sz="3600" dirty="0">
                          <a:effectLst/>
                          <a:latin typeface="Cambria" panose="02040503050406030204" pitchFamily="18" charset="0"/>
                          <a:ea typeface="Cambria" panose="02040503050406030204" pitchFamily="18" charset="0"/>
                        </a:rPr>
                        <a:t>Nấm sò</a:t>
                      </a:r>
                      <a:endParaRPr lang="en-US" sz="3600" dirty="0">
                        <a:effectLst/>
                        <a:latin typeface="Cambria" panose="02040503050406030204" pitchFamily="18" charset="0"/>
                        <a:ea typeface="Cambria" panose="02040503050406030204" pitchFamily="18" charset="0"/>
                        <a:cs typeface="Times New Roman" panose="02020603050405020304" pitchFamily="18" charset="0"/>
                      </a:endParaRPr>
                    </a:p>
                  </a:txBody>
                  <a:tcPr marL="0" marR="0" marT="0" marB="0" anchor="ctr">
                    <a:solidFill>
                      <a:schemeClr val="accent4">
                        <a:lumMod val="20000"/>
                        <a:lumOff val="80000"/>
                      </a:schemeClr>
                    </a:solidFill>
                  </a:tcPr>
                </a:tc>
                <a:tc>
                  <a:txBody>
                    <a:bodyPr/>
                    <a:lstStyle/>
                    <a:p>
                      <a:pPr marL="30480" marR="30480" algn="ctr">
                        <a:lnSpc>
                          <a:spcPct val="135000"/>
                        </a:lnSpc>
                        <a:spcAft>
                          <a:spcPts val="0"/>
                        </a:spcAft>
                      </a:pPr>
                      <a:r>
                        <a:rPr lang="en-US" sz="3600" dirty="0" err="1">
                          <a:effectLst/>
                          <a:latin typeface="Cambria" panose="02040503050406030204" pitchFamily="18" charset="0"/>
                          <a:ea typeface="Cambria" panose="02040503050406030204" pitchFamily="18" charset="0"/>
                        </a:rPr>
                        <a:t>Thân</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cây</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khô</a:t>
                      </a:r>
                      <a:endParaRPr lang="en-US" sz="3600" dirty="0">
                        <a:effectLst/>
                        <a:latin typeface="Cambria" panose="02040503050406030204" pitchFamily="18" charset="0"/>
                        <a:ea typeface="Cambria" panose="02040503050406030204" pitchFamily="18" charset="0"/>
                        <a:cs typeface="Times New Roman" panose="02020603050405020304" pitchFamily="18" charset="0"/>
                      </a:endParaRPr>
                    </a:p>
                  </a:txBody>
                  <a:tcPr marL="0" marR="0" marT="0" marB="0" anchor="ctr">
                    <a:solidFill>
                      <a:schemeClr val="accent4">
                        <a:lumMod val="20000"/>
                        <a:lumOff val="80000"/>
                      </a:schemeClr>
                    </a:solidFill>
                  </a:tcPr>
                </a:tc>
                <a:tc>
                  <a:txBody>
                    <a:bodyPr/>
                    <a:lstStyle/>
                    <a:p>
                      <a:pPr marL="30480" marR="30480" algn="ctr">
                        <a:lnSpc>
                          <a:spcPct val="135000"/>
                        </a:lnSpc>
                        <a:spcAft>
                          <a:spcPts val="0"/>
                        </a:spcAft>
                      </a:pPr>
                      <a:r>
                        <a:rPr lang="vi-VN" sz="3600">
                          <a:effectLst/>
                          <a:latin typeface="Cambria" panose="02040503050406030204" pitchFamily="18" charset="0"/>
                          <a:ea typeface="Cambria" panose="02040503050406030204" pitchFamily="18" charset="0"/>
                        </a:rPr>
                        <a:t>Làm thức ăn</a:t>
                      </a:r>
                      <a:endParaRPr lang="en-US" sz="3600">
                        <a:effectLst/>
                        <a:latin typeface="Cambria" panose="02040503050406030204" pitchFamily="18" charset="0"/>
                        <a:ea typeface="Cambria" panose="02040503050406030204" pitchFamily="18" charset="0"/>
                        <a:cs typeface="Times New Roman" panose="02020603050405020304" pitchFamily="18" charset="0"/>
                      </a:endParaRPr>
                    </a:p>
                  </a:txBody>
                  <a:tcPr marL="0" marR="0" marT="0" marB="0" anchor="ctr">
                    <a:solidFill>
                      <a:schemeClr val="accent4">
                        <a:lumMod val="20000"/>
                        <a:lumOff val="80000"/>
                      </a:schemeClr>
                    </a:solidFill>
                  </a:tcPr>
                </a:tc>
                <a:extLst>
                  <a:ext uri="{0D108BD9-81ED-4DB2-BD59-A6C34878D82A}">
                    <a16:rowId xmlns:a16="http://schemas.microsoft.com/office/drawing/2014/main" val="2892643127"/>
                  </a:ext>
                </a:extLst>
              </a:tr>
              <a:tr h="1005840">
                <a:tc>
                  <a:txBody>
                    <a:bodyPr/>
                    <a:lstStyle/>
                    <a:p>
                      <a:pPr marL="30480" marR="30480" algn="ctr">
                        <a:lnSpc>
                          <a:spcPct val="135000"/>
                        </a:lnSpc>
                        <a:spcAft>
                          <a:spcPts val="0"/>
                        </a:spcAft>
                      </a:pPr>
                      <a:r>
                        <a:rPr lang="vi-VN" sz="3600" dirty="0">
                          <a:solidFill>
                            <a:schemeClr val="tx1"/>
                          </a:solidFill>
                          <a:effectLst/>
                          <a:latin typeface="Cambria" panose="02040503050406030204" pitchFamily="18" charset="0"/>
                          <a:ea typeface="Cambria" panose="02040503050406030204" pitchFamily="18" charset="0"/>
                        </a:rPr>
                        <a:t>3</a:t>
                      </a:r>
                      <a:endParaRPr lang="en-US" sz="3600" dirty="0">
                        <a:solidFill>
                          <a:schemeClr val="tx1"/>
                        </a:solidFill>
                        <a:effectLst/>
                        <a:latin typeface="Cambria" panose="02040503050406030204" pitchFamily="18" charset="0"/>
                        <a:ea typeface="Cambria" panose="02040503050406030204" pitchFamily="18" charset="0"/>
                        <a:cs typeface="Times New Roman" panose="02020603050405020304" pitchFamily="18" charset="0"/>
                      </a:endParaRPr>
                    </a:p>
                  </a:txBody>
                  <a:tcPr marL="0" marR="0" marT="0" marB="0" anchor="ctr">
                    <a:solidFill>
                      <a:schemeClr val="accent4">
                        <a:lumMod val="20000"/>
                        <a:lumOff val="80000"/>
                      </a:schemeClr>
                    </a:solidFill>
                  </a:tcPr>
                </a:tc>
                <a:tc>
                  <a:txBody>
                    <a:bodyPr/>
                    <a:lstStyle/>
                    <a:p>
                      <a:pPr marL="30480" marR="30480" algn="ctr">
                        <a:lnSpc>
                          <a:spcPct val="135000"/>
                        </a:lnSpc>
                        <a:spcAft>
                          <a:spcPts val="0"/>
                        </a:spcAft>
                      </a:pPr>
                      <a:r>
                        <a:rPr lang="vi-VN" sz="3600" dirty="0">
                          <a:effectLst/>
                          <a:latin typeface="Cambria" panose="02040503050406030204" pitchFamily="18" charset="0"/>
                          <a:ea typeface="Cambria" panose="02040503050406030204" pitchFamily="18" charset="0"/>
                        </a:rPr>
                        <a:t>Nấm tai mèo (mộc nhĩ)</a:t>
                      </a:r>
                      <a:endParaRPr lang="en-US" sz="3600" dirty="0">
                        <a:effectLst/>
                        <a:latin typeface="Cambria" panose="02040503050406030204" pitchFamily="18" charset="0"/>
                        <a:ea typeface="Cambria" panose="02040503050406030204" pitchFamily="18" charset="0"/>
                        <a:cs typeface="Times New Roman" panose="02020603050405020304" pitchFamily="18" charset="0"/>
                      </a:endParaRPr>
                    </a:p>
                  </a:txBody>
                  <a:tcPr marL="0" marR="0" marT="0" marB="0" anchor="ctr">
                    <a:solidFill>
                      <a:schemeClr val="accent4">
                        <a:lumMod val="20000"/>
                        <a:lumOff val="80000"/>
                      </a:schemeClr>
                    </a:solidFill>
                  </a:tcPr>
                </a:tc>
                <a:tc>
                  <a:txBody>
                    <a:bodyPr/>
                    <a:lstStyle/>
                    <a:p>
                      <a:pPr marL="30480" marR="30480" algn="ctr">
                        <a:lnSpc>
                          <a:spcPct val="135000"/>
                        </a:lnSpc>
                        <a:spcAft>
                          <a:spcPts val="0"/>
                        </a:spcAft>
                      </a:pPr>
                      <a:r>
                        <a:rPr lang="vi-VN" sz="3600">
                          <a:effectLst/>
                          <a:latin typeface="Cambria" panose="02040503050406030204" pitchFamily="18" charset="0"/>
                          <a:ea typeface="Cambria" panose="02040503050406030204" pitchFamily="18" charset="0"/>
                        </a:rPr>
                        <a:t>Gỗ mục</a:t>
                      </a:r>
                      <a:endParaRPr lang="en-US" sz="3600">
                        <a:effectLst/>
                        <a:latin typeface="Cambria" panose="02040503050406030204" pitchFamily="18" charset="0"/>
                        <a:ea typeface="Cambria" panose="02040503050406030204" pitchFamily="18" charset="0"/>
                        <a:cs typeface="Times New Roman" panose="02020603050405020304" pitchFamily="18" charset="0"/>
                      </a:endParaRPr>
                    </a:p>
                  </a:txBody>
                  <a:tcPr marL="0" marR="0" marT="0" marB="0" anchor="ctr">
                    <a:solidFill>
                      <a:schemeClr val="accent4">
                        <a:lumMod val="20000"/>
                        <a:lumOff val="80000"/>
                      </a:schemeClr>
                    </a:solidFill>
                  </a:tcPr>
                </a:tc>
                <a:tc>
                  <a:txBody>
                    <a:bodyPr/>
                    <a:lstStyle/>
                    <a:p>
                      <a:pPr marL="30480" marR="30480" algn="ctr">
                        <a:lnSpc>
                          <a:spcPct val="135000"/>
                        </a:lnSpc>
                        <a:spcAft>
                          <a:spcPts val="0"/>
                        </a:spcAft>
                      </a:pPr>
                      <a:r>
                        <a:rPr lang="vi-VN" sz="3600" dirty="0">
                          <a:effectLst/>
                          <a:latin typeface="Cambria" panose="02040503050406030204" pitchFamily="18" charset="0"/>
                          <a:ea typeface="Cambria" panose="02040503050406030204" pitchFamily="18" charset="0"/>
                        </a:rPr>
                        <a:t>Làm thức ăn</a:t>
                      </a:r>
                      <a:endParaRPr lang="en-US" sz="3600" dirty="0">
                        <a:effectLst/>
                        <a:latin typeface="Cambria" panose="02040503050406030204" pitchFamily="18" charset="0"/>
                        <a:ea typeface="Cambria" panose="02040503050406030204" pitchFamily="18" charset="0"/>
                        <a:cs typeface="Times New Roman" panose="02020603050405020304" pitchFamily="18" charset="0"/>
                      </a:endParaRPr>
                    </a:p>
                  </a:txBody>
                  <a:tcPr marL="0" marR="0" marT="0" marB="0" anchor="ctr">
                    <a:solidFill>
                      <a:schemeClr val="accent4">
                        <a:lumMod val="20000"/>
                        <a:lumOff val="80000"/>
                      </a:schemeClr>
                    </a:solidFill>
                  </a:tcPr>
                </a:tc>
                <a:extLst>
                  <a:ext uri="{0D108BD9-81ED-4DB2-BD59-A6C34878D82A}">
                    <a16:rowId xmlns:a16="http://schemas.microsoft.com/office/drawing/2014/main" val="648791387"/>
                  </a:ext>
                </a:extLst>
              </a:tr>
              <a:tr h="1005840">
                <a:tc>
                  <a:txBody>
                    <a:bodyPr/>
                    <a:lstStyle/>
                    <a:p>
                      <a:pPr marL="30480" marR="30480" algn="ctr">
                        <a:lnSpc>
                          <a:spcPct val="135000"/>
                        </a:lnSpc>
                        <a:spcAft>
                          <a:spcPts val="0"/>
                        </a:spcAft>
                      </a:pPr>
                      <a:r>
                        <a:rPr lang="vi-VN" sz="3600" dirty="0">
                          <a:solidFill>
                            <a:schemeClr val="tx1"/>
                          </a:solidFill>
                          <a:effectLst/>
                          <a:latin typeface="Cambria" panose="02040503050406030204" pitchFamily="18" charset="0"/>
                          <a:ea typeface="Cambria" panose="02040503050406030204" pitchFamily="18" charset="0"/>
                        </a:rPr>
                        <a:t>4</a:t>
                      </a:r>
                      <a:endParaRPr lang="en-US" sz="3600" dirty="0">
                        <a:solidFill>
                          <a:schemeClr val="tx1"/>
                        </a:solidFill>
                        <a:effectLst/>
                        <a:latin typeface="Cambria" panose="02040503050406030204" pitchFamily="18" charset="0"/>
                        <a:ea typeface="Cambria" panose="02040503050406030204" pitchFamily="18" charset="0"/>
                        <a:cs typeface="Times New Roman" panose="02020603050405020304" pitchFamily="18" charset="0"/>
                      </a:endParaRPr>
                    </a:p>
                  </a:txBody>
                  <a:tcPr marL="0" marR="0" marT="0" marB="0" anchor="ctr">
                    <a:solidFill>
                      <a:schemeClr val="accent4">
                        <a:lumMod val="20000"/>
                        <a:lumOff val="80000"/>
                      </a:schemeClr>
                    </a:solidFill>
                  </a:tcPr>
                </a:tc>
                <a:tc>
                  <a:txBody>
                    <a:bodyPr/>
                    <a:lstStyle/>
                    <a:p>
                      <a:pPr marL="30480" marR="30480" algn="ctr">
                        <a:lnSpc>
                          <a:spcPct val="135000"/>
                        </a:lnSpc>
                        <a:spcAft>
                          <a:spcPts val="0"/>
                        </a:spcAft>
                      </a:pPr>
                      <a:r>
                        <a:rPr lang="vi-VN" sz="3600" dirty="0">
                          <a:effectLst/>
                          <a:latin typeface="Cambria" panose="02040503050406030204" pitchFamily="18" charset="0"/>
                          <a:ea typeface="Cambria" panose="02040503050406030204" pitchFamily="18" charset="0"/>
                        </a:rPr>
                        <a:t>Nấm mốc</a:t>
                      </a:r>
                      <a:endParaRPr lang="en-US" sz="3600" dirty="0">
                        <a:effectLst/>
                        <a:latin typeface="Cambria" panose="02040503050406030204" pitchFamily="18" charset="0"/>
                        <a:ea typeface="Cambria" panose="02040503050406030204" pitchFamily="18" charset="0"/>
                        <a:cs typeface="Times New Roman" panose="02020603050405020304" pitchFamily="18" charset="0"/>
                      </a:endParaRPr>
                    </a:p>
                  </a:txBody>
                  <a:tcPr marL="0" marR="0" marT="0" marB="0" anchor="ctr">
                    <a:solidFill>
                      <a:schemeClr val="accent4">
                        <a:lumMod val="20000"/>
                        <a:lumOff val="80000"/>
                      </a:schemeClr>
                    </a:solidFill>
                  </a:tcPr>
                </a:tc>
                <a:tc>
                  <a:txBody>
                    <a:bodyPr/>
                    <a:lstStyle/>
                    <a:p>
                      <a:pPr marL="30480" marR="30480" algn="ctr">
                        <a:lnSpc>
                          <a:spcPct val="135000"/>
                        </a:lnSpc>
                        <a:spcAft>
                          <a:spcPts val="0"/>
                        </a:spcAft>
                      </a:pPr>
                      <a:r>
                        <a:rPr lang="vi-VN" sz="3600" dirty="0">
                          <a:effectLst/>
                          <a:latin typeface="Cambria" panose="02040503050406030204" pitchFamily="18" charset="0"/>
                          <a:ea typeface="Cambria" panose="02040503050406030204" pitchFamily="18" charset="0"/>
                        </a:rPr>
                        <a:t>Thực phẩm lâu ngày</a:t>
                      </a:r>
                      <a:r>
                        <a:rPr lang="vi-VN" sz="3600" dirty="0" smtClean="0">
                          <a:effectLst/>
                          <a:latin typeface="Cambria" panose="02040503050406030204" pitchFamily="18" charset="0"/>
                          <a:ea typeface="Cambria" panose="02040503050406030204" pitchFamily="18" charset="0"/>
                        </a:rPr>
                        <a:t>,</a:t>
                      </a:r>
                      <a:r>
                        <a:rPr lang="en-US" sz="3600" dirty="0" smtClean="0">
                          <a:effectLst/>
                          <a:latin typeface="Cambria" panose="02040503050406030204" pitchFamily="18" charset="0"/>
                          <a:ea typeface="Cambria" panose="02040503050406030204" pitchFamily="18" charset="0"/>
                        </a:rPr>
                        <a:t> </a:t>
                      </a:r>
                      <a:r>
                        <a:rPr lang="vi-VN" sz="3600" dirty="0" smtClean="0">
                          <a:effectLst/>
                          <a:latin typeface="Cambria" panose="02040503050406030204" pitchFamily="18" charset="0"/>
                          <a:ea typeface="Cambria" panose="02040503050406030204" pitchFamily="18" charset="0"/>
                        </a:rPr>
                        <a:t>tường </a:t>
                      </a:r>
                      <a:r>
                        <a:rPr lang="vi-VN" sz="3600" dirty="0">
                          <a:effectLst/>
                          <a:latin typeface="Cambria" panose="02040503050406030204" pitchFamily="18" charset="0"/>
                          <a:ea typeface="Cambria" panose="02040503050406030204" pitchFamily="18" charset="0"/>
                        </a:rPr>
                        <a:t>ẩm,…</a:t>
                      </a:r>
                      <a:endParaRPr lang="en-US" sz="3600" dirty="0">
                        <a:effectLst/>
                        <a:latin typeface="Cambria" panose="02040503050406030204" pitchFamily="18" charset="0"/>
                        <a:ea typeface="Cambria" panose="02040503050406030204" pitchFamily="18" charset="0"/>
                        <a:cs typeface="Times New Roman" panose="02020603050405020304" pitchFamily="18" charset="0"/>
                      </a:endParaRPr>
                    </a:p>
                  </a:txBody>
                  <a:tcPr marL="0" marR="0" marT="0" marB="0" anchor="ctr">
                    <a:solidFill>
                      <a:schemeClr val="accent4">
                        <a:lumMod val="20000"/>
                        <a:lumOff val="80000"/>
                      </a:schemeClr>
                    </a:solidFill>
                  </a:tcPr>
                </a:tc>
                <a:tc>
                  <a:txBody>
                    <a:bodyPr/>
                    <a:lstStyle/>
                    <a:p>
                      <a:pPr marL="30480" marR="30480" algn="ctr">
                        <a:lnSpc>
                          <a:spcPct val="135000"/>
                        </a:lnSpc>
                        <a:spcAft>
                          <a:spcPts val="0"/>
                        </a:spcAft>
                      </a:pPr>
                      <a:r>
                        <a:rPr lang="vi-VN" sz="3600" dirty="0">
                          <a:effectLst/>
                          <a:latin typeface="Cambria" panose="02040503050406030204" pitchFamily="18" charset="0"/>
                          <a:ea typeface="Cambria" panose="02040503050406030204" pitchFamily="18" charset="0"/>
                        </a:rPr>
                        <a:t>Gây hại thực phẩm, gây hỏng đồ dùng</a:t>
                      </a:r>
                      <a:endParaRPr lang="en-US" sz="3600" dirty="0">
                        <a:effectLst/>
                        <a:latin typeface="Cambria" panose="02040503050406030204" pitchFamily="18" charset="0"/>
                        <a:ea typeface="Cambria" panose="02040503050406030204" pitchFamily="18" charset="0"/>
                        <a:cs typeface="Times New Roman" panose="02020603050405020304" pitchFamily="18" charset="0"/>
                      </a:endParaRPr>
                    </a:p>
                  </a:txBody>
                  <a:tcPr marL="0" marR="0" marT="0" marB="0" anchor="ctr">
                    <a:solidFill>
                      <a:schemeClr val="accent4">
                        <a:lumMod val="20000"/>
                        <a:lumOff val="80000"/>
                      </a:schemeClr>
                    </a:solidFill>
                  </a:tcPr>
                </a:tc>
                <a:extLst>
                  <a:ext uri="{0D108BD9-81ED-4DB2-BD59-A6C34878D82A}">
                    <a16:rowId xmlns:a16="http://schemas.microsoft.com/office/drawing/2014/main" val="442743570"/>
                  </a:ext>
                </a:extLst>
              </a:tr>
              <a:tr h="1005840">
                <a:tc>
                  <a:txBody>
                    <a:bodyPr/>
                    <a:lstStyle/>
                    <a:p>
                      <a:pPr marL="30480" marR="30480" algn="ctr">
                        <a:lnSpc>
                          <a:spcPct val="135000"/>
                        </a:lnSpc>
                        <a:spcAft>
                          <a:spcPts val="0"/>
                        </a:spcAft>
                      </a:pPr>
                      <a:r>
                        <a:rPr lang="vi-VN" sz="3600" dirty="0">
                          <a:solidFill>
                            <a:schemeClr val="tx1"/>
                          </a:solidFill>
                          <a:effectLst/>
                          <a:latin typeface="Cambria" panose="02040503050406030204" pitchFamily="18" charset="0"/>
                          <a:ea typeface="Cambria" panose="02040503050406030204" pitchFamily="18" charset="0"/>
                        </a:rPr>
                        <a:t>5</a:t>
                      </a:r>
                      <a:endParaRPr lang="en-US" sz="3600" dirty="0">
                        <a:solidFill>
                          <a:schemeClr val="tx1"/>
                        </a:solidFill>
                        <a:effectLst/>
                        <a:latin typeface="Cambria" panose="02040503050406030204" pitchFamily="18" charset="0"/>
                        <a:ea typeface="Cambria" panose="02040503050406030204" pitchFamily="18" charset="0"/>
                        <a:cs typeface="Times New Roman" panose="02020603050405020304" pitchFamily="18" charset="0"/>
                      </a:endParaRPr>
                    </a:p>
                  </a:txBody>
                  <a:tcPr marL="0" marR="0" marT="0" marB="0" anchor="ctr">
                    <a:solidFill>
                      <a:schemeClr val="accent4">
                        <a:lumMod val="20000"/>
                        <a:lumOff val="80000"/>
                      </a:schemeClr>
                    </a:solidFill>
                  </a:tcPr>
                </a:tc>
                <a:tc>
                  <a:txBody>
                    <a:bodyPr/>
                    <a:lstStyle/>
                    <a:p>
                      <a:pPr marL="30480" marR="30480" algn="ctr">
                        <a:lnSpc>
                          <a:spcPct val="135000"/>
                        </a:lnSpc>
                        <a:spcAft>
                          <a:spcPts val="0"/>
                        </a:spcAft>
                      </a:pPr>
                      <a:r>
                        <a:rPr lang="vi-VN" sz="3600" dirty="0">
                          <a:effectLst/>
                          <a:latin typeface="Cambria" panose="02040503050406030204" pitchFamily="18" charset="0"/>
                          <a:ea typeface="Cambria" panose="02040503050406030204" pitchFamily="18" charset="0"/>
                        </a:rPr>
                        <a:t>Nấm men</a:t>
                      </a:r>
                      <a:endParaRPr lang="en-US" sz="3600" dirty="0">
                        <a:effectLst/>
                        <a:latin typeface="Cambria" panose="02040503050406030204" pitchFamily="18" charset="0"/>
                        <a:ea typeface="Cambria" panose="02040503050406030204" pitchFamily="18" charset="0"/>
                        <a:cs typeface="Times New Roman" panose="02020603050405020304" pitchFamily="18" charset="0"/>
                      </a:endParaRPr>
                    </a:p>
                  </a:txBody>
                  <a:tcPr marL="0" marR="0" marT="0" marB="0" anchor="ctr">
                    <a:solidFill>
                      <a:schemeClr val="accent4">
                        <a:lumMod val="20000"/>
                        <a:lumOff val="80000"/>
                      </a:schemeClr>
                    </a:solidFill>
                  </a:tcPr>
                </a:tc>
                <a:tc>
                  <a:txBody>
                    <a:bodyPr/>
                    <a:lstStyle/>
                    <a:p>
                      <a:pPr marL="30480" marR="30480" algn="ctr">
                        <a:lnSpc>
                          <a:spcPct val="135000"/>
                        </a:lnSpc>
                        <a:spcAft>
                          <a:spcPts val="0"/>
                        </a:spcAft>
                      </a:pPr>
                      <a:r>
                        <a:rPr lang="vi-VN" sz="3600">
                          <a:effectLst/>
                          <a:latin typeface="Cambria" panose="02040503050406030204" pitchFamily="18" charset="0"/>
                          <a:ea typeface="Cambria" panose="02040503050406030204" pitchFamily="18" charset="0"/>
                        </a:rPr>
                        <a:t>Trên trái cây và quả mọng, trong dạ dày của động vật và trên da,…</a:t>
                      </a:r>
                      <a:endParaRPr lang="en-US" sz="3600">
                        <a:effectLst/>
                        <a:latin typeface="Cambria" panose="02040503050406030204" pitchFamily="18" charset="0"/>
                        <a:ea typeface="Cambria" panose="02040503050406030204" pitchFamily="18" charset="0"/>
                        <a:cs typeface="Times New Roman" panose="02020603050405020304" pitchFamily="18" charset="0"/>
                      </a:endParaRPr>
                    </a:p>
                  </a:txBody>
                  <a:tcPr marL="0" marR="0" marT="0" marB="0" anchor="ctr">
                    <a:solidFill>
                      <a:schemeClr val="accent4">
                        <a:lumMod val="20000"/>
                        <a:lumOff val="80000"/>
                      </a:schemeClr>
                    </a:solidFill>
                  </a:tcPr>
                </a:tc>
                <a:tc>
                  <a:txBody>
                    <a:bodyPr/>
                    <a:lstStyle/>
                    <a:p>
                      <a:pPr marL="30480" marR="30480" algn="ctr">
                        <a:lnSpc>
                          <a:spcPct val="135000"/>
                        </a:lnSpc>
                        <a:spcAft>
                          <a:spcPts val="0"/>
                        </a:spcAft>
                      </a:pPr>
                      <a:r>
                        <a:rPr lang="en-US" sz="3600" dirty="0" err="1">
                          <a:effectLst/>
                          <a:latin typeface="Cambria" panose="02040503050406030204" pitchFamily="18" charset="0"/>
                          <a:ea typeface="Cambria" panose="02040503050406030204" pitchFamily="18" charset="0"/>
                        </a:rPr>
                        <a:t>Dùng</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trong</a:t>
                      </a:r>
                      <a:r>
                        <a:rPr lang="en-US" sz="3600" dirty="0">
                          <a:effectLst/>
                          <a:latin typeface="Cambria" panose="02040503050406030204" pitchFamily="18" charset="0"/>
                          <a:ea typeface="Cambria" panose="02040503050406030204" pitchFamily="18" charset="0"/>
                        </a:rPr>
                        <a:t> c</a:t>
                      </a:r>
                      <a:r>
                        <a:rPr lang="vi-VN" sz="3600" dirty="0">
                          <a:effectLst/>
                          <a:latin typeface="Cambria" panose="02040503050406030204" pitchFamily="18" charset="0"/>
                          <a:ea typeface="Cambria" panose="02040503050406030204" pitchFamily="18" charset="0"/>
                        </a:rPr>
                        <a:t>hế biến thực phẩm</a:t>
                      </a:r>
                      <a:endParaRPr lang="en-US" sz="3600" dirty="0">
                        <a:effectLst/>
                        <a:latin typeface="Cambria" panose="02040503050406030204" pitchFamily="18" charset="0"/>
                        <a:ea typeface="Cambria" panose="02040503050406030204" pitchFamily="18" charset="0"/>
                        <a:cs typeface="Times New Roman" panose="02020603050405020304" pitchFamily="18" charset="0"/>
                      </a:endParaRPr>
                    </a:p>
                  </a:txBody>
                  <a:tcPr marL="0" marR="0" marT="0" marB="0" anchor="ctr">
                    <a:solidFill>
                      <a:schemeClr val="accent4">
                        <a:lumMod val="20000"/>
                        <a:lumOff val="80000"/>
                      </a:schemeClr>
                    </a:solidFill>
                  </a:tcPr>
                </a:tc>
                <a:extLst>
                  <a:ext uri="{0D108BD9-81ED-4DB2-BD59-A6C34878D82A}">
                    <a16:rowId xmlns:a16="http://schemas.microsoft.com/office/drawing/2014/main" val="3392261477"/>
                  </a:ext>
                </a:extLst>
              </a:tr>
              <a:tr h="1005840">
                <a:tc>
                  <a:txBody>
                    <a:bodyPr/>
                    <a:lstStyle/>
                    <a:p>
                      <a:pPr marL="30480" marR="30480" algn="ctr">
                        <a:lnSpc>
                          <a:spcPct val="135000"/>
                        </a:lnSpc>
                        <a:spcAft>
                          <a:spcPts val="0"/>
                        </a:spcAft>
                      </a:pPr>
                      <a:r>
                        <a:rPr lang="vi-VN" sz="3600" dirty="0">
                          <a:solidFill>
                            <a:schemeClr val="tx1"/>
                          </a:solidFill>
                          <a:effectLst/>
                          <a:latin typeface="Cambria" panose="02040503050406030204" pitchFamily="18" charset="0"/>
                          <a:ea typeface="Cambria" panose="02040503050406030204" pitchFamily="18" charset="0"/>
                        </a:rPr>
                        <a:t>6</a:t>
                      </a:r>
                      <a:endParaRPr lang="en-US" sz="3600" dirty="0">
                        <a:solidFill>
                          <a:schemeClr val="tx1"/>
                        </a:solidFill>
                        <a:effectLst/>
                        <a:latin typeface="Cambria" panose="02040503050406030204" pitchFamily="18" charset="0"/>
                        <a:ea typeface="Cambria" panose="02040503050406030204" pitchFamily="18" charset="0"/>
                        <a:cs typeface="Times New Roman" panose="02020603050405020304" pitchFamily="18" charset="0"/>
                      </a:endParaRPr>
                    </a:p>
                  </a:txBody>
                  <a:tcPr marL="0" marR="0" marT="0" marB="0" anchor="ctr">
                    <a:solidFill>
                      <a:schemeClr val="accent4">
                        <a:lumMod val="20000"/>
                        <a:lumOff val="80000"/>
                      </a:schemeClr>
                    </a:solidFill>
                  </a:tcPr>
                </a:tc>
                <a:tc>
                  <a:txBody>
                    <a:bodyPr/>
                    <a:lstStyle/>
                    <a:p>
                      <a:pPr marL="30480" marR="30480" algn="ctr">
                        <a:lnSpc>
                          <a:spcPct val="135000"/>
                        </a:lnSpc>
                        <a:spcAft>
                          <a:spcPts val="0"/>
                        </a:spcAft>
                      </a:pPr>
                      <a:r>
                        <a:rPr lang="vi-VN" sz="3600" dirty="0">
                          <a:effectLst/>
                          <a:latin typeface="Cambria" panose="02040503050406030204" pitchFamily="18" charset="0"/>
                          <a:ea typeface="Cambria" panose="02040503050406030204" pitchFamily="18" charset="0"/>
                        </a:rPr>
                        <a:t>Nấm độc đỏ</a:t>
                      </a:r>
                      <a:endParaRPr lang="en-US" sz="3600" dirty="0">
                        <a:effectLst/>
                        <a:latin typeface="Cambria" panose="02040503050406030204" pitchFamily="18" charset="0"/>
                        <a:ea typeface="Cambria" panose="02040503050406030204" pitchFamily="18" charset="0"/>
                        <a:cs typeface="Times New Roman" panose="02020603050405020304" pitchFamily="18" charset="0"/>
                      </a:endParaRPr>
                    </a:p>
                  </a:txBody>
                  <a:tcPr marL="0" marR="0" marT="0" marB="0" anchor="ctr">
                    <a:solidFill>
                      <a:schemeClr val="accent4">
                        <a:lumMod val="20000"/>
                        <a:lumOff val="80000"/>
                      </a:schemeClr>
                    </a:solidFill>
                  </a:tcPr>
                </a:tc>
                <a:tc>
                  <a:txBody>
                    <a:bodyPr/>
                    <a:lstStyle/>
                    <a:p>
                      <a:pPr marL="30480" marR="30480" algn="ctr">
                        <a:lnSpc>
                          <a:spcPct val="135000"/>
                        </a:lnSpc>
                        <a:spcAft>
                          <a:spcPts val="0"/>
                        </a:spcAft>
                      </a:pPr>
                      <a:r>
                        <a:rPr lang="en-US" sz="3600">
                          <a:effectLst/>
                          <a:latin typeface="Cambria" panose="02040503050406030204" pitchFamily="18" charset="0"/>
                          <a:ea typeface="Cambria" panose="02040503050406030204" pitchFamily="18" charset="0"/>
                        </a:rPr>
                        <a:t>Trên đất, cây mục,…</a:t>
                      </a:r>
                      <a:endParaRPr lang="en-US" sz="3600">
                        <a:effectLst/>
                        <a:latin typeface="Cambria" panose="02040503050406030204" pitchFamily="18" charset="0"/>
                        <a:ea typeface="Cambria" panose="02040503050406030204" pitchFamily="18" charset="0"/>
                        <a:cs typeface="Times New Roman" panose="02020603050405020304" pitchFamily="18" charset="0"/>
                      </a:endParaRPr>
                    </a:p>
                  </a:txBody>
                  <a:tcPr marL="0" marR="0" marT="0" marB="0" anchor="ctr">
                    <a:solidFill>
                      <a:schemeClr val="accent4">
                        <a:lumMod val="20000"/>
                        <a:lumOff val="80000"/>
                      </a:schemeClr>
                    </a:solidFill>
                  </a:tcPr>
                </a:tc>
                <a:tc>
                  <a:txBody>
                    <a:bodyPr/>
                    <a:lstStyle/>
                    <a:p>
                      <a:pPr marL="30480" marR="30480" algn="ctr">
                        <a:lnSpc>
                          <a:spcPct val="135000"/>
                        </a:lnSpc>
                        <a:spcAft>
                          <a:spcPts val="0"/>
                        </a:spcAft>
                      </a:pPr>
                      <a:r>
                        <a:rPr lang="vi-VN" sz="3600" dirty="0">
                          <a:effectLst/>
                          <a:latin typeface="Cambria" panose="02040503050406030204" pitchFamily="18" charset="0"/>
                          <a:ea typeface="Cambria" panose="02040503050406030204" pitchFamily="18" charset="0"/>
                        </a:rPr>
                        <a:t>Gây </a:t>
                      </a:r>
                      <a:r>
                        <a:rPr lang="en-US" sz="3600" dirty="0" err="1">
                          <a:effectLst/>
                          <a:latin typeface="Cambria" panose="02040503050406030204" pitchFamily="18" charset="0"/>
                          <a:ea typeface="Cambria" panose="02040503050406030204" pitchFamily="18" charset="0"/>
                        </a:rPr>
                        <a:t>độc</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nếu</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ăn</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phải</a:t>
                      </a:r>
                      <a:endParaRPr lang="en-US" sz="3600" dirty="0">
                        <a:effectLst/>
                        <a:latin typeface="Cambria" panose="02040503050406030204" pitchFamily="18" charset="0"/>
                        <a:ea typeface="Cambria" panose="02040503050406030204" pitchFamily="18" charset="0"/>
                        <a:cs typeface="Times New Roman" panose="02020603050405020304" pitchFamily="18" charset="0"/>
                      </a:endParaRPr>
                    </a:p>
                  </a:txBody>
                  <a:tcPr marL="0" marR="0" marT="0" marB="0" anchor="ctr">
                    <a:solidFill>
                      <a:schemeClr val="accent4">
                        <a:lumMod val="20000"/>
                        <a:lumOff val="80000"/>
                      </a:schemeClr>
                    </a:solidFill>
                  </a:tcPr>
                </a:tc>
                <a:extLst>
                  <a:ext uri="{0D108BD9-81ED-4DB2-BD59-A6C34878D82A}">
                    <a16:rowId xmlns:a16="http://schemas.microsoft.com/office/drawing/2014/main" val="1350662222"/>
                  </a:ext>
                </a:extLst>
              </a:tr>
            </a:tbl>
          </a:graphicData>
        </a:graphic>
      </p:graphicFrame>
      <p:pic>
        <p:nvPicPr>
          <p:cNvPr id="30" name="Picture 29"/>
          <p:cNvPicPr>
            <a:picLocks noChangeAspect="1"/>
          </p:cNvPicPr>
          <p:nvPr/>
        </p:nvPicPr>
        <p:blipFill rotWithShape="1">
          <a:blip r:embed="rId3">
            <a:extLst>
              <a:ext uri="{28A0092B-C50C-407E-A947-70E740481C1C}">
                <a14:useLocalDpi xmlns:a14="http://schemas.microsoft.com/office/drawing/2010/main" val="0"/>
              </a:ext>
            </a:extLst>
          </a:blip>
          <a:srcRect t="48091"/>
          <a:stretch/>
        </p:blipFill>
        <p:spPr>
          <a:xfrm>
            <a:off x="5562600" y="9035034"/>
            <a:ext cx="6606540" cy="1442466"/>
          </a:xfrm>
          <a:prstGeom prst="rect">
            <a:avLst/>
          </a:prstGeom>
        </p:spPr>
      </p:pic>
      <p:sp>
        <p:nvSpPr>
          <p:cNvPr id="31" name="Rectangle 30"/>
          <p:cNvSpPr/>
          <p:nvPr/>
        </p:nvSpPr>
        <p:spPr>
          <a:xfrm>
            <a:off x="6934200" y="2400300"/>
            <a:ext cx="4953000" cy="76200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i="1" dirty="0" smtClean="0">
                <a:solidFill>
                  <a:schemeClr val="tx1"/>
                </a:solidFill>
              </a:rPr>
              <a:t>?</a:t>
            </a:r>
            <a:endParaRPr lang="en-US" sz="4000" b="1" i="1" dirty="0">
              <a:solidFill>
                <a:schemeClr val="tx1"/>
              </a:solidFill>
            </a:endParaRPr>
          </a:p>
        </p:txBody>
      </p:sp>
      <p:sp>
        <p:nvSpPr>
          <p:cNvPr id="32" name="Rectangle 31"/>
          <p:cNvSpPr/>
          <p:nvPr/>
        </p:nvSpPr>
        <p:spPr>
          <a:xfrm>
            <a:off x="12573000" y="2400300"/>
            <a:ext cx="4953000" cy="76200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i="1" dirty="0" smtClean="0">
                <a:solidFill>
                  <a:schemeClr val="tx1"/>
                </a:solidFill>
              </a:rPr>
              <a:t>?</a:t>
            </a:r>
            <a:endParaRPr lang="en-US" sz="4000" b="1" i="1" dirty="0">
              <a:solidFill>
                <a:schemeClr val="tx1"/>
              </a:solidFill>
            </a:endParaRPr>
          </a:p>
        </p:txBody>
      </p:sp>
      <p:sp>
        <p:nvSpPr>
          <p:cNvPr id="33" name="Rectangle 32"/>
          <p:cNvSpPr/>
          <p:nvPr/>
        </p:nvSpPr>
        <p:spPr>
          <a:xfrm>
            <a:off x="6964680" y="3360420"/>
            <a:ext cx="4953000" cy="76200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i="1" dirty="0" smtClean="0">
                <a:solidFill>
                  <a:schemeClr val="tx1"/>
                </a:solidFill>
              </a:rPr>
              <a:t>?</a:t>
            </a:r>
            <a:endParaRPr lang="en-US" sz="4000" b="1" i="1" dirty="0">
              <a:solidFill>
                <a:schemeClr val="tx1"/>
              </a:solidFill>
            </a:endParaRPr>
          </a:p>
        </p:txBody>
      </p:sp>
      <p:sp>
        <p:nvSpPr>
          <p:cNvPr id="34" name="Rectangle 33"/>
          <p:cNvSpPr/>
          <p:nvPr/>
        </p:nvSpPr>
        <p:spPr>
          <a:xfrm>
            <a:off x="12603480" y="3360420"/>
            <a:ext cx="4953000" cy="76200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i="1" dirty="0" smtClean="0">
                <a:solidFill>
                  <a:schemeClr val="tx1"/>
                </a:solidFill>
              </a:rPr>
              <a:t>?</a:t>
            </a:r>
            <a:endParaRPr lang="en-US" sz="4000" b="1" i="1" dirty="0">
              <a:solidFill>
                <a:schemeClr val="tx1"/>
              </a:solidFill>
            </a:endParaRPr>
          </a:p>
        </p:txBody>
      </p:sp>
      <p:sp>
        <p:nvSpPr>
          <p:cNvPr id="35" name="Rectangle 34"/>
          <p:cNvSpPr/>
          <p:nvPr/>
        </p:nvSpPr>
        <p:spPr>
          <a:xfrm>
            <a:off x="6918960" y="4406837"/>
            <a:ext cx="4953000" cy="1270063"/>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i="1" dirty="0" smtClean="0">
                <a:solidFill>
                  <a:schemeClr val="tx1"/>
                </a:solidFill>
              </a:rPr>
              <a:t>?</a:t>
            </a:r>
            <a:endParaRPr lang="en-US" sz="4000" b="1" i="1" dirty="0">
              <a:solidFill>
                <a:schemeClr val="tx1"/>
              </a:solidFill>
            </a:endParaRPr>
          </a:p>
        </p:txBody>
      </p:sp>
      <p:sp>
        <p:nvSpPr>
          <p:cNvPr id="36" name="Rectangle 35"/>
          <p:cNvSpPr/>
          <p:nvPr/>
        </p:nvSpPr>
        <p:spPr>
          <a:xfrm>
            <a:off x="12169140" y="4406836"/>
            <a:ext cx="5661660" cy="1270064"/>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i="1" dirty="0" smtClean="0">
                <a:solidFill>
                  <a:schemeClr val="tx1"/>
                </a:solidFill>
              </a:rPr>
              <a:t>?</a:t>
            </a:r>
            <a:endParaRPr lang="en-US" sz="4000" b="1" i="1" dirty="0">
              <a:solidFill>
                <a:schemeClr val="tx1"/>
              </a:solidFill>
            </a:endParaRPr>
          </a:p>
        </p:txBody>
      </p:sp>
      <p:sp>
        <p:nvSpPr>
          <p:cNvPr id="37" name="Rectangle 36"/>
          <p:cNvSpPr/>
          <p:nvPr/>
        </p:nvSpPr>
        <p:spPr>
          <a:xfrm>
            <a:off x="6995160" y="5844730"/>
            <a:ext cx="4953000" cy="196577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i="1" dirty="0" smtClean="0">
                <a:solidFill>
                  <a:schemeClr val="tx1"/>
                </a:solidFill>
              </a:rPr>
              <a:t>?</a:t>
            </a:r>
            <a:endParaRPr lang="en-US" sz="4000" b="1" i="1" dirty="0">
              <a:solidFill>
                <a:schemeClr val="tx1"/>
              </a:solidFill>
            </a:endParaRPr>
          </a:p>
        </p:txBody>
      </p:sp>
      <p:sp>
        <p:nvSpPr>
          <p:cNvPr id="38" name="Rectangle 37"/>
          <p:cNvSpPr/>
          <p:nvPr/>
        </p:nvSpPr>
        <p:spPr>
          <a:xfrm>
            <a:off x="12344400" y="5844730"/>
            <a:ext cx="5242560" cy="188957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i="1" dirty="0" smtClean="0">
                <a:solidFill>
                  <a:schemeClr val="tx1"/>
                </a:solidFill>
              </a:rPr>
              <a:t>?</a:t>
            </a:r>
            <a:endParaRPr lang="en-US" sz="4000" b="1" i="1" dirty="0">
              <a:solidFill>
                <a:schemeClr val="tx1"/>
              </a:solidFill>
            </a:endParaRPr>
          </a:p>
        </p:txBody>
      </p:sp>
      <p:sp>
        <p:nvSpPr>
          <p:cNvPr id="39" name="Rectangle 38"/>
          <p:cNvSpPr/>
          <p:nvPr/>
        </p:nvSpPr>
        <p:spPr>
          <a:xfrm>
            <a:off x="7330441" y="8031480"/>
            <a:ext cx="4328159" cy="76200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i="1" dirty="0" smtClean="0">
                <a:solidFill>
                  <a:schemeClr val="tx1"/>
                </a:solidFill>
              </a:rPr>
              <a:t>?</a:t>
            </a:r>
            <a:endParaRPr lang="en-US" sz="4000" b="1" i="1" dirty="0">
              <a:solidFill>
                <a:schemeClr val="tx1"/>
              </a:solidFill>
            </a:endParaRPr>
          </a:p>
        </p:txBody>
      </p:sp>
      <p:sp>
        <p:nvSpPr>
          <p:cNvPr id="40" name="Rectangle 39"/>
          <p:cNvSpPr/>
          <p:nvPr/>
        </p:nvSpPr>
        <p:spPr>
          <a:xfrm>
            <a:off x="12489180" y="8031480"/>
            <a:ext cx="4953000" cy="76200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i="1" dirty="0" smtClean="0">
                <a:solidFill>
                  <a:schemeClr val="tx1"/>
                </a:solidFill>
              </a:rPr>
              <a:t>?</a:t>
            </a:r>
            <a:endParaRPr lang="en-US" sz="4000" b="1" i="1" dirty="0">
              <a:solidFill>
                <a:schemeClr val="tx1"/>
              </a:solidFill>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randombar(horizontal)">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xit" presetSubtype="4" fill="hold" grpId="0" nodeType="clickEffect">
                                  <p:stCondLst>
                                    <p:cond delay="0"/>
                                  </p:stCondLst>
                                  <p:childTnLst>
                                    <p:anim calcmode="lin" valueType="num">
                                      <p:cBhvr additive="base">
                                        <p:cTn id="11" dur="500"/>
                                        <p:tgtEl>
                                          <p:spTgt spid="31"/>
                                        </p:tgtEl>
                                        <p:attrNameLst>
                                          <p:attrName>ppt_x</p:attrName>
                                        </p:attrNameLst>
                                      </p:cBhvr>
                                      <p:tavLst>
                                        <p:tav tm="0">
                                          <p:val>
                                            <p:strVal val="ppt_x"/>
                                          </p:val>
                                        </p:tav>
                                        <p:tav tm="100000">
                                          <p:val>
                                            <p:strVal val="ppt_x"/>
                                          </p:val>
                                        </p:tav>
                                      </p:tavLst>
                                    </p:anim>
                                    <p:anim calcmode="lin" valueType="num">
                                      <p:cBhvr additive="base">
                                        <p:cTn id="12" dur="500"/>
                                        <p:tgtEl>
                                          <p:spTgt spid="31"/>
                                        </p:tgtEl>
                                        <p:attrNameLst>
                                          <p:attrName>ppt_y</p:attrName>
                                        </p:attrNameLst>
                                      </p:cBhvr>
                                      <p:tavLst>
                                        <p:tav tm="0">
                                          <p:val>
                                            <p:strVal val="ppt_y"/>
                                          </p:val>
                                        </p:tav>
                                        <p:tav tm="100000">
                                          <p:val>
                                            <p:strVal val="1+ppt_h/2"/>
                                          </p:val>
                                        </p:tav>
                                      </p:tavLst>
                                    </p:anim>
                                    <p:set>
                                      <p:cBhvr>
                                        <p:cTn id="13" dur="1" fill="hold">
                                          <p:stCondLst>
                                            <p:cond delay="499"/>
                                          </p:stCondLst>
                                        </p:cTn>
                                        <p:tgtEl>
                                          <p:spTgt spid="31"/>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2" presetClass="exit" presetSubtype="4" fill="hold" grpId="0" nodeType="clickEffect">
                                  <p:stCondLst>
                                    <p:cond delay="0"/>
                                  </p:stCondLst>
                                  <p:childTnLst>
                                    <p:anim calcmode="lin" valueType="num">
                                      <p:cBhvr additive="base">
                                        <p:cTn id="17" dur="500"/>
                                        <p:tgtEl>
                                          <p:spTgt spid="32"/>
                                        </p:tgtEl>
                                        <p:attrNameLst>
                                          <p:attrName>ppt_x</p:attrName>
                                        </p:attrNameLst>
                                      </p:cBhvr>
                                      <p:tavLst>
                                        <p:tav tm="0">
                                          <p:val>
                                            <p:strVal val="ppt_x"/>
                                          </p:val>
                                        </p:tav>
                                        <p:tav tm="100000">
                                          <p:val>
                                            <p:strVal val="ppt_x"/>
                                          </p:val>
                                        </p:tav>
                                      </p:tavLst>
                                    </p:anim>
                                    <p:anim calcmode="lin" valueType="num">
                                      <p:cBhvr additive="base">
                                        <p:cTn id="18" dur="500"/>
                                        <p:tgtEl>
                                          <p:spTgt spid="32"/>
                                        </p:tgtEl>
                                        <p:attrNameLst>
                                          <p:attrName>ppt_y</p:attrName>
                                        </p:attrNameLst>
                                      </p:cBhvr>
                                      <p:tavLst>
                                        <p:tav tm="0">
                                          <p:val>
                                            <p:strVal val="ppt_y"/>
                                          </p:val>
                                        </p:tav>
                                        <p:tav tm="100000">
                                          <p:val>
                                            <p:strVal val="1+ppt_h/2"/>
                                          </p:val>
                                        </p:tav>
                                      </p:tavLst>
                                    </p:anim>
                                    <p:set>
                                      <p:cBhvr>
                                        <p:cTn id="19" dur="1" fill="hold">
                                          <p:stCondLst>
                                            <p:cond delay="499"/>
                                          </p:stCondLst>
                                        </p:cTn>
                                        <p:tgtEl>
                                          <p:spTgt spid="32"/>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2" presetClass="exit" presetSubtype="4" fill="hold" grpId="0" nodeType="clickEffect">
                                  <p:stCondLst>
                                    <p:cond delay="0"/>
                                  </p:stCondLst>
                                  <p:childTnLst>
                                    <p:anim calcmode="lin" valueType="num">
                                      <p:cBhvr additive="base">
                                        <p:cTn id="23" dur="500"/>
                                        <p:tgtEl>
                                          <p:spTgt spid="33"/>
                                        </p:tgtEl>
                                        <p:attrNameLst>
                                          <p:attrName>ppt_x</p:attrName>
                                        </p:attrNameLst>
                                      </p:cBhvr>
                                      <p:tavLst>
                                        <p:tav tm="0">
                                          <p:val>
                                            <p:strVal val="ppt_x"/>
                                          </p:val>
                                        </p:tav>
                                        <p:tav tm="100000">
                                          <p:val>
                                            <p:strVal val="ppt_x"/>
                                          </p:val>
                                        </p:tav>
                                      </p:tavLst>
                                    </p:anim>
                                    <p:anim calcmode="lin" valueType="num">
                                      <p:cBhvr additive="base">
                                        <p:cTn id="24" dur="500"/>
                                        <p:tgtEl>
                                          <p:spTgt spid="33"/>
                                        </p:tgtEl>
                                        <p:attrNameLst>
                                          <p:attrName>ppt_y</p:attrName>
                                        </p:attrNameLst>
                                      </p:cBhvr>
                                      <p:tavLst>
                                        <p:tav tm="0">
                                          <p:val>
                                            <p:strVal val="ppt_y"/>
                                          </p:val>
                                        </p:tav>
                                        <p:tav tm="100000">
                                          <p:val>
                                            <p:strVal val="1+ppt_h/2"/>
                                          </p:val>
                                        </p:tav>
                                      </p:tavLst>
                                    </p:anim>
                                    <p:set>
                                      <p:cBhvr>
                                        <p:cTn id="25" dur="1" fill="hold">
                                          <p:stCondLst>
                                            <p:cond delay="499"/>
                                          </p:stCondLst>
                                        </p:cTn>
                                        <p:tgtEl>
                                          <p:spTgt spid="33"/>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2" presetClass="exit" presetSubtype="4" fill="hold" grpId="0" nodeType="clickEffect">
                                  <p:stCondLst>
                                    <p:cond delay="0"/>
                                  </p:stCondLst>
                                  <p:childTnLst>
                                    <p:anim calcmode="lin" valueType="num">
                                      <p:cBhvr additive="base">
                                        <p:cTn id="29" dur="500"/>
                                        <p:tgtEl>
                                          <p:spTgt spid="34"/>
                                        </p:tgtEl>
                                        <p:attrNameLst>
                                          <p:attrName>ppt_x</p:attrName>
                                        </p:attrNameLst>
                                      </p:cBhvr>
                                      <p:tavLst>
                                        <p:tav tm="0">
                                          <p:val>
                                            <p:strVal val="ppt_x"/>
                                          </p:val>
                                        </p:tav>
                                        <p:tav tm="100000">
                                          <p:val>
                                            <p:strVal val="ppt_x"/>
                                          </p:val>
                                        </p:tav>
                                      </p:tavLst>
                                    </p:anim>
                                    <p:anim calcmode="lin" valueType="num">
                                      <p:cBhvr additive="base">
                                        <p:cTn id="30" dur="500"/>
                                        <p:tgtEl>
                                          <p:spTgt spid="34"/>
                                        </p:tgtEl>
                                        <p:attrNameLst>
                                          <p:attrName>ppt_y</p:attrName>
                                        </p:attrNameLst>
                                      </p:cBhvr>
                                      <p:tavLst>
                                        <p:tav tm="0">
                                          <p:val>
                                            <p:strVal val="ppt_y"/>
                                          </p:val>
                                        </p:tav>
                                        <p:tav tm="100000">
                                          <p:val>
                                            <p:strVal val="1+ppt_h/2"/>
                                          </p:val>
                                        </p:tav>
                                      </p:tavLst>
                                    </p:anim>
                                    <p:set>
                                      <p:cBhvr>
                                        <p:cTn id="31" dur="1" fill="hold">
                                          <p:stCondLst>
                                            <p:cond delay="499"/>
                                          </p:stCondLst>
                                        </p:cTn>
                                        <p:tgtEl>
                                          <p:spTgt spid="34"/>
                                        </p:tgtEl>
                                        <p:attrNameLst>
                                          <p:attrName>style.visibility</p:attrName>
                                        </p:attrNameLst>
                                      </p:cBhvr>
                                      <p:to>
                                        <p:strVal val="hidden"/>
                                      </p:to>
                                    </p:set>
                                  </p:childTnLst>
                                </p:cTn>
                              </p:par>
                            </p:childTnLst>
                          </p:cTn>
                        </p:par>
                      </p:childTnLst>
                    </p:cTn>
                  </p:par>
                  <p:par>
                    <p:cTn id="32" fill="hold">
                      <p:stCondLst>
                        <p:cond delay="indefinite"/>
                      </p:stCondLst>
                      <p:childTnLst>
                        <p:par>
                          <p:cTn id="33" fill="hold">
                            <p:stCondLst>
                              <p:cond delay="0"/>
                            </p:stCondLst>
                            <p:childTnLst>
                              <p:par>
                                <p:cTn id="34" presetID="2" presetClass="exit" presetSubtype="4" fill="hold" grpId="0" nodeType="clickEffect">
                                  <p:stCondLst>
                                    <p:cond delay="0"/>
                                  </p:stCondLst>
                                  <p:childTnLst>
                                    <p:anim calcmode="lin" valueType="num">
                                      <p:cBhvr additive="base">
                                        <p:cTn id="35" dur="500"/>
                                        <p:tgtEl>
                                          <p:spTgt spid="35"/>
                                        </p:tgtEl>
                                        <p:attrNameLst>
                                          <p:attrName>ppt_x</p:attrName>
                                        </p:attrNameLst>
                                      </p:cBhvr>
                                      <p:tavLst>
                                        <p:tav tm="0">
                                          <p:val>
                                            <p:strVal val="ppt_x"/>
                                          </p:val>
                                        </p:tav>
                                        <p:tav tm="100000">
                                          <p:val>
                                            <p:strVal val="ppt_x"/>
                                          </p:val>
                                        </p:tav>
                                      </p:tavLst>
                                    </p:anim>
                                    <p:anim calcmode="lin" valueType="num">
                                      <p:cBhvr additive="base">
                                        <p:cTn id="36" dur="500"/>
                                        <p:tgtEl>
                                          <p:spTgt spid="35"/>
                                        </p:tgtEl>
                                        <p:attrNameLst>
                                          <p:attrName>ppt_y</p:attrName>
                                        </p:attrNameLst>
                                      </p:cBhvr>
                                      <p:tavLst>
                                        <p:tav tm="0">
                                          <p:val>
                                            <p:strVal val="ppt_y"/>
                                          </p:val>
                                        </p:tav>
                                        <p:tav tm="100000">
                                          <p:val>
                                            <p:strVal val="1+ppt_h/2"/>
                                          </p:val>
                                        </p:tav>
                                      </p:tavLst>
                                    </p:anim>
                                    <p:set>
                                      <p:cBhvr>
                                        <p:cTn id="37" dur="1" fill="hold">
                                          <p:stCondLst>
                                            <p:cond delay="499"/>
                                          </p:stCondLst>
                                        </p:cTn>
                                        <p:tgtEl>
                                          <p:spTgt spid="35"/>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2" presetClass="exit" presetSubtype="4" fill="hold" grpId="0" nodeType="clickEffect">
                                  <p:stCondLst>
                                    <p:cond delay="0"/>
                                  </p:stCondLst>
                                  <p:childTnLst>
                                    <p:anim calcmode="lin" valueType="num">
                                      <p:cBhvr additive="base">
                                        <p:cTn id="41" dur="500"/>
                                        <p:tgtEl>
                                          <p:spTgt spid="36"/>
                                        </p:tgtEl>
                                        <p:attrNameLst>
                                          <p:attrName>ppt_x</p:attrName>
                                        </p:attrNameLst>
                                      </p:cBhvr>
                                      <p:tavLst>
                                        <p:tav tm="0">
                                          <p:val>
                                            <p:strVal val="ppt_x"/>
                                          </p:val>
                                        </p:tav>
                                        <p:tav tm="100000">
                                          <p:val>
                                            <p:strVal val="ppt_x"/>
                                          </p:val>
                                        </p:tav>
                                      </p:tavLst>
                                    </p:anim>
                                    <p:anim calcmode="lin" valueType="num">
                                      <p:cBhvr additive="base">
                                        <p:cTn id="42" dur="500"/>
                                        <p:tgtEl>
                                          <p:spTgt spid="36"/>
                                        </p:tgtEl>
                                        <p:attrNameLst>
                                          <p:attrName>ppt_y</p:attrName>
                                        </p:attrNameLst>
                                      </p:cBhvr>
                                      <p:tavLst>
                                        <p:tav tm="0">
                                          <p:val>
                                            <p:strVal val="ppt_y"/>
                                          </p:val>
                                        </p:tav>
                                        <p:tav tm="100000">
                                          <p:val>
                                            <p:strVal val="1+ppt_h/2"/>
                                          </p:val>
                                        </p:tav>
                                      </p:tavLst>
                                    </p:anim>
                                    <p:set>
                                      <p:cBhvr>
                                        <p:cTn id="43" dur="1" fill="hold">
                                          <p:stCondLst>
                                            <p:cond delay="499"/>
                                          </p:stCondLst>
                                        </p:cTn>
                                        <p:tgtEl>
                                          <p:spTgt spid="36"/>
                                        </p:tgtEl>
                                        <p:attrNameLst>
                                          <p:attrName>style.visibility</p:attrName>
                                        </p:attrNameLst>
                                      </p:cBhvr>
                                      <p:to>
                                        <p:strVal val="hidden"/>
                                      </p:to>
                                    </p:set>
                                  </p:childTnLst>
                                </p:cTn>
                              </p:par>
                            </p:childTnLst>
                          </p:cTn>
                        </p:par>
                      </p:childTnLst>
                    </p:cTn>
                  </p:par>
                  <p:par>
                    <p:cTn id="44" fill="hold">
                      <p:stCondLst>
                        <p:cond delay="indefinite"/>
                      </p:stCondLst>
                      <p:childTnLst>
                        <p:par>
                          <p:cTn id="45" fill="hold">
                            <p:stCondLst>
                              <p:cond delay="0"/>
                            </p:stCondLst>
                            <p:childTnLst>
                              <p:par>
                                <p:cTn id="46" presetID="2" presetClass="exit" presetSubtype="4" fill="hold" grpId="0" nodeType="clickEffect">
                                  <p:stCondLst>
                                    <p:cond delay="0"/>
                                  </p:stCondLst>
                                  <p:childTnLst>
                                    <p:anim calcmode="lin" valueType="num">
                                      <p:cBhvr additive="base">
                                        <p:cTn id="47" dur="500"/>
                                        <p:tgtEl>
                                          <p:spTgt spid="37"/>
                                        </p:tgtEl>
                                        <p:attrNameLst>
                                          <p:attrName>ppt_x</p:attrName>
                                        </p:attrNameLst>
                                      </p:cBhvr>
                                      <p:tavLst>
                                        <p:tav tm="0">
                                          <p:val>
                                            <p:strVal val="ppt_x"/>
                                          </p:val>
                                        </p:tav>
                                        <p:tav tm="100000">
                                          <p:val>
                                            <p:strVal val="ppt_x"/>
                                          </p:val>
                                        </p:tav>
                                      </p:tavLst>
                                    </p:anim>
                                    <p:anim calcmode="lin" valueType="num">
                                      <p:cBhvr additive="base">
                                        <p:cTn id="48" dur="500"/>
                                        <p:tgtEl>
                                          <p:spTgt spid="37"/>
                                        </p:tgtEl>
                                        <p:attrNameLst>
                                          <p:attrName>ppt_y</p:attrName>
                                        </p:attrNameLst>
                                      </p:cBhvr>
                                      <p:tavLst>
                                        <p:tav tm="0">
                                          <p:val>
                                            <p:strVal val="ppt_y"/>
                                          </p:val>
                                        </p:tav>
                                        <p:tav tm="100000">
                                          <p:val>
                                            <p:strVal val="1+ppt_h/2"/>
                                          </p:val>
                                        </p:tav>
                                      </p:tavLst>
                                    </p:anim>
                                    <p:set>
                                      <p:cBhvr>
                                        <p:cTn id="49" dur="1" fill="hold">
                                          <p:stCondLst>
                                            <p:cond delay="499"/>
                                          </p:stCondLst>
                                        </p:cTn>
                                        <p:tgtEl>
                                          <p:spTgt spid="37"/>
                                        </p:tgtEl>
                                        <p:attrNameLst>
                                          <p:attrName>style.visibility</p:attrName>
                                        </p:attrNameLst>
                                      </p:cBhvr>
                                      <p:to>
                                        <p:strVal val="hidden"/>
                                      </p:to>
                                    </p:set>
                                  </p:childTnLst>
                                </p:cTn>
                              </p:par>
                            </p:childTnLst>
                          </p:cTn>
                        </p:par>
                      </p:childTnLst>
                    </p:cTn>
                  </p:par>
                  <p:par>
                    <p:cTn id="50" fill="hold">
                      <p:stCondLst>
                        <p:cond delay="indefinite"/>
                      </p:stCondLst>
                      <p:childTnLst>
                        <p:par>
                          <p:cTn id="51" fill="hold">
                            <p:stCondLst>
                              <p:cond delay="0"/>
                            </p:stCondLst>
                            <p:childTnLst>
                              <p:par>
                                <p:cTn id="52" presetID="2" presetClass="exit" presetSubtype="4" fill="hold" grpId="0" nodeType="clickEffect">
                                  <p:stCondLst>
                                    <p:cond delay="0"/>
                                  </p:stCondLst>
                                  <p:childTnLst>
                                    <p:anim calcmode="lin" valueType="num">
                                      <p:cBhvr additive="base">
                                        <p:cTn id="53" dur="500"/>
                                        <p:tgtEl>
                                          <p:spTgt spid="38"/>
                                        </p:tgtEl>
                                        <p:attrNameLst>
                                          <p:attrName>ppt_x</p:attrName>
                                        </p:attrNameLst>
                                      </p:cBhvr>
                                      <p:tavLst>
                                        <p:tav tm="0">
                                          <p:val>
                                            <p:strVal val="ppt_x"/>
                                          </p:val>
                                        </p:tav>
                                        <p:tav tm="100000">
                                          <p:val>
                                            <p:strVal val="ppt_x"/>
                                          </p:val>
                                        </p:tav>
                                      </p:tavLst>
                                    </p:anim>
                                    <p:anim calcmode="lin" valueType="num">
                                      <p:cBhvr additive="base">
                                        <p:cTn id="54" dur="500"/>
                                        <p:tgtEl>
                                          <p:spTgt spid="38"/>
                                        </p:tgtEl>
                                        <p:attrNameLst>
                                          <p:attrName>ppt_y</p:attrName>
                                        </p:attrNameLst>
                                      </p:cBhvr>
                                      <p:tavLst>
                                        <p:tav tm="0">
                                          <p:val>
                                            <p:strVal val="ppt_y"/>
                                          </p:val>
                                        </p:tav>
                                        <p:tav tm="100000">
                                          <p:val>
                                            <p:strVal val="1+ppt_h/2"/>
                                          </p:val>
                                        </p:tav>
                                      </p:tavLst>
                                    </p:anim>
                                    <p:set>
                                      <p:cBhvr>
                                        <p:cTn id="55" dur="1" fill="hold">
                                          <p:stCondLst>
                                            <p:cond delay="499"/>
                                          </p:stCondLst>
                                        </p:cTn>
                                        <p:tgtEl>
                                          <p:spTgt spid="38"/>
                                        </p:tgtEl>
                                        <p:attrNameLst>
                                          <p:attrName>style.visibility</p:attrName>
                                        </p:attrNameLst>
                                      </p:cBhvr>
                                      <p:to>
                                        <p:strVal val="hidden"/>
                                      </p:to>
                                    </p:set>
                                  </p:childTnLst>
                                </p:cTn>
                              </p:par>
                            </p:childTnLst>
                          </p:cTn>
                        </p:par>
                      </p:childTnLst>
                    </p:cTn>
                  </p:par>
                  <p:par>
                    <p:cTn id="56" fill="hold">
                      <p:stCondLst>
                        <p:cond delay="indefinite"/>
                      </p:stCondLst>
                      <p:childTnLst>
                        <p:par>
                          <p:cTn id="57" fill="hold">
                            <p:stCondLst>
                              <p:cond delay="0"/>
                            </p:stCondLst>
                            <p:childTnLst>
                              <p:par>
                                <p:cTn id="58" presetID="2" presetClass="exit" presetSubtype="4" fill="hold" grpId="0" nodeType="clickEffect">
                                  <p:stCondLst>
                                    <p:cond delay="0"/>
                                  </p:stCondLst>
                                  <p:childTnLst>
                                    <p:anim calcmode="lin" valueType="num">
                                      <p:cBhvr additive="base">
                                        <p:cTn id="59" dur="500"/>
                                        <p:tgtEl>
                                          <p:spTgt spid="39"/>
                                        </p:tgtEl>
                                        <p:attrNameLst>
                                          <p:attrName>ppt_x</p:attrName>
                                        </p:attrNameLst>
                                      </p:cBhvr>
                                      <p:tavLst>
                                        <p:tav tm="0">
                                          <p:val>
                                            <p:strVal val="ppt_x"/>
                                          </p:val>
                                        </p:tav>
                                        <p:tav tm="100000">
                                          <p:val>
                                            <p:strVal val="ppt_x"/>
                                          </p:val>
                                        </p:tav>
                                      </p:tavLst>
                                    </p:anim>
                                    <p:anim calcmode="lin" valueType="num">
                                      <p:cBhvr additive="base">
                                        <p:cTn id="60" dur="500"/>
                                        <p:tgtEl>
                                          <p:spTgt spid="39"/>
                                        </p:tgtEl>
                                        <p:attrNameLst>
                                          <p:attrName>ppt_y</p:attrName>
                                        </p:attrNameLst>
                                      </p:cBhvr>
                                      <p:tavLst>
                                        <p:tav tm="0">
                                          <p:val>
                                            <p:strVal val="ppt_y"/>
                                          </p:val>
                                        </p:tav>
                                        <p:tav tm="100000">
                                          <p:val>
                                            <p:strVal val="1+ppt_h/2"/>
                                          </p:val>
                                        </p:tav>
                                      </p:tavLst>
                                    </p:anim>
                                    <p:set>
                                      <p:cBhvr>
                                        <p:cTn id="61" dur="1" fill="hold">
                                          <p:stCondLst>
                                            <p:cond delay="499"/>
                                          </p:stCondLst>
                                        </p:cTn>
                                        <p:tgtEl>
                                          <p:spTgt spid="39"/>
                                        </p:tgtEl>
                                        <p:attrNameLst>
                                          <p:attrName>style.visibility</p:attrName>
                                        </p:attrNameLst>
                                      </p:cBhvr>
                                      <p:to>
                                        <p:strVal val="hidden"/>
                                      </p:to>
                                    </p:set>
                                  </p:childTnLst>
                                </p:cTn>
                              </p:par>
                            </p:childTnLst>
                          </p:cTn>
                        </p:par>
                      </p:childTnLst>
                    </p:cTn>
                  </p:par>
                  <p:par>
                    <p:cTn id="62" fill="hold">
                      <p:stCondLst>
                        <p:cond delay="indefinite"/>
                      </p:stCondLst>
                      <p:childTnLst>
                        <p:par>
                          <p:cTn id="63" fill="hold">
                            <p:stCondLst>
                              <p:cond delay="0"/>
                            </p:stCondLst>
                            <p:childTnLst>
                              <p:par>
                                <p:cTn id="64" presetID="2" presetClass="exit" presetSubtype="4" fill="hold" grpId="0" nodeType="clickEffect">
                                  <p:stCondLst>
                                    <p:cond delay="0"/>
                                  </p:stCondLst>
                                  <p:childTnLst>
                                    <p:anim calcmode="lin" valueType="num">
                                      <p:cBhvr additive="base">
                                        <p:cTn id="65" dur="500"/>
                                        <p:tgtEl>
                                          <p:spTgt spid="40"/>
                                        </p:tgtEl>
                                        <p:attrNameLst>
                                          <p:attrName>ppt_x</p:attrName>
                                        </p:attrNameLst>
                                      </p:cBhvr>
                                      <p:tavLst>
                                        <p:tav tm="0">
                                          <p:val>
                                            <p:strVal val="ppt_x"/>
                                          </p:val>
                                        </p:tav>
                                        <p:tav tm="100000">
                                          <p:val>
                                            <p:strVal val="ppt_x"/>
                                          </p:val>
                                        </p:tav>
                                      </p:tavLst>
                                    </p:anim>
                                    <p:anim calcmode="lin" valueType="num">
                                      <p:cBhvr additive="base">
                                        <p:cTn id="66" dur="500"/>
                                        <p:tgtEl>
                                          <p:spTgt spid="40"/>
                                        </p:tgtEl>
                                        <p:attrNameLst>
                                          <p:attrName>ppt_y</p:attrName>
                                        </p:attrNameLst>
                                      </p:cBhvr>
                                      <p:tavLst>
                                        <p:tav tm="0">
                                          <p:val>
                                            <p:strVal val="ppt_y"/>
                                          </p:val>
                                        </p:tav>
                                        <p:tav tm="100000">
                                          <p:val>
                                            <p:strVal val="1+ppt_h/2"/>
                                          </p:val>
                                        </p:tav>
                                      </p:tavLst>
                                    </p:anim>
                                    <p:set>
                                      <p:cBhvr>
                                        <p:cTn id="67" dur="1" fill="hold">
                                          <p:stCondLst>
                                            <p:cond delay="499"/>
                                          </p:stCondLst>
                                        </p:cTn>
                                        <p:tgtEl>
                                          <p:spTgt spid="4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Group 2"/>
          <p:cNvGrpSpPr/>
          <p:nvPr/>
        </p:nvGrpSpPr>
        <p:grpSpPr>
          <a:xfrm>
            <a:off x="-623787" y="7904122"/>
            <a:ext cx="19070009" cy="3729854"/>
            <a:chOff x="0" y="0"/>
            <a:chExt cx="5022554" cy="982348"/>
          </a:xfrm>
        </p:grpSpPr>
        <p:sp>
          <p:nvSpPr>
            <p:cNvPr id="3" name="Freeform 3"/>
            <p:cNvSpPr/>
            <p:nvPr/>
          </p:nvSpPr>
          <p:spPr>
            <a:xfrm>
              <a:off x="0" y="0"/>
              <a:ext cx="5022554" cy="982348"/>
            </a:xfrm>
            <a:custGeom>
              <a:avLst/>
              <a:gdLst/>
              <a:ahLst/>
              <a:cxnLst/>
              <a:rect l="l" t="t" r="r" b="b"/>
              <a:pathLst>
                <a:path w="5022554" h="982348">
                  <a:moveTo>
                    <a:pt x="0" y="0"/>
                  </a:moveTo>
                  <a:lnTo>
                    <a:pt x="5022554" y="0"/>
                  </a:lnTo>
                  <a:lnTo>
                    <a:pt x="5022554" y="982348"/>
                  </a:lnTo>
                  <a:lnTo>
                    <a:pt x="0" y="982348"/>
                  </a:lnTo>
                  <a:close/>
                </a:path>
              </a:pathLst>
            </a:custGeom>
            <a:solidFill>
              <a:srgbClr val="2D2412"/>
            </a:solidFill>
          </p:spPr>
        </p:sp>
        <p:sp>
          <p:nvSpPr>
            <p:cNvPr id="4" name="TextBox 4"/>
            <p:cNvSpPr txBox="1"/>
            <p:nvPr/>
          </p:nvSpPr>
          <p:spPr>
            <a:xfrm>
              <a:off x="0" y="-38100"/>
              <a:ext cx="5022554" cy="1020448"/>
            </a:xfrm>
            <a:prstGeom prst="rect">
              <a:avLst/>
            </a:prstGeom>
          </p:spPr>
          <p:txBody>
            <a:bodyPr lIns="50800" tIns="50800" rIns="50800" bIns="50800" rtlCol="0" anchor="ctr"/>
            <a:lstStyle/>
            <a:p>
              <a:pPr algn="ctr">
                <a:lnSpc>
                  <a:spcPts val="2659"/>
                </a:lnSpc>
              </a:pPr>
              <a:endParaRPr/>
            </a:p>
          </p:txBody>
        </p:sp>
      </p:grpSp>
      <p:sp>
        <p:nvSpPr>
          <p:cNvPr id="8" name="Freeform 8"/>
          <p:cNvSpPr/>
          <p:nvPr/>
        </p:nvSpPr>
        <p:spPr>
          <a:xfrm>
            <a:off x="-768707" y="6172200"/>
            <a:ext cx="4092356" cy="4114800"/>
          </a:xfrm>
          <a:custGeom>
            <a:avLst/>
            <a:gdLst/>
            <a:ahLst/>
            <a:cxnLst/>
            <a:rect l="l" t="t" r="r" b="b"/>
            <a:pathLst>
              <a:path w="4092356" h="4114800">
                <a:moveTo>
                  <a:pt x="0" y="0"/>
                </a:moveTo>
                <a:lnTo>
                  <a:pt x="4092355" y="0"/>
                </a:lnTo>
                <a:lnTo>
                  <a:pt x="4092355" y="4114800"/>
                </a:lnTo>
                <a:lnTo>
                  <a:pt x="0" y="4114800"/>
                </a:lnTo>
                <a:lnTo>
                  <a:pt x="0" y="0"/>
                </a:lnTo>
                <a:close/>
              </a:path>
            </a:pathLst>
          </a:custGeom>
          <a:blipFill>
            <a:blip r:embed="rId2">
              <a:extLst>
                <a:ext uri="{96DAC541-7B7A-43D3-8B79-37D633B846F1}">
                  <asvg:svgBlip xmlns:asvg="http://schemas.microsoft.com/office/drawing/2016/SVG/main" xmlns="" r:embed="rId8"/>
                </a:ext>
              </a:extLst>
            </a:blip>
            <a:stretch>
              <a:fillRect/>
            </a:stretch>
          </a:blipFill>
        </p:spPr>
      </p:sp>
      <p:sp>
        <p:nvSpPr>
          <p:cNvPr id="9" name="Freeform 9"/>
          <p:cNvSpPr/>
          <p:nvPr/>
        </p:nvSpPr>
        <p:spPr>
          <a:xfrm>
            <a:off x="10744200" y="1146642"/>
            <a:ext cx="7702022" cy="7082958"/>
          </a:xfrm>
          <a:custGeom>
            <a:avLst/>
            <a:gdLst/>
            <a:ahLst/>
            <a:cxnLst/>
            <a:rect l="l" t="t" r="r" b="b"/>
            <a:pathLst>
              <a:path w="8669105" h="7390412">
                <a:moveTo>
                  <a:pt x="0" y="0"/>
                </a:moveTo>
                <a:lnTo>
                  <a:pt x="8669105" y="0"/>
                </a:lnTo>
                <a:lnTo>
                  <a:pt x="8669105" y="7390412"/>
                </a:lnTo>
                <a:lnTo>
                  <a:pt x="0" y="7390412"/>
                </a:lnTo>
                <a:lnTo>
                  <a:pt x="0" y="0"/>
                </a:lnTo>
                <a:close/>
              </a:path>
            </a:pathLst>
          </a:custGeom>
          <a:blipFill>
            <a:blip r:embed="rId9"/>
            <a:stretch>
              <a:fillRect/>
            </a:stretch>
          </a:blipFill>
        </p:spPr>
      </p:sp>
      <p:sp>
        <p:nvSpPr>
          <p:cNvPr id="10" name="TextBox 10"/>
          <p:cNvSpPr txBox="1"/>
          <p:nvPr/>
        </p:nvSpPr>
        <p:spPr>
          <a:xfrm>
            <a:off x="304800" y="1269752"/>
            <a:ext cx="11277600" cy="4539704"/>
          </a:xfrm>
          <a:prstGeom prst="rect">
            <a:avLst/>
          </a:prstGeom>
        </p:spPr>
        <p:txBody>
          <a:bodyPr wrap="square" lIns="0" tIns="0" rIns="0" bIns="0" rtlCol="0" anchor="t">
            <a:spAutoFit/>
          </a:bodyPr>
          <a:lstStyle/>
          <a:p>
            <a:pPr algn="ctr">
              <a:spcBef>
                <a:spcPct val="0"/>
              </a:spcBef>
            </a:pPr>
            <a:r>
              <a:rPr lang="en-US" sz="11500" b="1" dirty="0" err="1" smtClean="0">
                <a:solidFill>
                  <a:schemeClr val="accent2">
                    <a:lumMod val="75000"/>
                  </a:schemeClr>
                </a:solidFill>
                <a:latin typeface="#9Slide05 SVNBulgary" pitchFamily="2" charset="0"/>
              </a:rPr>
              <a:t>Hoạt</a:t>
            </a:r>
            <a:r>
              <a:rPr lang="en-US" sz="11500" b="1" dirty="0" smtClean="0">
                <a:solidFill>
                  <a:schemeClr val="accent2">
                    <a:lumMod val="75000"/>
                  </a:schemeClr>
                </a:solidFill>
                <a:latin typeface="#9Slide05 SVNBulgary" pitchFamily="2" charset="0"/>
              </a:rPr>
              <a:t> </a:t>
            </a:r>
            <a:r>
              <a:rPr lang="en-US" sz="11500" b="1" dirty="0" err="1" smtClean="0">
                <a:solidFill>
                  <a:schemeClr val="accent2">
                    <a:lumMod val="75000"/>
                  </a:schemeClr>
                </a:solidFill>
                <a:latin typeface="#9Slide05 SVNBulgary" pitchFamily="2" charset="0"/>
              </a:rPr>
              <a:t>động</a:t>
            </a:r>
            <a:r>
              <a:rPr lang="en-US" sz="11500" b="1" dirty="0" smtClean="0">
                <a:solidFill>
                  <a:schemeClr val="accent2">
                    <a:lumMod val="75000"/>
                  </a:schemeClr>
                </a:solidFill>
                <a:latin typeface="#9Slide05 SVNBulgary" pitchFamily="2" charset="0"/>
              </a:rPr>
              <a:t> 3</a:t>
            </a:r>
          </a:p>
          <a:p>
            <a:pPr algn="ctr">
              <a:spcBef>
                <a:spcPct val="0"/>
              </a:spcBef>
            </a:pPr>
            <a:r>
              <a:rPr lang="vi-VN" sz="6000" b="1" dirty="0">
                <a:latin typeface="Cambria" panose="02040503050406030204" pitchFamily="18" charset="0"/>
                <a:ea typeface="Cambria" panose="02040503050406030204" pitchFamily="18" charset="0"/>
              </a:rPr>
              <a:t>Nêu cách bảo quản phù hợp để tránh nấm mốc cho những </a:t>
            </a:r>
            <a:endParaRPr lang="en-US" sz="6000" b="1" dirty="0" smtClean="0">
              <a:latin typeface="Cambria" panose="02040503050406030204" pitchFamily="18" charset="0"/>
              <a:ea typeface="Cambria" panose="02040503050406030204" pitchFamily="18" charset="0"/>
            </a:endParaRPr>
          </a:p>
          <a:p>
            <a:pPr algn="ctr">
              <a:spcBef>
                <a:spcPct val="0"/>
              </a:spcBef>
            </a:pPr>
            <a:r>
              <a:rPr lang="vi-VN" sz="6000" b="1" dirty="0" smtClean="0">
                <a:latin typeface="Cambria" panose="02040503050406030204" pitchFamily="18" charset="0"/>
                <a:ea typeface="Cambria" panose="02040503050406030204" pitchFamily="18" charset="0"/>
              </a:rPr>
              <a:t>thực </a:t>
            </a:r>
            <a:r>
              <a:rPr lang="vi-VN" sz="6000" b="1" dirty="0">
                <a:latin typeface="Cambria" panose="02040503050406030204" pitchFamily="18" charset="0"/>
                <a:ea typeface="Cambria" panose="02040503050406030204" pitchFamily="18" charset="0"/>
              </a:rPr>
              <a:t>phẩm ở hình 2.</a:t>
            </a:r>
            <a:endParaRPr lang="en-US" sz="400000" dirty="0">
              <a:solidFill>
                <a:schemeClr val="tx1">
                  <a:lumMod val="85000"/>
                  <a:lumOff val="15000"/>
                </a:schemeClr>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5314616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274708"/>
        </a:solidFill>
        <a:effectLst/>
      </p:bgPr>
    </p:bg>
    <p:spTree>
      <p:nvGrpSpPr>
        <p:cNvPr id="1" name=""/>
        <p:cNvGrpSpPr/>
        <p:nvPr/>
      </p:nvGrpSpPr>
      <p:grpSpPr>
        <a:xfrm>
          <a:off x="0" y="0"/>
          <a:ext cx="0" cy="0"/>
          <a:chOff x="0" y="0"/>
          <a:chExt cx="0" cy="0"/>
        </a:xfrm>
      </p:grpSpPr>
      <p:sp>
        <p:nvSpPr>
          <p:cNvPr id="2" name="Freeform 2"/>
          <p:cNvSpPr/>
          <p:nvPr/>
        </p:nvSpPr>
        <p:spPr>
          <a:xfrm>
            <a:off x="-637083" y="9258300"/>
            <a:ext cx="4152550" cy="4114800"/>
          </a:xfrm>
          <a:custGeom>
            <a:avLst/>
            <a:gdLst/>
            <a:ahLst/>
            <a:cxnLst/>
            <a:rect l="l" t="t" r="r" b="b"/>
            <a:pathLst>
              <a:path w="4152550" h="4114800">
                <a:moveTo>
                  <a:pt x="0" y="0"/>
                </a:moveTo>
                <a:lnTo>
                  <a:pt x="4152550" y="0"/>
                </a:lnTo>
                <a:lnTo>
                  <a:pt x="4152550" y="4114800"/>
                </a:lnTo>
                <a:lnTo>
                  <a:pt x="0" y="41148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a:off x="6801239" y="-2746319"/>
            <a:ext cx="4152550" cy="4114800"/>
          </a:xfrm>
          <a:custGeom>
            <a:avLst/>
            <a:gdLst/>
            <a:ahLst/>
            <a:cxnLst/>
            <a:rect l="l" t="t" r="r" b="b"/>
            <a:pathLst>
              <a:path w="4152550" h="4114800">
                <a:moveTo>
                  <a:pt x="0" y="0"/>
                </a:moveTo>
                <a:lnTo>
                  <a:pt x="4152551" y="0"/>
                </a:lnTo>
                <a:lnTo>
                  <a:pt x="4152551" y="4114800"/>
                </a:lnTo>
                <a:lnTo>
                  <a:pt x="0" y="41148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grpSp>
        <p:nvGrpSpPr>
          <p:cNvPr id="4" name="Group 4"/>
          <p:cNvGrpSpPr/>
          <p:nvPr/>
        </p:nvGrpSpPr>
        <p:grpSpPr>
          <a:xfrm>
            <a:off x="10121586" y="-360206"/>
            <a:ext cx="8976059" cy="11007412"/>
            <a:chOff x="0" y="0"/>
            <a:chExt cx="2364065" cy="2899072"/>
          </a:xfrm>
        </p:grpSpPr>
        <p:sp>
          <p:nvSpPr>
            <p:cNvPr id="5" name="Freeform 5"/>
            <p:cNvSpPr/>
            <p:nvPr/>
          </p:nvSpPr>
          <p:spPr>
            <a:xfrm>
              <a:off x="0" y="0"/>
              <a:ext cx="2364065" cy="2899072"/>
            </a:xfrm>
            <a:custGeom>
              <a:avLst/>
              <a:gdLst/>
              <a:ahLst/>
              <a:cxnLst/>
              <a:rect l="l" t="t" r="r" b="b"/>
              <a:pathLst>
                <a:path w="2364065" h="2899072">
                  <a:moveTo>
                    <a:pt x="0" y="0"/>
                  </a:moveTo>
                  <a:lnTo>
                    <a:pt x="2364065" y="0"/>
                  </a:lnTo>
                  <a:lnTo>
                    <a:pt x="2364065" y="2899072"/>
                  </a:lnTo>
                  <a:lnTo>
                    <a:pt x="0" y="2899072"/>
                  </a:lnTo>
                  <a:close/>
                </a:path>
              </a:pathLst>
            </a:custGeom>
            <a:solidFill>
              <a:srgbClr val="FFFFFF"/>
            </a:solidFill>
          </p:spPr>
        </p:sp>
        <p:sp>
          <p:nvSpPr>
            <p:cNvPr id="6" name="TextBox 6"/>
            <p:cNvSpPr txBox="1"/>
            <p:nvPr/>
          </p:nvSpPr>
          <p:spPr>
            <a:xfrm>
              <a:off x="0" y="-47625"/>
              <a:ext cx="2364065" cy="2946697"/>
            </a:xfrm>
            <a:prstGeom prst="rect">
              <a:avLst/>
            </a:prstGeom>
          </p:spPr>
          <p:txBody>
            <a:bodyPr lIns="50800" tIns="50800" rIns="50800" bIns="50800" rtlCol="0" anchor="ctr"/>
            <a:lstStyle/>
            <a:p>
              <a:pPr algn="ctr">
                <a:lnSpc>
                  <a:spcPts val="2659"/>
                </a:lnSpc>
              </a:pPr>
              <a:endParaRPr/>
            </a:p>
          </p:txBody>
        </p:sp>
      </p:grpSp>
      <p:pic>
        <p:nvPicPr>
          <p:cNvPr id="19" name="Picture 18"/>
          <p:cNvPicPr>
            <a:picLocks noChangeAspect="1"/>
          </p:cNvPicPr>
          <p:nvPr/>
        </p:nvPicPr>
        <p:blipFill>
          <a:blip r:embed="rId4"/>
          <a:stretch>
            <a:fillRect/>
          </a:stretch>
        </p:blipFill>
        <p:spPr>
          <a:xfrm>
            <a:off x="990600" y="683360"/>
            <a:ext cx="8433996" cy="873945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0" name="Rectangle 19"/>
          <p:cNvSpPr/>
          <p:nvPr/>
        </p:nvSpPr>
        <p:spPr>
          <a:xfrm>
            <a:off x="10418615" y="3345960"/>
            <a:ext cx="8382000" cy="5299912"/>
          </a:xfrm>
          <a:prstGeom prst="rect">
            <a:avLst/>
          </a:prstGeom>
        </p:spPr>
        <p:txBody>
          <a:bodyPr wrap="square">
            <a:spAutoFit/>
          </a:bodyPr>
          <a:lstStyle/>
          <a:p>
            <a:pPr algn="just">
              <a:lnSpc>
                <a:spcPct val="135000"/>
              </a:lnSpc>
              <a:spcAft>
                <a:spcPts val="0"/>
              </a:spcAft>
            </a:pPr>
            <a:r>
              <a:rPr lang="vi-VN" sz="4800" dirty="0">
                <a:latin typeface="Cambria" panose="02040503050406030204" pitchFamily="18" charset="0"/>
                <a:ea typeface="Cambria" panose="02040503050406030204" pitchFamily="18" charset="0"/>
              </a:rPr>
              <a:t>+ Bảo quản lạnh: thịt </a:t>
            </a:r>
            <a:r>
              <a:rPr lang="en-US" sz="4800" dirty="0" err="1" smtClean="0">
                <a:latin typeface="Cambria" panose="02040503050406030204" pitchFamily="18" charset="0"/>
                <a:ea typeface="Cambria" panose="02040503050406030204" pitchFamily="18" charset="0"/>
              </a:rPr>
              <a:t>nguội</a:t>
            </a:r>
            <a:r>
              <a:rPr lang="vi-VN" sz="4800" dirty="0" smtClean="0">
                <a:latin typeface="Cambria" panose="02040503050406030204" pitchFamily="18" charset="0"/>
                <a:ea typeface="Cambria" panose="02040503050406030204" pitchFamily="18" charset="0"/>
              </a:rPr>
              <a:t>, </a:t>
            </a:r>
            <a:r>
              <a:rPr lang="vi-VN" sz="4800" dirty="0">
                <a:latin typeface="Cambria" panose="02040503050406030204" pitchFamily="18" charset="0"/>
                <a:ea typeface="Cambria" panose="02040503050406030204" pitchFamily="18" charset="0"/>
              </a:rPr>
              <a:t>xúc xích, cơm.</a:t>
            </a:r>
            <a:endParaRPr lang="en-US" sz="4400" dirty="0">
              <a:latin typeface="Cambria" panose="02040503050406030204" pitchFamily="18" charset="0"/>
              <a:ea typeface="Cambria" panose="02040503050406030204" pitchFamily="18" charset="0"/>
            </a:endParaRPr>
          </a:p>
          <a:p>
            <a:pPr algn="just">
              <a:lnSpc>
                <a:spcPct val="135000"/>
              </a:lnSpc>
              <a:spcAft>
                <a:spcPts val="0"/>
              </a:spcAft>
            </a:pPr>
            <a:r>
              <a:rPr lang="vi-VN" sz="4800" dirty="0">
                <a:latin typeface="Cambria" panose="02040503050406030204" pitchFamily="18" charset="0"/>
                <a:ea typeface="Cambria" panose="02040503050406030204" pitchFamily="18" charset="0"/>
              </a:rPr>
              <a:t> + Sấy khô: nho, nấm, lạc ,cơm</a:t>
            </a:r>
            <a:endParaRPr lang="en-US" sz="4400" dirty="0">
              <a:latin typeface="Cambria" panose="02040503050406030204" pitchFamily="18" charset="0"/>
              <a:ea typeface="Cambria" panose="02040503050406030204" pitchFamily="18" charset="0"/>
            </a:endParaRPr>
          </a:p>
          <a:p>
            <a:pPr algn="just"/>
            <a:r>
              <a:rPr lang="vi-VN" sz="4800" dirty="0">
                <a:latin typeface="Cambria" panose="02040503050406030204" pitchFamily="18" charset="0"/>
                <a:ea typeface="Cambria" panose="02040503050406030204" pitchFamily="18" charset="0"/>
              </a:rPr>
              <a:t> + Hút chân </a:t>
            </a:r>
            <a:r>
              <a:rPr lang="vi-VN" sz="4800" dirty="0" smtClean="0">
                <a:latin typeface="Cambria" panose="02040503050406030204" pitchFamily="18" charset="0"/>
                <a:ea typeface="Cambria" panose="02040503050406030204" pitchFamily="18" charset="0"/>
              </a:rPr>
              <a:t>không</a:t>
            </a:r>
            <a:r>
              <a:rPr lang="en-US" sz="4800" dirty="0" smtClean="0">
                <a:latin typeface="Cambria" panose="02040503050406030204" pitchFamily="18" charset="0"/>
                <a:ea typeface="Cambria" panose="02040503050406030204" pitchFamily="18" charset="0"/>
              </a:rPr>
              <a:t> </a:t>
            </a:r>
            <a:r>
              <a:rPr lang="vi-VN" sz="4800" dirty="0" smtClean="0">
                <a:latin typeface="Cambria" panose="02040503050406030204" pitchFamily="18" charset="0"/>
                <a:ea typeface="Cambria" panose="02040503050406030204" pitchFamily="18" charset="0"/>
              </a:rPr>
              <a:t>(để </a:t>
            </a:r>
            <a:r>
              <a:rPr lang="vi-VN" sz="4800" dirty="0">
                <a:latin typeface="Cambria" panose="02040503050406030204" pitchFamily="18" charset="0"/>
                <a:ea typeface="Cambria" panose="02040503050406030204" pitchFamily="18" charset="0"/>
              </a:rPr>
              <a:t>ở nhiệt độ phòng trong một khoảng thời gian ngắn): nho, nấm, lạc.</a:t>
            </a:r>
            <a:endParaRPr lang="en-US" sz="4800" dirty="0">
              <a:latin typeface="Cambria" panose="02040503050406030204" pitchFamily="18" charset="0"/>
              <a:ea typeface="Cambria" panose="02040503050406030204" pitchFamily="18" charset="0"/>
            </a:endParaRPr>
          </a:p>
        </p:txBody>
      </p:sp>
      <p:sp>
        <p:nvSpPr>
          <p:cNvPr id="21" name="Rectangle 20"/>
          <p:cNvSpPr/>
          <p:nvPr/>
        </p:nvSpPr>
        <p:spPr>
          <a:xfrm>
            <a:off x="10121586" y="579811"/>
            <a:ext cx="9144000" cy="2585323"/>
          </a:xfrm>
          <a:prstGeom prst="rect">
            <a:avLst/>
          </a:prstGeom>
        </p:spPr>
        <p:txBody>
          <a:bodyPr>
            <a:spAutoFit/>
          </a:bodyPr>
          <a:lstStyle/>
          <a:p>
            <a:pPr algn="ctr">
              <a:spcBef>
                <a:spcPct val="0"/>
              </a:spcBef>
            </a:pPr>
            <a:r>
              <a:rPr lang="vi-VN" sz="5400" b="1" dirty="0">
                <a:solidFill>
                  <a:schemeClr val="accent2">
                    <a:lumMod val="75000"/>
                  </a:schemeClr>
                </a:solidFill>
                <a:latin typeface="Cambria" panose="02040503050406030204" pitchFamily="18" charset="0"/>
                <a:ea typeface="Cambria" panose="02040503050406030204" pitchFamily="18" charset="0"/>
              </a:rPr>
              <a:t>Nêu cách bảo quản phù hợp để tránh nấm mốc cho những </a:t>
            </a:r>
            <a:r>
              <a:rPr lang="vi-VN" sz="5400" b="1" dirty="0" smtClean="0">
                <a:solidFill>
                  <a:schemeClr val="accent2">
                    <a:lumMod val="75000"/>
                  </a:schemeClr>
                </a:solidFill>
                <a:latin typeface="Cambria" panose="02040503050406030204" pitchFamily="18" charset="0"/>
                <a:ea typeface="Cambria" panose="02040503050406030204" pitchFamily="18" charset="0"/>
              </a:rPr>
              <a:t>thực </a:t>
            </a:r>
            <a:r>
              <a:rPr lang="vi-VN" sz="5400" b="1" dirty="0">
                <a:solidFill>
                  <a:schemeClr val="accent2">
                    <a:lumMod val="75000"/>
                  </a:schemeClr>
                </a:solidFill>
                <a:latin typeface="Cambria" panose="02040503050406030204" pitchFamily="18" charset="0"/>
                <a:ea typeface="Cambria" panose="02040503050406030204" pitchFamily="18" charset="0"/>
              </a:rPr>
              <a:t>phẩm </a:t>
            </a:r>
            <a:r>
              <a:rPr lang="en-US" sz="5400" b="1" dirty="0" err="1" smtClean="0">
                <a:solidFill>
                  <a:schemeClr val="accent2">
                    <a:lumMod val="75000"/>
                  </a:schemeClr>
                </a:solidFill>
                <a:latin typeface="Cambria" panose="02040503050406030204" pitchFamily="18" charset="0"/>
                <a:ea typeface="Cambria" panose="02040503050406030204" pitchFamily="18" charset="0"/>
              </a:rPr>
              <a:t>bên</a:t>
            </a:r>
            <a:endParaRPr lang="en-US" sz="400000" dirty="0">
              <a:solidFill>
                <a:schemeClr val="accent2">
                  <a:lumMod val="75000"/>
                </a:schemeClr>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4832526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randombar(horizontal)">
                                      <p:cBhvr>
                                        <p:cTn id="7" dur="500"/>
                                        <p:tgtEl>
                                          <p:spTgt spid="19"/>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randombar(horizontal)">
                                      <p:cBhvr>
                                        <p:cTn id="10" dur="5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randombar(horizontal)">
                                      <p:cBhvr>
                                        <p:cTn id="1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grpSp>
        <p:nvGrpSpPr>
          <p:cNvPr id="2" name="Group 2"/>
          <p:cNvGrpSpPr/>
          <p:nvPr/>
        </p:nvGrpSpPr>
        <p:grpSpPr>
          <a:xfrm>
            <a:off x="1129406" y="3514017"/>
            <a:ext cx="16625193" cy="1343906"/>
            <a:chOff x="0" y="0"/>
            <a:chExt cx="2795729" cy="353951"/>
          </a:xfrm>
        </p:grpSpPr>
        <p:sp>
          <p:nvSpPr>
            <p:cNvPr id="3" name="Freeform 3"/>
            <p:cNvSpPr/>
            <p:nvPr/>
          </p:nvSpPr>
          <p:spPr>
            <a:xfrm>
              <a:off x="0" y="0"/>
              <a:ext cx="2795729" cy="353951"/>
            </a:xfrm>
            <a:custGeom>
              <a:avLst/>
              <a:gdLst/>
              <a:ahLst/>
              <a:cxnLst/>
              <a:rect l="l" t="t" r="r" b="b"/>
              <a:pathLst>
                <a:path w="2795729" h="353951">
                  <a:moveTo>
                    <a:pt x="37196" y="0"/>
                  </a:moveTo>
                  <a:lnTo>
                    <a:pt x="2758532" y="0"/>
                  </a:lnTo>
                  <a:cubicBezTo>
                    <a:pt x="2768397" y="0"/>
                    <a:pt x="2777859" y="3919"/>
                    <a:pt x="2784834" y="10894"/>
                  </a:cubicBezTo>
                  <a:cubicBezTo>
                    <a:pt x="2791810" y="17870"/>
                    <a:pt x="2795729" y="27331"/>
                    <a:pt x="2795729" y="37196"/>
                  </a:cubicBezTo>
                  <a:lnTo>
                    <a:pt x="2795729" y="316754"/>
                  </a:lnTo>
                  <a:cubicBezTo>
                    <a:pt x="2795729" y="337297"/>
                    <a:pt x="2779075" y="353951"/>
                    <a:pt x="2758532" y="353951"/>
                  </a:cubicBezTo>
                  <a:lnTo>
                    <a:pt x="37196" y="353951"/>
                  </a:lnTo>
                  <a:cubicBezTo>
                    <a:pt x="27331" y="353951"/>
                    <a:pt x="17870" y="350032"/>
                    <a:pt x="10894" y="343056"/>
                  </a:cubicBezTo>
                  <a:cubicBezTo>
                    <a:pt x="3919" y="336080"/>
                    <a:pt x="0" y="326619"/>
                    <a:pt x="0" y="316754"/>
                  </a:cubicBezTo>
                  <a:lnTo>
                    <a:pt x="0" y="37196"/>
                  </a:lnTo>
                  <a:cubicBezTo>
                    <a:pt x="0" y="16653"/>
                    <a:pt x="16653" y="0"/>
                    <a:pt x="37196" y="0"/>
                  </a:cubicBezTo>
                  <a:close/>
                </a:path>
              </a:pathLst>
            </a:custGeom>
            <a:solidFill>
              <a:srgbClr val="FFFFFF"/>
            </a:solidFill>
          </p:spPr>
        </p:sp>
        <p:sp>
          <p:nvSpPr>
            <p:cNvPr id="4" name="TextBox 4"/>
            <p:cNvSpPr txBox="1"/>
            <p:nvPr/>
          </p:nvSpPr>
          <p:spPr>
            <a:xfrm>
              <a:off x="0" y="-47625"/>
              <a:ext cx="2795729" cy="401576"/>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1129406" y="5123570"/>
            <a:ext cx="16625193" cy="2554947"/>
            <a:chOff x="0" y="0"/>
            <a:chExt cx="2795729" cy="353951"/>
          </a:xfrm>
        </p:grpSpPr>
        <p:sp>
          <p:nvSpPr>
            <p:cNvPr id="6" name="Freeform 6"/>
            <p:cNvSpPr/>
            <p:nvPr/>
          </p:nvSpPr>
          <p:spPr>
            <a:xfrm>
              <a:off x="0" y="0"/>
              <a:ext cx="2795729" cy="353951"/>
            </a:xfrm>
            <a:custGeom>
              <a:avLst/>
              <a:gdLst/>
              <a:ahLst/>
              <a:cxnLst/>
              <a:rect l="l" t="t" r="r" b="b"/>
              <a:pathLst>
                <a:path w="2795729" h="353951">
                  <a:moveTo>
                    <a:pt x="37196" y="0"/>
                  </a:moveTo>
                  <a:lnTo>
                    <a:pt x="2758532" y="0"/>
                  </a:lnTo>
                  <a:cubicBezTo>
                    <a:pt x="2768397" y="0"/>
                    <a:pt x="2777859" y="3919"/>
                    <a:pt x="2784834" y="10894"/>
                  </a:cubicBezTo>
                  <a:cubicBezTo>
                    <a:pt x="2791810" y="17870"/>
                    <a:pt x="2795729" y="27331"/>
                    <a:pt x="2795729" y="37196"/>
                  </a:cubicBezTo>
                  <a:lnTo>
                    <a:pt x="2795729" y="316754"/>
                  </a:lnTo>
                  <a:cubicBezTo>
                    <a:pt x="2795729" y="337297"/>
                    <a:pt x="2779075" y="353951"/>
                    <a:pt x="2758532" y="353951"/>
                  </a:cubicBezTo>
                  <a:lnTo>
                    <a:pt x="37196" y="353951"/>
                  </a:lnTo>
                  <a:cubicBezTo>
                    <a:pt x="27331" y="353951"/>
                    <a:pt x="17870" y="350032"/>
                    <a:pt x="10894" y="343056"/>
                  </a:cubicBezTo>
                  <a:cubicBezTo>
                    <a:pt x="3919" y="336080"/>
                    <a:pt x="0" y="326619"/>
                    <a:pt x="0" y="316754"/>
                  </a:cubicBezTo>
                  <a:lnTo>
                    <a:pt x="0" y="37196"/>
                  </a:lnTo>
                  <a:cubicBezTo>
                    <a:pt x="0" y="16653"/>
                    <a:pt x="16653" y="0"/>
                    <a:pt x="37196" y="0"/>
                  </a:cubicBezTo>
                  <a:close/>
                </a:path>
              </a:pathLst>
            </a:custGeom>
            <a:solidFill>
              <a:srgbClr val="FFFFFF"/>
            </a:solidFill>
          </p:spPr>
        </p:sp>
        <p:sp>
          <p:nvSpPr>
            <p:cNvPr id="7" name="TextBox 7"/>
            <p:cNvSpPr txBox="1"/>
            <p:nvPr/>
          </p:nvSpPr>
          <p:spPr>
            <a:xfrm>
              <a:off x="0" y="-47625"/>
              <a:ext cx="2795729" cy="401576"/>
            </a:xfrm>
            <a:prstGeom prst="rect">
              <a:avLst/>
            </a:prstGeom>
          </p:spPr>
          <p:txBody>
            <a:bodyPr lIns="50800" tIns="50800" rIns="50800" bIns="50800" rtlCol="0" anchor="ctr"/>
            <a:lstStyle/>
            <a:p>
              <a:pPr algn="ctr">
                <a:lnSpc>
                  <a:spcPts val="2659"/>
                </a:lnSpc>
              </a:pPr>
              <a:endParaRPr/>
            </a:p>
          </p:txBody>
        </p:sp>
      </p:grpSp>
      <p:sp>
        <p:nvSpPr>
          <p:cNvPr id="11" name="Freeform 11"/>
          <p:cNvSpPr/>
          <p:nvPr/>
        </p:nvSpPr>
        <p:spPr>
          <a:xfrm>
            <a:off x="-1630377" y="9213353"/>
            <a:ext cx="4152550" cy="4114800"/>
          </a:xfrm>
          <a:custGeom>
            <a:avLst/>
            <a:gdLst/>
            <a:ahLst/>
            <a:cxnLst/>
            <a:rect l="l" t="t" r="r" b="b"/>
            <a:pathLst>
              <a:path w="4152550" h="4114800">
                <a:moveTo>
                  <a:pt x="0" y="0"/>
                </a:moveTo>
                <a:lnTo>
                  <a:pt x="4152550" y="0"/>
                </a:lnTo>
                <a:lnTo>
                  <a:pt x="4152550" y="4114800"/>
                </a:lnTo>
                <a:lnTo>
                  <a:pt x="0" y="4114800"/>
                </a:lnTo>
                <a:lnTo>
                  <a:pt x="0" y="0"/>
                </a:lnTo>
                <a:close/>
              </a:path>
            </a:pathLst>
          </a:custGeom>
          <a:blipFill>
            <a:blip r:embed="rId2">
              <a:duotone>
                <a:prstClr val="black"/>
                <a:schemeClr val="accent2">
                  <a:tint val="45000"/>
                  <a:satMod val="400000"/>
                </a:schemeClr>
              </a:duotone>
              <a:extLst>
                <a:ext uri="{96DAC541-7B7A-43D3-8B79-37D633B846F1}">
                  <asvg:svgBlip xmlns:asvg="http://schemas.microsoft.com/office/drawing/2016/SVG/main" xmlns="" r:embed="rId3"/>
                </a:ext>
              </a:extLst>
            </a:blip>
            <a:stretch>
              <a:fillRect/>
            </a:stretch>
          </a:blipFill>
        </p:spPr>
      </p:sp>
      <p:sp>
        <p:nvSpPr>
          <p:cNvPr id="12" name="Freeform 12"/>
          <p:cNvSpPr/>
          <p:nvPr/>
        </p:nvSpPr>
        <p:spPr>
          <a:xfrm>
            <a:off x="14484960" y="-2486562"/>
            <a:ext cx="4152550" cy="4114800"/>
          </a:xfrm>
          <a:custGeom>
            <a:avLst/>
            <a:gdLst/>
            <a:ahLst/>
            <a:cxnLst/>
            <a:rect l="l" t="t" r="r" b="b"/>
            <a:pathLst>
              <a:path w="4152550" h="4114800">
                <a:moveTo>
                  <a:pt x="0" y="0"/>
                </a:moveTo>
                <a:lnTo>
                  <a:pt x="4152550" y="0"/>
                </a:lnTo>
                <a:lnTo>
                  <a:pt x="4152550" y="4114800"/>
                </a:lnTo>
                <a:lnTo>
                  <a:pt x="0" y="4114800"/>
                </a:lnTo>
                <a:lnTo>
                  <a:pt x="0" y="0"/>
                </a:lnTo>
                <a:close/>
              </a:path>
            </a:pathLst>
          </a:custGeom>
          <a:blipFill>
            <a:blip r:embed="rId2">
              <a:duotone>
                <a:prstClr val="black"/>
                <a:schemeClr val="accent2">
                  <a:tint val="45000"/>
                  <a:satMod val="400000"/>
                </a:schemeClr>
              </a:duotone>
              <a:extLst>
                <a:ext uri="{96DAC541-7B7A-43D3-8B79-37D633B846F1}">
                  <asvg:svgBlip xmlns:asvg="http://schemas.microsoft.com/office/drawing/2016/SVG/main" xmlns="" r:embed="rId3"/>
                </a:ext>
              </a:extLst>
            </a:blip>
            <a:stretch>
              <a:fillRect/>
            </a:stretch>
          </a:blipFill>
        </p:spPr>
      </p:sp>
      <p:sp>
        <p:nvSpPr>
          <p:cNvPr id="15" name="TextBox 15"/>
          <p:cNvSpPr txBox="1"/>
          <p:nvPr/>
        </p:nvSpPr>
        <p:spPr>
          <a:xfrm>
            <a:off x="1307414" y="3712162"/>
            <a:ext cx="15887680" cy="974626"/>
          </a:xfrm>
          <a:prstGeom prst="rect">
            <a:avLst/>
          </a:prstGeom>
        </p:spPr>
        <p:txBody>
          <a:bodyPr wrap="square" lIns="0" tIns="0" rIns="0" bIns="0" rtlCol="0" anchor="t">
            <a:spAutoFit/>
          </a:bodyPr>
          <a:lstStyle/>
          <a:p>
            <a:pPr algn="ctr">
              <a:lnSpc>
                <a:spcPts val="7637"/>
              </a:lnSpc>
            </a:pPr>
            <a:r>
              <a:rPr lang="en-US" sz="5455" dirty="0" smtClean="0">
                <a:latin typeface="Cambria" panose="02040503050406030204" pitchFamily="18" charset="0"/>
                <a:ea typeface="Cambria" panose="02040503050406030204" pitchFamily="18" charset="0"/>
              </a:rPr>
              <a:t>Chia </a:t>
            </a:r>
            <a:r>
              <a:rPr lang="en-US" sz="5455" dirty="0" err="1" smtClean="0">
                <a:latin typeface="Cambria" panose="02040503050406030204" pitchFamily="18" charset="0"/>
                <a:ea typeface="Cambria" panose="02040503050406030204" pitchFamily="18" charset="0"/>
              </a:rPr>
              <a:t>sẻ</a:t>
            </a:r>
            <a:r>
              <a:rPr lang="en-US" sz="5455" dirty="0">
                <a:latin typeface="Cambria" panose="02040503050406030204" pitchFamily="18" charset="0"/>
                <a:ea typeface="Cambria" panose="02040503050406030204" pitchFamily="18" charset="0"/>
              </a:rPr>
              <a:t> </a:t>
            </a:r>
            <a:r>
              <a:rPr lang="en-US" sz="5455" dirty="0" err="1" smtClean="0">
                <a:latin typeface="Cambria" panose="02040503050406030204" pitchFamily="18" charset="0"/>
                <a:ea typeface="Cambria" panose="02040503050406030204" pitchFamily="18" charset="0"/>
              </a:rPr>
              <a:t>hiểu</a:t>
            </a:r>
            <a:r>
              <a:rPr lang="en-US" sz="5455" dirty="0" smtClean="0">
                <a:latin typeface="Cambria" panose="02040503050406030204" pitchFamily="18" charset="0"/>
                <a:ea typeface="Cambria" panose="02040503050406030204" pitchFamily="18" charset="0"/>
              </a:rPr>
              <a:t> </a:t>
            </a:r>
            <a:r>
              <a:rPr lang="en-US" sz="5455" dirty="0" err="1" smtClean="0">
                <a:latin typeface="Cambria" panose="02040503050406030204" pitchFamily="18" charset="0"/>
                <a:ea typeface="Cambria" panose="02040503050406030204" pitchFamily="18" charset="0"/>
              </a:rPr>
              <a:t>biết</a:t>
            </a:r>
            <a:r>
              <a:rPr lang="en-US" sz="5455" dirty="0" smtClean="0">
                <a:latin typeface="Cambria" panose="02040503050406030204" pitchFamily="18" charset="0"/>
                <a:ea typeface="Cambria" panose="02040503050406030204" pitchFamily="18" charset="0"/>
              </a:rPr>
              <a:t> </a:t>
            </a:r>
            <a:r>
              <a:rPr lang="en-US" sz="5455" dirty="0" err="1" smtClean="0">
                <a:latin typeface="Cambria" panose="02040503050406030204" pitchFamily="18" charset="0"/>
                <a:ea typeface="Cambria" panose="02040503050406030204" pitchFamily="18" charset="0"/>
              </a:rPr>
              <a:t>về</a:t>
            </a:r>
            <a:r>
              <a:rPr lang="en-US" sz="5455" dirty="0" smtClean="0">
                <a:latin typeface="Cambria" panose="02040503050406030204" pitchFamily="18" charset="0"/>
                <a:ea typeface="Cambria" panose="02040503050406030204" pitchFamily="18" charset="0"/>
              </a:rPr>
              <a:t> </a:t>
            </a:r>
            <a:r>
              <a:rPr lang="en-US" sz="5455" dirty="0" err="1" smtClean="0">
                <a:latin typeface="Cambria" panose="02040503050406030204" pitchFamily="18" charset="0"/>
                <a:ea typeface="Cambria" panose="02040503050406030204" pitchFamily="18" charset="0"/>
              </a:rPr>
              <a:t>Nấm</a:t>
            </a:r>
            <a:r>
              <a:rPr lang="en-US" sz="5455" dirty="0" smtClean="0">
                <a:latin typeface="Cambria" panose="02040503050406030204" pitchFamily="18" charset="0"/>
                <a:ea typeface="Cambria" panose="02040503050406030204" pitchFamily="18" charset="0"/>
              </a:rPr>
              <a:t> </a:t>
            </a:r>
            <a:r>
              <a:rPr lang="en-US" sz="5455" dirty="0" err="1" smtClean="0">
                <a:latin typeface="Cambria" panose="02040503050406030204" pitchFamily="18" charset="0"/>
                <a:ea typeface="Cambria" panose="02040503050406030204" pitchFamily="18" charset="0"/>
              </a:rPr>
              <a:t>cho</a:t>
            </a:r>
            <a:r>
              <a:rPr lang="en-US" sz="5455" dirty="0" smtClean="0">
                <a:latin typeface="Cambria" panose="02040503050406030204" pitchFamily="18" charset="0"/>
                <a:ea typeface="Cambria" panose="02040503050406030204" pitchFamily="18" charset="0"/>
              </a:rPr>
              <a:t> </a:t>
            </a:r>
            <a:r>
              <a:rPr lang="en-US" sz="5455" dirty="0" err="1" smtClean="0">
                <a:latin typeface="Cambria" panose="02040503050406030204" pitchFamily="18" charset="0"/>
                <a:ea typeface="Cambria" panose="02040503050406030204" pitchFamily="18" charset="0"/>
              </a:rPr>
              <a:t>người</a:t>
            </a:r>
            <a:r>
              <a:rPr lang="en-US" sz="5455" dirty="0" smtClean="0">
                <a:latin typeface="Cambria" panose="02040503050406030204" pitchFamily="18" charset="0"/>
                <a:ea typeface="Cambria" panose="02040503050406030204" pitchFamily="18" charset="0"/>
              </a:rPr>
              <a:t> </a:t>
            </a:r>
            <a:r>
              <a:rPr lang="en-US" sz="5455" dirty="0" err="1" smtClean="0">
                <a:latin typeface="Cambria" panose="02040503050406030204" pitchFamily="18" charset="0"/>
                <a:ea typeface="Cambria" panose="02040503050406030204" pitchFamily="18" charset="0"/>
              </a:rPr>
              <a:t>thân</a:t>
            </a:r>
            <a:r>
              <a:rPr lang="en-US" sz="5455" dirty="0" smtClean="0">
                <a:latin typeface="Cambria" panose="02040503050406030204" pitchFamily="18" charset="0"/>
                <a:ea typeface="Cambria" panose="02040503050406030204" pitchFamily="18" charset="0"/>
              </a:rPr>
              <a:t> </a:t>
            </a:r>
            <a:r>
              <a:rPr lang="en-US" sz="5455" dirty="0" err="1" smtClean="0">
                <a:latin typeface="Cambria" panose="02040503050406030204" pitchFamily="18" charset="0"/>
                <a:ea typeface="Cambria" panose="02040503050406030204" pitchFamily="18" charset="0"/>
              </a:rPr>
              <a:t>nghe</a:t>
            </a:r>
            <a:r>
              <a:rPr lang="en-US" sz="5455" dirty="0" smtClean="0">
                <a:latin typeface="Cambria" panose="02040503050406030204" pitchFamily="18" charset="0"/>
                <a:ea typeface="Cambria" panose="02040503050406030204" pitchFamily="18" charset="0"/>
              </a:rPr>
              <a:t>.</a:t>
            </a:r>
            <a:endParaRPr lang="en-US" sz="5455" dirty="0">
              <a:latin typeface="Cambria" panose="02040503050406030204" pitchFamily="18" charset="0"/>
              <a:ea typeface="Cambria" panose="02040503050406030204" pitchFamily="18" charset="0"/>
            </a:endParaRPr>
          </a:p>
        </p:txBody>
      </p:sp>
      <p:sp>
        <p:nvSpPr>
          <p:cNvPr id="16" name="TextBox 16"/>
          <p:cNvSpPr txBox="1"/>
          <p:nvPr/>
        </p:nvSpPr>
        <p:spPr>
          <a:xfrm>
            <a:off x="1498162" y="5375806"/>
            <a:ext cx="15887680" cy="1949252"/>
          </a:xfrm>
          <a:prstGeom prst="rect">
            <a:avLst/>
          </a:prstGeom>
        </p:spPr>
        <p:txBody>
          <a:bodyPr wrap="square" lIns="0" tIns="0" rIns="0" bIns="0" rtlCol="0" anchor="t">
            <a:spAutoFit/>
          </a:bodyPr>
          <a:lstStyle/>
          <a:p>
            <a:pPr marL="0" lvl="1" indent="0" algn="ctr">
              <a:lnSpc>
                <a:spcPts val="7637"/>
              </a:lnSpc>
              <a:spcBef>
                <a:spcPct val="0"/>
              </a:spcBef>
            </a:pPr>
            <a:r>
              <a:rPr lang="en-US" sz="5455" dirty="0" err="1" smtClean="0">
                <a:latin typeface="Cambria" panose="02040503050406030204" pitchFamily="18" charset="0"/>
                <a:ea typeface="Cambria" panose="02040503050406030204" pitchFamily="18" charset="0"/>
              </a:rPr>
              <a:t>Thực</a:t>
            </a:r>
            <a:r>
              <a:rPr lang="en-US" sz="5455" dirty="0" smtClean="0">
                <a:latin typeface="Cambria" panose="02040503050406030204" pitchFamily="18" charset="0"/>
                <a:ea typeface="Cambria" panose="02040503050406030204" pitchFamily="18" charset="0"/>
              </a:rPr>
              <a:t> </a:t>
            </a:r>
            <a:r>
              <a:rPr lang="en-US" sz="5455" dirty="0" err="1" smtClean="0">
                <a:latin typeface="Cambria" panose="02040503050406030204" pitchFamily="18" charset="0"/>
                <a:ea typeface="Cambria" panose="02040503050406030204" pitchFamily="18" charset="0"/>
              </a:rPr>
              <a:t>hành</a:t>
            </a:r>
            <a:r>
              <a:rPr lang="en-US" sz="5455" dirty="0" smtClean="0">
                <a:latin typeface="Cambria" panose="02040503050406030204" pitchFamily="18" charset="0"/>
                <a:ea typeface="Cambria" panose="02040503050406030204" pitchFamily="18" charset="0"/>
              </a:rPr>
              <a:t> </a:t>
            </a:r>
            <a:r>
              <a:rPr lang="en-US" sz="5455" dirty="0" err="1" smtClean="0">
                <a:latin typeface="Cambria" panose="02040503050406030204" pitchFamily="18" charset="0"/>
                <a:ea typeface="Cambria" panose="02040503050406030204" pitchFamily="18" charset="0"/>
              </a:rPr>
              <a:t>bảo</a:t>
            </a:r>
            <a:r>
              <a:rPr lang="en-US" sz="5455" dirty="0" smtClean="0">
                <a:latin typeface="Cambria" panose="02040503050406030204" pitchFamily="18" charset="0"/>
                <a:ea typeface="Cambria" panose="02040503050406030204" pitchFamily="18" charset="0"/>
              </a:rPr>
              <a:t> </a:t>
            </a:r>
            <a:r>
              <a:rPr lang="en-US" sz="5455" dirty="0" err="1" smtClean="0">
                <a:latin typeface="Cambria" panose="02040503050406030204" pitchFamily="18" charset="0"/>
                <a:ea typeface="Cambria" panose="02040503050406030204" pitchFamily="18" charset="0"/>
              </a:rPr>
              <a:t>quản</a:t>
            </a:r>
            <a:r>
              <a:rPr lang="en-US" sz="5455" dirty="0" smtClean="0">
                <a:latin typeface="Cambria" panose="02040503050406030204" pitchFamily="18" charset="0"/>
                <a:ea typeface="Cambria" panose="02040503050406030204" pitchFamily="18" charset="0"/>
              </a:rPr>
              <a:t> </a:t>
            </a:r>
            <a:r>
              <a:rPr lang="en-US" sz="5455" dirty="0" err="1" smtClean="0">
                <a:latin typeface="Cambria" panose="02040503050406030204" pitchFamily="18" charset="0"/>
                <a:ea typeface="Cambria" panose="02040503050406030204" pitchFamily="18" charset="0"/>
              </a:rPr>
              <a:t>thực</a:t>
            </a:r>
            <a:r>
              <a:rPr lang="en-US" sz="5455" dirty="0" smtClean="0">
                <a:latin typeface="Cambria" panose="02040503050406030204" pitchFamily="18" charset="0"/>
                <a:ea typeface="Cambria" panose="02040503050406030204" pitchFamily="18" charset="0"/>
              </a:rPr>
              <a:t> </a:t>
            </a:r>
            <a:r>
              <a:rPr lang="en-US" sz="5455" dirty="0" err="1" smtClean="0">
                <a:latin typeface="Cambria" panose="02040503050406030204" pitchFamily="18" charset="0"/>
                <a:ea typeface="Cambria" panose="02040503050406030204" pitchFamily="18" charset="0"/>
              </a:rPr>
              <a:t>phẩm</a:t>
            </a:r>
            <a:r>
              <a:rPr lang="en-US" sz="5455" dirty="0" smtClean="0">
                <a:latin typeface="Cambria" panose="02040503050406030204" pitchFamily="18" charset="0"/>
                <a:ea typeface="Cambria" panose="02040503050406030204" pitchFamily="18" charset="0"/>
              </a:rPr>
              <a:t> </a:t>
            </a:r>
            <a:r>
              <a:rPr lang="en-US" sz="5455" dirty="0" err="1" smtClean="0">
                <a:latin typeface="Cambria" panose="02040503050406030204" pitchFamily="18" charset="0"/>
                <a:ea typeface="Cambria" panose="02040503050406030204" pitchFamily="18" charset="0"/>
              </a:rPr>
              <a:t>trong</a:t>
            </a:r>
            <a:r>
              <a:rPr lang="en-US" sz="5455" dirty="0" smtClean="0">
                <a:latin typeface="Cambria" panose="02040503050406030204" pitchFamily="18" charset="0"/>
                <a:ea typeface="Cambria" panose="02040503050406030204" pitchFamily="18" charset="0"/>
              </a:rPr>
              <a:t> </a:t>
            </a:r>
            <a:r>
              <a:rPr lang="en-US" sz="5455" dirty="0" err="1" smtClean="0">
                <a:latin typeface="Cambria" panose="02040503050406030204" pitchFamily="18" charset="0"/>
                <a:ea typeface="Cambria" panose="02040503050406030204" pitchFamily="18" charset="0"/>
              </a:rPr>
              <a:t>gia</a:t>
            </a:r>
            <a:r>
              <a:rPr lang="en-US" sz="5455" dirty="0" smtClean="0">
                <a:latin typeface="Cambria" panose="02040503050406030204" pitchFamily="18" charset="0"/>
                <a:ea typeface="Cambria" panose="02040503050406030204" pitchFamily="18" charset="0"/>
              </a:rPr>
              <a:t> </a:t>
            </a:r>
            <a:r>
              <a:rPr lang="en-US" sz="5455" dirty="0" err="1" smtClean="0">
                <a:latin typeface="Cambria" panose="02040503050406030204" pitchFamily="18" charset="0"/>
                <a:ea typeface="Cambria" panose="02040503050406030204" pitchFamily="18" charset="0"/>
              </a:rPr>
              <a:t>đình</a:t>
            </a:r>
            <a:r>
              <a:rPr lang="en-US" sz="5455" dirty="0" smtClean="0">
                <a:latin typeface="Cambria" panose="02040503050406030204" pitchFamily="18" charset="0"/>
                <a:ea typeface="Cambria" panose="02040503050406030204" pitchFamily="18" charset="0"/>
              </a:rPr>
              <a:t>, </a:t>
            </a:r>
            <a:r>
              <a:rPr lang="en-US" sz="5455" dirty="0" err="1" smtClean="0">
                <a:latin typeface="Cambria" panose="02040503050406030204" pitchFamily="18" charset="0"/>
                <a:ea typeface="Cambria" panose="02040503050406030204" pitchFamily="18" charset="0"/>
              </a:rPr>
              <a:t>ghi</a:t>
            </a:r>
            <a:r>
              <a:rPr lang="en-US" sz="5455" dirty="0" smtClean="0">
                <a:latin typeface="Cambria" panose="02040503050406030204" pitchFamily="18" charset="0"/>
                <a:ea typeface="Cambria" panose="02040503050406030204" pitchFamily="18" charset="0"/>
              </a:rPr>
              <a:t> </a:t>
            </a:r>
            <a:r>
              <a:rPr lang="en-US" sz="5455" dirty="0" err="1" smtClean="0">
                <a:latin typeface="Cambria" panose="02040503050406030204" pitchFamily="18" charset="0"/>
                <a:ea typeface="Cambria" panose="02040503050406030204" pitchFamily="18" charset="0"/>
              </a:rPr>
              <a:t>lại</a:t>
            </a:r>
            <a:r>
              <a:rPr lang="en-US" sz="5455" dirty="0" smtClean="0">
                <a:latin typeface="Cambria" panose="02040503050406030204" pitchFamily="18" charset="0"/>
                <a:ea typeface="Cambria" panose="02040503050406030204" pitchFamily="18" charset="0"/>
              </a:rPr>
              <a:t> </a:t>
            </a:r>
            <a:r>
              <a:rPr lang="en-US" sz="5455" dirty="0" err="1" smtClean="0">
                <a:latin typeface="Cambria" panose="02040503050406030204" pitchFamily="18" charset="0"/>
                <a:ea typeface="Cambria" panose="02040503050406030204" pitchFamily="18" charset="0"/>
              </a:rPr>
              <a:t>cách</a:t>
            </a:r>
            <a:r>
              <a:rPr lang="en-US" sz="5455" dirty="0" smtClean="0">
                <a:latin typeface="Cambria" panose="02040503050406030204" pitchFamily="18" charset="0"/>
                <a:ea typeface="Cambria" panose="02040503050406030204" pitchFamily="18" charset="0"/>
              </a:rPr>
              <a:t> </a:t>
            </a:r>
            <a:r>
              <a:rPr lang="en-US" sz="5455" dirty="0" err="1" smtClean="0">
                <a:latin typeface="Cambria" panose="02040503050406030204" pitchFamily="18" charset="0"/>
                <a:ea typeface="Cambria" panose="02040503050406030204" pitchFamily="18" charset="0"/>
              </a:rPr>
              <a:t>bảo</a:t>
            </a:r>
            <a:r>
              <a:rPr lang="en-US" sz="5455" dirty="0" smtClean="0">
                <a:latin typeface="Cambria" panose="02040503050406030204" pitchFamily="18" charset="0"/>
                <a:ea typeface="Cambria" panose="02040503050406030204" pitchFamily="18" charset="0"/>
              </a:rPr>
              <a:t> </a:t>
            </a:r>
            <a:r>
              <a:rPr lang="en-US" sz="5455" dirty="0" err="1" smtClean="0">
                <a:latin typeface="Cambria" panose="02040503050406030204" pitchFamily="18" charset="0"/>
                <a:ea typeface="Cambria" panose="02040503050406030204" pitchFamily="18" charset="0"/>
              </a:rPr>
              <a:t>quản</a:t>
            </a:r>
            <a:r>
              <a:rPr lang="en-US" sz="5455" dirty="0" smtClean="0">
                <a:latin typeface="Cambria" panose="02040503050406030204" pitchFamily="18" charset="0"/>
                <a:ea typeface="Cambria" panose="02040503050406030204" pitchFamily="18" charset="0"/>
              </a:rPr>
              <a:t> </a:t>
            </a:r>
            <a:r>
              <a:rPr lang="en-US" sz="5455" dirty="0" err="1" smtClean="0">
                <a:latin typeface="Cambria" panose="02040503050406030204" pitchFamily="18" charset="0"/>
                <a:ea typeface="Cambria" panose="02040503050406030204" pitchFamily="18" charset="0"/>
              </a:rPr>
              <a:t>và</a:t>
            </a:r>
            <a:r>
              <a:rPr lang="en-US" sz="5455" dirty="0" smtClean="0">
                <a:latin typeface="Cambria" panose="02040503050406030204" pitchFamily="18" charset="0"/>
                <a:ea typeface="Cambria" panose="02040503050406030204" pitchFamily="18" charset="0"/>
              </a:rPr>
              <a:t> </a:t>
            </a:r>
            <a:r>
              <a:rPr lang="en-US" sz="5455" dirty="0" err="1" smtClean="0">
                <a:latin typeface="Cambria" panose="02040503050406030204" pitchFamily="18" charset="0"/>
                <a:ea typeface="Cambria" panose="02040503050406030204" pitchFamily="18" charset="0"/>
              </a:rPr>
              <a:t>báo</a:t>
            </a:r>
            <a:r>
              <a:rPr lang="en-US" sz="5455" dirty="0" smtClean="0">
                <a:latin typeface="Cambria" panose="02040503050406030204" pitchFamily="18" charset="0"/>
                <a:ea typeface="Cambria" panose="02040503050406030204" pitchFamily="18" charset="0"/>
              </a:rPr>
              <a:t> </a:t>
            </a:r>
            <a:r>
              <a:rPr lang="en-US" sz="5455" dirty="0" err="1" smtClean="0">
                <a:latin typeface="Cambria" panose="02040503050406030204" pitchFamily="18" charset="0"/>
                <a:ea typeface="Cambria" panose="02040503050406030204" pitchFamily="18" charset="0"/>
              </a:rPr>
              <a:t>cáo</a:t>
            </a:r>
            <a:r>
              <a:rPr lang="en-US" sz="5455" dirty="0" smtClean="0">
                <a:latin typeface="Cambria" panose="02040503050406030204" pitchFamily="18" charset="0"/>
                <a:ea typeface="Cambria" panose="02040503050406030204" pitchFamily="18" charset="0"/>
              </a:rPr>
              <a:t>.</a:t>
            </a:r>
            <a:endParaRPr lang="en-US" sz="5455" dirty="0">
              <a:latin typeface="Cambria" panose="02040503050406030204" pitchFamily="18" charset="0"/>
              <a:ea typeface="Cambria" panose="02040503050406030204" pitchFamily="18" charset="0"/>
            </a:endParaRPr>
          </a:p>
        </p:txBody>
      </p:sp>
      <p:pic>
        <p:nvPicPr>
          <p:cNvPr id="18" name="Picture 18"/>
          <p:cNvPicPr>
            <a:picLocks noChangeAspect="1"/>
          </p:cNvPicPr>
          <p:nvPr/>
        </p:nvPicPr>
        <p:blipFill>
          <a:blip r:embed="rId4"/>
          <a:srcRect/>
          <a:stretch>
            <a:fillRect/>
          </a:stretch>
        </p:blipFill>
        <p:spPr>
          <a:xfrm>
            <a:off x="302452" y="1014348"/>
            <a:ext cx="2759784" cy="1975795"/>
          </a:xfrm>
          <a:prstGeom prst="rect">
            <a:avLst/>
          </a:prstGeom>
        </p:spPr>
      </p:pic>
      <p:pic>
        <p:nvPicPr>
          <p:cNvPr id="19" name="Picture 18"/>
          <p:cNvPicPr>
            <a:picLocks noChangeAspect="1"/>
          </p:cNvPicPr>
          <p:nvPr/>
        </p:nvPicPr>
        <p:blipFill>
          <a:blip r:embed="rId5"/>
          <a:stretch>
            <a:fillRect/>
          </a:stretch>
        </p:blipFill>
        <p:spPr>
          <a:xfrm>
            <a:off x="778770" y="527532"/>
            <a:ext cx="17509230" cy="3828620"/>
          </a:xfrm>
          <a:prstGeom prst="rect">
            <a:avLst/>
          </a:prstGeom>
        </p:spPr>
      </p:pic>
      <p:sp>
        <p:nvSpPr>
          <p:cNvPr id="20" name="Freeform 10"/>
          <p:cNvSpPr/>
          <p:nvPr/>
        </p:nvSpPr>
        <p:spPr>
          <a:xfrm flipH="1">
            <a:off x="14484959" y="6562876"/>
            <a:ext cx="3638395" cy="3820798"/>
          </a:xfrm>
          <a:custGeom>
            <a:avLst/>
            <a:gdLst/>
            <a:ahLst/>
            <a:cxnLst/>
            <a:rect l="l" t="t" r="r" b="b"/>
            <a:pathLst>
              <a:path w="7900416" h="8229600">
                <a:moveTo>
                  <a:pt x="0" y="0"/>
                </a:moveTo>
                <a:lnTo>
                  <a:pt x="7900416" y="0"/>
                </a:lnTo>
                <a:lnTo>
                  <a:pt x="7900416" y="8229600"/>
                </a:lnTo>
                <a:lnTo>
                  <a:pt x="0" y="8229600"/>
                </a:lnTo>
                <a:lnTo>
                  <a:pt x="0" y="0"/>
                </a:lnTo>
                <a:close/>
              </a:path>
            </a:pathLst>
          </a:custGeom>
          <a:blipFill>
            <a:blip r:embed="rId6"/>
            <a:stretch>
              <a:fillRect/>
            </a:stretch>
          </a:blipFill>
        </p:spPr>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randombar(horizont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additive="base">
                                        <p:cTn id="16" dur="500" fill="hold"/>
                                        <p:tgtEl>
                                          <p:spTgt spid="5"/>
                                        </p:tgtEl>
                                        <p:attrNameLst>
                                          <p:attrName>ppt_x</p:attrName>
                                        </p:attrNameLst>
                                      </p:cBhvr>
                                      <p:tavLst>
                                        <p:tav tm="0">
                                          <p:val>
                                            <p:strVal val="#ppt_x"/>
                                          </p:val>
                                        </p:tav>
                                        <p:tav tm="100000">
                                          <p:val>
                                            <p:strVal val="#ppt_x"/>
                                          </p:val>
                                        </p:tav>
                                      </p:tavLst>
                                    </p:anim>
                                    <p:anim calcmode="lin" valueType="num">
                                      <p:cBhvr additive="base">
                                        <p:cTn id="17" dur="500" fill="hold"/>
                                        <p:tgtEl>
                                          <p:spTgt spid="5"/>
                                        </p:tgtEl>
                                        <p:attrNameLst>
                                          <p:attrName>ppt_y</p:attrName>
                                        </p:attrNameLst>
                                      </p:cBhvr>
                                      <p:tavLst>
                                        <p:tav tm="0">
                                          <p:val>
                                            <p:strVal val="1+#ppt_h/2"/>
                                          </p:val>
                                        </p:tav>
                                        <p:tav tm="100000">
                                          <p:val>
                                            <p:strVal val="#ppt_y"/>
                                          </p:val>
                                        </p:tav>
                                      </p:tavLst>
                                    </p:anim>
                                  </p:childTnLst>
                                </p:cTn>
                              </p:par>
                              <p:par>
                                <p:cTn id="18" presetID="2" presetClass="entr" presetSubtype="4" fill="hold" grpId="0" nodeType="withEffect">
                                  <p:stCondLst>
                                    <p:cond delay="0"/>
                                  </p:stCondLst>
                                  <p:childTnLst>
                                    <p:set>
                                      <p:cBhvr>
                                        <p:cTn id="19" dur="1" fill="hold">
                                          <p:stCondLst>
                                            <p:cond delay="0"/>
                                          </p:stCondLst>
                                        </p:cTn>
                                        <p:tgtEl>
                                          <p:spTgt spid="15"/>
                                        </p:tgtEl>
                                        <p:attrNameLst>
                                          <p:attrName>style.visibility</p:attrName>
                                        </p:attrNameLst>
                                      </p:cBhvr>
                                      <p:to>
                                        <p:strVal val="visible"/>
                                      </p:to>
                                    </p:set>
                                    <p:anim calcmode="lin" valueType="num">
                                      <p:cBhvr additive="base">
                                        <p:cTn id="20" dur="500" fill="hold"/>
                                        <p:tgtEl>
                                          <p:spTgt spid="15"/>
                                        </p:tgtEl>
                                        <p:attrNameLst>
                                          <p:attrName>ppt_x</p:attrName>
                                        </p:attrNameLst>
                                      </p:cBhvr>
                                      <p:tavLst>
                                        <p:tav tm="0">
                                          <p:val>
                                            <p:strVal val="#ppt_x"/>
                                          </p:val>
                                        </p:tav>
                                        <p:tav tm="100000">
                                          <p:val>
                                            <p:strVal val="#ppt_x"/>
                                          </p:val>
                                        </p:tav>
                                      </p:tavLst>
                                    </p:anim>
                                    <p:anim calcmode="lin" valueType="num">
                                      <p:cBhvr additive="base">
                                        <p:cTn id="21" dur="500" fill="hold"/>
                                        <p:tgtEl>
                                          <p:spTgt spid="15"/>
                                        </p:tgtEl>
                                        <p:attrNameLst>
                                          <p:attrName>ppt_y</p:attrName>
                                        </p:attrNameLst>
                                      </p:cBhvr>
                                      <p:tavLst>
                                        <p:tav tm="0">
                                          <p:val>
                                            <p:strVal val="1+#ppt_h/2"/>
                                          </p:val>
                                        </p:tav>
                                        <p:tav tm="100000">
                                          <p:val>
                                            <p:strVal val="#ppt_y"/>
                                          </p:val>
                                        </p:tav>
                                      </p:tavLst>
                                    </p:anim>
                                  </p:childTnLst>
                                </p:cTn>
                              </p:par>
                              <p:par>
                                <p:cTn id="22" presetID="2" presetClass="entr" presetSubtype="4" fill="hold" grpId="0" nodeType="withEffect">
                                  <p:stCondLst>
                                    <p:cond delay="0"/>
                                  </p:stCondLst>
                                  <p:childTnLst>
                                    <p:set>
                                      <p:cBhvr>
                                        <p:cTn id="23" dur="1" fill="hold">
                                          <p:stCondLst>
                                            <p:cond delay="0"/>
                                          </p:stCondLst>
                                        </p:cTn>
                                        <p:tgtEl>
                                          <p:spTgt spid="16"/>
                                        </p:tgtEl>
                                        <p:attrNameLst>
                                          <p:attrName>style.visibility</p:attrName>
                                        </p:attrNameLst>
                                      </p:cBhvr>
                                      <p:to>
                                        <p:strVal val="visible"/>
                                      </p:to>
                                    </p:set>
                                    <p:anim calcmode="lin" valueType="num">
                                      <p:cBhvr additive="base">
                                        <p:cTn id="24" dur="500" fill="hold"/>
                                        <p:tgtEl>
                                          <p:spTgt spid="16"/>
                                        </p:tgtEl>
                                        <p:attrNameLst>
                                          <p:attrName>ppt_x</p:attrName>
                                        </p:attrNameLst>
                                      </p:cBhvr>
                                      <p:tavLst>
                                        <p:tav tm="0">
                                          <p:val>
                                            <p:strVal val="#ppt_x"/>
                                          </p:val>
                                        </p:tav>
                                        <p:tav tm="100000">
                                          <p:val>
                                            <p:strVal val="#ppt_x"/>
                                          </p:val>
                                        </p:tav>
                                      </p:tavLst>
                                    </p:anim>
                                    <p:anim calcmode="lin" valueType="num">
                                      <p:cBhvr additive="base">
                                        <p:cTn id="25"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E7C2209-B4AA-A73E-A164-80F9B8859D66}"/>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9669990" y="3575957"/>
            <a:ext cx="7553025" cy="6011462"/>
          </a:xfrm>
          <a:prstGeom prst="rect">
            <a:avLst/>
          </a:prstGeom>
        </p:spPr>
      </p:pic>
      <p:grpSp>
        <p:nvGrpSpPr>
          <p:cNvPr id="11" name="Group 10">
            <a:extLst>
              <a:ext uri="{FF2B5EF4-FFF2-40B4-BE49-F238E27FC236}">
                <a16:creationId xmlns:a16="http://schemas.microsoft.com/office/drawing/2014/main" id="{6CE1D1E4-2FBA-6FC4-D854-85759F5423A0}"/>
              </a:ext>
            </a:extLst>
          </p:cNvPr>
          <p:cNvGrpSpPr/>
          <p:nvPr/>
        </p:nvGrpSpPr>
        <p:grpSpPr>
          <a:xfrm>
            <a:off x="1412042" y="3575957"/>
            <a:ext cx="8257949" cy="2464214"/>
            <a:chOff x="6104406" y="883567"/>
            <a:chExt cx="4136530" cy="1265239"/>
          </a:xfrm>
        </p:grpSpPr>
        <p:sp>
          <p:nvSpPr>
            <p:cNvPr id="12" name="Rectangle: Rounded Corners 11">
              <a:extLst>
                <a:ext uri="{FF2B5EF4-FFF2-40B4-BE49-F238E27FC236}">
                  <a16:creationId xmlns:a16="http://schemas.microsoft.com/office/drawing/2014/main" id="{85453320-A16D-CC80-4968-E086CF16B280}"/>
                </a:ext>
              </a:extLst>
            </p:cNvPr>
            <p:cNvSpPr/>
            <p:nvPr/>
          </p:nvSpPr>
          <p:spPr>
            <a:xfrm>
              <a:off x="6104406" y="883567"/>
              <a:ext cx="4136529" cy="1265239"/>
            </a:xfrm>
            <a:prstGeom prst="roundRect">
              <a:avLst/>
            </a:prstGeom>
            <a:solidFill>
              <a:srgbClr val="E0EFD9"/>
            </a:solidFill>
            <a:ln w="19050">
              <a:solidFill>
                <a:srgbClr val="5D9E3F"/>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阿里巴巴普惠体"/>
              </a:endParaRPr>
            </a:p>
          </p:txBody>
        </p:sp>
        <p:sp>
          <p:nvSpPr>
            <p:cNvPr id="13" name="TextBox 12">
              <a:extLst>
                <a:ext uri="{FF2B5EF4-FFF2-40B4-BE49-F238E27FC236}">
                  <a16:creationId xmlns:a16="http://schemas.microsoft.com/office/drawing/2014/main" id="{62C29416-2609-3943-2563-7C792EC1C8D8}"/>
                </a:ext>
              </a:extLst>
            </p:cNvPr>
            <p:cNvSpPr txBox="1"/>
            <p:nvPr/>
          </p:nvSpPr>
          <p:spPr>
            <a:xfrm>
              <a:off x="6211714" y="939904"/>
              <a:ext cx="4029222" cy="805934"/>
            </a:xfrm>
            <a:prstGeom prst="rect">
              <a:avLst/>
            </a:prstGeom>
            <a:noFill/>
          </p:spPr>
          <p:txBody>
            <a:bodyPr wrap="square" rtlCol="0">
              <a:spAutoFit/>
            </a:bodyPr>
            <a:lstStyle/>
            <a:p>
              <a:pPr algn="ctr" defTabSz="1371600">
                <a:defRPr/>
              </a:pPr>
              <a:r>
                <a:rPr lang="en-US" sz="4800" b="1" dirty="0">
                  <a:solidFill>
                    <a:prstClr val="black"/>
                  </a:solidFill>
                  <a:latin typeface="Cambria" panose="02040503050406030204" pitchFamily="18" charset="0"/>
                </a:rPr>
                <a:t>Chia sẻ </a:t>
              </a:r>
              <a:r>
                <a:rPr lang="en-US" sz="4800" b="1" dirty="0" err="1">
                  <a:solidFill>
                    <a:prstClr val="black"/>
                  </a:solidFill>
                  <a:latin typeface="Cambria" panose="02040503050406030204" pitchFamily="18" charset="0"/>
                </a:rPr>
                <a:t>những</a:t>
              </a:r>
              <a:r>
                <a:rPr lang="en-US" sz="4800" b="1" dirty="0">
                  <a:solidFill>
                    <a:prstClr val="black"/>
                  </a:solidFill>
                  <a:latin typeface="Cambria" panose="02040503050406030204" pitchFamily="18" charset="0"/>
                </a:rPr>
                <a:t> </a:t>
              </a:r>
              <a:r>
                <a:rPr lang="en-US" sz="4800" b="1" dirty="0" err="1">
                  <a:solidFill>
                    <a:prstClr val="black"/>
                  </a:solidFill>
                  <a:latin typeface="Cambria" panose="02040503050406030204" pitchFamily="18" charset="0"/>
                </a:rPr>
                <a:t>điều</a:t>
              </a:r>
              <a:r>
                <a:rPr lang="en-US" sz="4800" b="1" dirty="0">
                  <a:solidFill>
                    <a:prstClr val="black"/>
                  </a:solidFill>
                  <a:latin typeface="Cambria" panose="02040503050406030204" pitchFamily="18" charset="0"/>
                </a:rPr>
                <a:t> </a:t>
              </a:r>
              <a:r>
                <a:rPr lang="en-US" sz="4800" b="1" dirty="0" err="1">
                  <a:solidFill>
                    <a:prstClr val="black"/>
                  </a:solidFill>
                  <a:latin typeface="Cambria" panose="02040503050406030204" pitchFamily="18" charset="0"/>
                </a:rPr>
                <a:t>em</a:t>
              </a:r>
              <a:r>
                <a:rPr lang="en-US" sz="4800" b="1" dirty="0">
                  <a:solidFill>
                    <a:prstClr val="black"/>
                  </a:solidFill>
                  <a:latin typeface="Cambria" panose="02040503050406030204" pitchFamily="18" charset="0"/>
                </a:rPr>
                <a:t> </a:t>
              </a:r>
              <a:r>
                <a:rPr lang="en-US" sz="4800" b="1" dirty="0" err="1">
                  <a:solidFill>
                    <a:prstClr val="black"/>
                  </a:solidFill>
                  <a:latin typeface="Cambria" panose="02040503050406030204" pitchFamily="18" charset="0"/>
                </a:rPr>
                <a:t>biết</a:t>
              </a:r>
              <a:r>
                <a:rPr lang="en-US" sz="4800" b="1" dirty="0">
                  <a:solidFill>
                    <a:prstClr val="black"/>
                  </a:solidFill>
                  <a:latin typeface="Cambria" panose="02040503050406030204" pitchFamily="18" charset="0"/>
                </a:rPr>
                <a:t> </a:t>
              </a:r>
              <a:r>
                <a:rPr lang="en-US" sz="4800" b="1" dirty="0" err="1">
                  <a:solidFill>
                    <a:prstClr val="black"/>
                  </a:solidFill>
                  <a:latin typeface="Cambria" panose="02040503050406030204" pitchFamily="18" charset="0"/>
                </a:rPr>
                <a:t>về</a:t>
              </a:r>
              <a:r>
                <a:rPr lang="en-US" sz="4800" b="1" dirty="0">
                  <a:solidFill>
                    <a:prstClr val="black"/>
                  </a:solidFill>
                  <a:latin typeface="Cambria" panose="02040503050406030204" pitchFamily="18" charset="0"/>
                </a:rPr>
                <a:t> </a:t>
              </a:r>
              <a:r>
                <a:rPr lang="en-US" sz="4800" b="1" dirty="0" err="1">
                  <a:solidFill>
                    <a:prstClr val="black"/>
                  </a:solidFill>
                  <a:latin typeface="Cambria" panose="02040503050406030204" pitchFamily="18" charset="0"/>
                </a:rPr>
                <a:t>nấm</a:t>
              </a:r>
              <a:r>
                <a:rPr lang="en-US" sz="4800" b="1" dirty="0">
                  <a:solidFill>
                    <a:prstClr val="black"/>
                  </a:solidFill>
                  <a:latin typeface="Cambria" panose="02040503050406030204" pitchFamily="18" charset="0"/>
                </a:rPr>
                <a:t> </a:t>
              </a:r>
              <a:r>
                <a:rPr lang="en-US" sz="4800" b="1" dirty="0" err="1" smtClean="0">
                  <a:solidFill>
                    <a:prstClr val="black"/>
                  </a:solidFill>
                  <a:latin typeface="Cambria" panose="02040503050406030204" pitchFamily="18" charset="0"/>
                </a:rPr>
                <a:t>với</a:t>
              </a:r>
              <a:r>
                <a:rPr lang="en-US" sz="4800" b="1" dirty="0" smtClean="0">
                  <a:solidFill>
                    <a:prstClr val="black"/>
                  </a:solidFill>
                  <a:latin typeface="Cambria" panose="02040503050406030204" pitchFamily="18" charset="0"/>
                </a:rPr>
                <a:t> </a:t>
              </a:r>
              <a:r>
                <a:rPr lang="en-US" sz="4800" b="1" dirty="0" err="1">
                  <a:solidFill>
                    <a:prstClr val="black"/>
                  </a:solidFill>
                  <a:latin typeface="Cambria" panose="02040503050406030204" pitchFamily="18" charset="0"/>
                </a:rPr>
                <a:t>người</a:t>
              </a:r>
              <a:r>
                <a:rPr lang="en-US" sz="4800" b="1" dirty="0">
                  <a:solidFill>
                    <a:prstClr val="black"/>
                  </a:solidFill>
                  <a:latin typeface="Cambria" panose="02040503050406030204" pitchFamily="18" charset="0"/>
                </a:rPr>
                <a:t> </a:t>
              </a:r>
              <a:r>
                <a:rPr lang="en-US" sz="4800" b="1" dirty="0" err="1" smtClean="0">
                  <a:solidFill>
                    <a:prstClr val="black"/>
                  </a:solidFill>
                  <a:latin typeface="Cambria" panose="02040503050406030204" pitchFamily="18" charset="0"/>
                </a:rPr>
                <a:t>thân</a:t>
              </a:r>
              <a:r>
                <a:rPr lang="en-US" sz="4800" b="1" dirty="0" smtClean="0">
                  <a:solidFill>
                    <a:prstClr val="black"/>
                  </a:solidFill>
                  <a:latin typeface="Cambria" panose="02040503050406030204" pitchFamily="18" charset="0"/>
                </a:rPr>
                <a:t>.</a:t>
              </a:r>
              <a:endParaRPr lang="en-US" sz="4800" b="1" dirty="0">
                <a:solidFill>
                  <a:prstClr val="black"/>
                </a:solidFill>
                <a:latin typeface="Cambria" panose="02040503050406030204" pitchFamily="18" charset="0"/>
              </a:endParaRPr>
            </a:p>
          </p:txBody>
        </p:sp>
      </p:grpSp>
      <p:grpSp>
        <p:nvGrpSpPr>
          <p:cNvPr id="14" name="Group 13">
            <a:extLst>
              <a:ext uri="{FF2B5EF4-FFF2-40B4-BE49-F238E27FC236}">
                <a16:creationId xmlns:a16="http://schemas.microsoft.com/office/drawing/2014/main" id="{FC19B080-7FC7-A393-E926-7A23B71836F7}"/>
              </a:ext>
            </a:extLst>
          </p:cNvPr>
          <p:cNvGrpSpPr/>
          <p:nvPr/>
        </p:nvGrpSpPr>
        <p:grpSpPr>
          <a:xfrm>
            <a:off x="1092246" y="6833116"/>
            <a:ext cx="8577741" cy="1290152"/>
            <a:chOff x="6211714" y="883568"/>
            <a:chExt cx="4296719" cy="662422"/>
          </a:xfrm>
        </p:grpSpPr>
        <p:sp>
          <p:nvSpPr>
            <p:cNvPr id="15" name="Rectangle: Rounded Corners 14">
              <a:extLst>
                <a:ext uri="{FF2B5EF4-FFF2-40B4-BE49-F238E27FC236}">
                  <a16:creationId xmlns:a16="http://schemas.microsoft.com/office/drawing/2014/main" id="{12F3B96D-33D9-CDEF-A3D1-2C29AACF61D2}"/>
                </a:ext>
              </a:extLst>
            </p:cNvPr>
            <p:cNvSpPr/>
            <p:nvPr/>
          </p:nvSpPr>
          <p:spPr>
            <a:xfrm>
              <a:off x="6371904" y="883568"/>
              <a:ext cx="4136529" cy="662422"/>
            </a:xfrm>
            <a:prstGeom prst="roundRect">
              <a:avLst/>
            </a:prstGeom>
            <a:solidFill>
              <a:srgbClr val="E0EFD9"/>
            </a:solidFill>
            <a:ln w="19050">
              <a:solidFill>
                <a:srgbClr val="5D9E3F"/>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阿里巴巴普惠体"/>
              </a:endParaRPr>
            </a:p>
          </p:txBody>
        </p:sp>
        <p:sp>
          <p:nvSpPr>
            <p:cNvPr id="16" name="TextBox 15">
              <a:extLst>
                <a:ext uri="{FF2B5EF4-FFF2-40B4-BE49-F238E27FC236}">
                  <a16:creationId xmlns:a16="http://schemas.microsoft.com/office/drawing/2014/main" id="{A9D710FE-8624-7DEC-B3BB-F6664AA85F65}"/>
                </a:ext>
              </a:extLst>
            </p:cNvPr>
            <p:cNvSpPr txBox="1"/>
            <p:nvPr/>
          </p:nvSpPr>
          <p:spPr>
            <a:xfrm>
              <a:off x="6211714" y="939904"/>
              <a:ext cx="4029222" cy="426671"/>
            </a:xfrm>
            <a:prstGeom prst="rect">
              <a:avLst/>
            </a:prstGeom>
            <a:noFill/>
          </p:spPr>
          <p:txBody>
            <a:bodyPr wrap="square" rtlCol="0">
              <a:spAutoFit/>
            </a:bodyPr>
            <a:lstStyle/>
            <a:p>
              <a:pPr algn="ctr" defTabSz="1371600">
                <a:defRPr/>
              </a:pPr>
              <a:r>
                <a:rPr lang="en-US" sz="4800" b="1" dirty="0" err="1">
                  <a:solidFill>
                    <a:prstClr val="black"/>
                  </a:solidFill>
                  <a:latin typeface="Cambria" panose="02040503050406030204" pitchFamily="18" charset="0"/>
                </a:rPr>
                <a:t>Chuẩn</a:t>
              </a:r>
              <a:r>
                <a:rPr lang="en-US" sz="4800" b="1" dirty="0">
                  <a:solidFill>
                    <a:prstClr val="black"/>
                  </a:solidFill>
                  <a:latin typeface="Cambria" panose="02040503050406030204" pitchFamily="18" charset="0"/>
                </a:rPr>
                <a:t> </a:t>
              </a:r>
              <a:r>
                <a:rPr lang="en-US" sz="4800" b="1" dirty="0" err="1">
                  <a:solidFill>
                    <a:prstClr val="black"/>
                  </a:solidFill>
                  <a:latin typeface="Cambria" panose="02040503050406030204" pitchFamily="18" charset="0"/>
                </a:rPr>
                <a:t>bị</a:t>
              </a:r>
              <a:r>
                <a:rPr lang="en-US" sz="4800" b="1" dirty="0">
                  <a:solidFill>
                    <a:prstClr val="black"/>
                  </a:solidFill>
                  <a:latin typeface="Cambria" panose="02040503050406030204" pitchFamily="18" charset="0"/>
                </a:rPr>
                <a:t> </a:t>
              </a:r>
              <a:r>
                <a:rPr lang="en-US" sz="4800" b="1" dirty="0" err="1">
                  <a:solidFill>
                    <a:prstClr val="black"/>
                  </a:solidFill>
                  <a:latin typeface="Cambria" panose="02040503050406030204" pitchFamily="18" charset="0"/>
                </a:rPr>
                <a:t>bài</a:t>
              </a:r>
              <a:r>
                <a:rPr lang="en-US" sz="4800" b="1" dirty="0">
                  <a:solidFill>
                    <a:prstClr val="black"/>
                  </a:solidFill>
                  <a:latin typeface="Cambria" panose="02040503050406030204" pitchFamily="18" charset="0"/>
                </a:rPr>
                <a:t> </a:t>
              </a:r>
              <a:r>
                <a:rPr lang="en-US" sz="4800" b="1" dirty="0" err="1">
                  <a:solidFill>
                    <a:prstClr val="black"/>
                  </a:solidFill>
                  <a:latin typeface="Cambria" panose="02040503050406030204" pitchFamily="18" charset="0"/>
                </a:rPr>
                <a:t>mới</a:t>
              </a:r>
              <a:endParaRPr lang="en-US" sz="4800" b="1" dirty="0">
                <a:solidFill>
                  <a:prstClr val="black"/>
                </a:solidFill>
                <a:latin typeface="Cambria" panose="02040503050406030204" pitchFamily="18" charset="0"/>
              </a:endParaRPr>
            </a:p>
          </p:txBody>
        </p:sp>
      </p:grpSp>
      <p:pic>
        <p:nvPicPr>
          <p:cNvPr id="5" name="Picture 4">
            <a:extLst>
              <a:ext uri="{FF2B5EF4-FFF2-40B4-BE49-F238E27FC236}">
                <a16:creationId xmlns:a16="http://schemas.microsoft.com/office/drawing/2014/main" id="{DF04159F-D66D-F7C5-27A6-8C79E48518F3}"/>
              </a:ext>
            </a:extLst>
          </p:cNvPr>
          <p:cNvPicPr>
            <a:picLocks noChangeAspect="1"/>
          </p:cNvPicPr>
          <p:nvPr/>
        </p:nvPicPr>
        <p:blipFill>
          <a:blip r:embed="rId3"/>
          <a:stretch>
            <a:fillRect/>
          </a:stretch>
        </p:blipFill>
        <p:spPr>
          <a:xfrm>
            <a:off x="3233902" y="1349846"/>
            <a:ext cx="4828451" cy="1627773"/>
          </a:xfrm>
          <a:prstGeom prst="rect">
            <a:avLst/>
          </a:prstGeom>
        </p:spPr>
      </p:pic>
    </p:spTree>
    <p:extLst>
      <p:ext uri="{BB962C8B-B14F-4D97-AF65-F5344CB8AC3E}">
        <p14:creationId xmlns:p14="http://schemas.microsoft.com/office/powerpoint/2010/main" val="1359864070"/>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42" presetClass="entr" presetSubtype="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1000"/>
                                        <p:tgtEl>
                                          <p:spTgt spid="14"/>
                                        </p:tgtEl>
                                      </p:cBhvr>
                                    </p:animEffect>
                                    <p:anim calcmode="lin" valueType="num">
                                      <p:cBhvr>
                                        <p:cTn id="18" dur="1000" fill="hold"/>
                                        <p:tgtEl>
                                          <p:spTgt spid="14"/>
                                        </p:tgtEl>
                                        <p:attrNameLst>
                                          <p:attrName>ppt_x</p:attrName>
                                        </p:attrNameLst>
                                      </p:cBhvr>
                                      <p:tavLst>
                                        <p:tav tm="0">
                                          <p:val>
                                            <p:strVal val="#ppt_x"/>
                                          </p:val>
                                        </p:tav>
                                        <p:tav tm="100000">
                                          <p:val>
                                            <p:strVal val="#ppt_x"/>
                                          </p:val>
                                        </p:tav>
                                      </p:tavLst>
                                    </p:anim>
                                    <p:anim calcmode="lin" valueType="num">
                                      <p:cBhvr>
                                        <p:cTn id="19" dur="1000" fill="hold"/>
                                        <p:tgtEl>
                                          <p:spTgt spid="14"/>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0"/>
                                        <p:tgtEl>
                                          <p:spTgt spid="8"/>
                                        </p:tgtEl>
                                      </p:cBhvr>
                                    </p:animEffect>
                                    <p:anim calcmode="lin" valueType="num">
                                      <p:cBhvr>
                                        <p:cTn id="23" dur="1000" fill="hold"/>
                                        <p:tgtEl>
                                          <p:spTgt spid="8"/>
                                        </p:tgtEl>
                                        <p:attrNameLst>
                                          <p:attrName>ppt_x</p:attrName>
                                        </p:attrNameLst>
                                      </p:cBhvr>
                                      <p:tavLst>
                                        <p:tav tm="0">
                                          <p:val>
                                            <p:strVal val="#ppt_x"/>
                                          </p:val>
                                        </p:tav>
                                        <p:tav tm="100000">
                                          <p:val>
                                            <p:strVal val="#ppt_x"/>
                                          </p:val>
                                        </p:tav>
                                      </p:tavLst>
                                    </p:anim>
                                    <p:anim calcmode="lin" valueType="num">
                                      <p:cBhvr>
                                        <p:cTn id="2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274708"/>
        </a:solidFill>
        <a:effectLst/>
      </p:bgPr>
    </p:bg>
    <p:spTree>
      <p:nvGrpSpPr>
        <p:cNvPr id="1" name=""/>
        <p:cNvGrpSpPr/>
        <p:nvPr/>
      </p:nvGrpSpPr>
      <p:grpSpPr>
        <a:xfrm>
          <a:off x="0" y="0"/>
          <a:ext cx="0" cy="0"/>
          <a:chOff x="0" y="0"/>
          <a:chExt cx="0" cy="0"/>
        </a:xfrm>
      </p:grpSpPr>
      <p:sp>
        <p:nvSpPr>
          <p:cNvPr id="3" name="Freeform 3"/>
          <p:cNvSpPr/>
          <p:nvPr/>
        </p:nvSpPr>
        <p:spPr>
          <a:xfrm>
            <a:off x="457200" y="3695701"/>
            <a:ext cx="6462504" cy="5867400"/>
          </a:xfrm>
          <a:custGeom>
            <a:avLst/>
            <a:gdLst/>
            <a:ahLst/>
            <a:cxnLst/>
            <a:rect l="l" t="t" r="r" b="b"/>
            <a:pathLst>
              <a:path w="5639146" h="4229359">
                <a:moveTo>
                  <a:pt x="0" y="0"/>
                </a:moveTo>
                <a:lnTo>
                  <a:pt x="5639146" y="0"/>
                </a:lnTo>
                <a:lnTo>
                  <a:pt x="5639146" y="4229359"/>
                </a:lnTo>
                <a:lnTo>
                  <a:pt x="0" y="4229359"/>
                </a:lnTo>
                <a:lnTo>
                  <a:pt x="0" y="0"/>
                </a:lnTo>
                <a:close/>
              </a:path>
            </a:pathLst>
          </a:custGeom>
          <a:blipFill>
            <a:blip r:embed="rId2"/>
            <a:stretch>
              <a:fillRect/>
            </a:stretch>
          </a:blipFill>
        </p:spPr>
      </p:sp>
      <p:sp>
        <p:nvSpPr>
          <p:cNvPr id="4" name="Freeform 4"/>
          <p:cNvSpPr/>
          <p:nvPr/>
        </p:nvSpPr>
        <p:spPr>
          <a:xfrm>
            <a:off x="7315200" y="3695701"/>
            <a:ext cx="6462504" cy="5867400"/>
          </a:xfrm>
          <a:custGeom>
            <a:avLst/>
            <a:gdLst/>
            <a:ahLst/>
            <a:cxnLst/>
            <a:rect l="l" t="t" r="r" b="b"/>
            <a:pathLst>
              <a:path w="5478368" h="3652245">
                <a:moveTo>
                  <a:pt x="0" y="0"/>
                </a:moveTo>
                <a:lnTo>
                  <a:pt x="5478368" y="0"/>
                </a:lnTo>
                <a:lnTo>
                  <a:pt x="5478368" y="3652245"/>
                </a:lnTo>
                <a:lnTo>
                  <a:pt x="0" y="3652245"/>
                </a:lnTo>
                <a:lnTo>
                  <a:pt x="0" y="0"/>
                </a:lnTo>
                <a:close/>
              </a:path>
            </a:pathLst>
          </a:custGeom>
          <a:blipFill>
            <a:blip r:embed="rId3"/>
            <a:stretch>
              <a:fillRect/>
            </a:stretch>
          </a:blipFill>
        </p:spPr>
      </p:sp>
      <p:sp>
        <p:nvSpPr>
          <p:cNvPr id="5" name="Freeform 5"/>
          <p:cNvSpPr/>
          <p:nvPr/>
        </p:nvSpPr>
        <p:spPr>
          <a:xfrm>
            <a:off x="14173200" y="4731841"/>
            <a:ext cx="4114800" cy="5615583"/>
          </a:xfrm>
          <a:custGeom>
            <a:avLst/>
            <a:gdLst/>
            <a:ahLst/>
            <a:cxnLst/>
            <a:rect l="l" t="t" r="r" b="b"/>
            <a:pathLst>
              <a:path w="5904738" h="8229600">
                <a:moveTo>
                  <a:pt x="0" y="0"/>
                </a:moveTo>
                <a:lnTo>
                  <a:pt x="5904738" y="0"/>
                </a:lnTo>
                <a:lnTo>
                  <a:pt x="5904738" y="8229600"/>
                </a:lnTo>
                <a:lnTo>
                  <a:pt x="0" y="8229600"/>
                </a:lnTo>
                <a:lnTo>
                  <a:pt x="0" y="0"/>
                </a:lnTo>
                <a:close/>
              </a:path>
            </a:pathLst>
          </a:custGeom>
          <a:blipFill>
            <a:blip r:embed="rId4"/>
            <a:stretch>
              <a:fillRect/>
            </a:stretch>
          </a:blipFill>
        </p:spPr>
      </p:sp>
      <p:sp>
        <p:nvSpPr>
          <p:cNvPr id="6" name="TextBox 6"/>
          <p:cNvSpPr txBox="1"/>
          <p:nvPr/>
        </p:nvSpPr>
        <p:spPr>
          <a:xfrm>
            <a:off x="5715000" y="844651"/>
            <a:ext cx="11796505" cy="2180084"/>
          </a:xfrm>
          <a:prstGeom prst="rect">
            <a:avLst/>
          </a:prstGeom>
          <a:ln w="76200">
            <a:solidFill>
              <a:schemeClr val="tx1"/>
            </a:solidFill>
            <a:prstDash val="dash"/>
          </a:ln>
        </p:spPr>
        <p:style>
          <a:lnRef idx="2">
            <a:schemeClr val="accent6"/>
          </a:lnRef>
          <a:fillRef idx="1">
            <a:schemeClr val="lt1"/>
          </a:fillRef>
          <a:effectRef idx="0">
            <a:schemeClr val="accent6"/>
          </a:effectRef>
          <a:fontRef idx="minor">
            <a:schemeClr val="dk1"/>
          </a:fontRef>
        </p:style>
        <p:txBody>
          <a:bodyPr wrap="square" lIns="0" tIns="0" rIns="0" bIns="0" rtlCol="0" anchor="t">
            <a:spAutoFit/>
          </a:bodyPr>
          <a:lstStyle/>
          <a:p>
            <a:pPr algn="ctr">
              <a:lnSpc>
                <a:spcPts val="8546"/>
              </a:lnSpc>
            </a:pPr>
            <a:r>
              <a:rPr lang="en-US" sz="7200" dirty="0" err="1">
                <a:solidFill>
                  <a:srgbClr val="000000"/>
                </a:solidFill>
              </a:rPr>
              <a:t>Nấm</a:t>
            </a:r>
            <a:r>
              <a:rPr lang="en-US" sz="7200" dirty="0">
                <a:solidFill>
                  <a:srgbClr val="000000"/>
                </a:solidFill>
              </a:rPr>
              <a:t> </a:t>
            </a:r>
            <a:r>
              <a:rPr lang="en-US" sz="7200" dirty="0" err="1">
                <a:solidFill>
                  <a:srgbClr val="000000"/>
                </a:solidFill>
              </a:rPr>
              <a:t>dùng</a:t>
            </a:r>
            <a:r>
              <a:rPr lang="en-US" sz="7200" dirty="0">
                <a:solidFill>
                  <a:srgbClr val="000000"/>
                </a:solidFill>
              </a:rPr>
              <a:t> </a:t>
            </a:r>
            <a:r>
              <a:rPr lang="en-US" sz="7200" dirty="0" err="1">
                <a:solidFill>
                  <a:srgbClr val="000000"/>
                </a:solidFill>
              </a:rPr>
              <a:t>làm</a:t>
            </a:r>
            <a:r>
              <a:rPr lang="en-US" sz="7200" dirty="0">
                <a:solidFill>
                  <a:srgbClr val="000000"/>
                </a:solidFill>
              </a:rPr>
              <a:t> </a:t>
            </a:r>
            <a:r>
              <a:rPr lang="en-US" sz="7200" dirty="0" err="1">
                <a:solidFill>
                  <a:srgbClr val="000000"/>
                </a:solidFill>
              </a:rPr>
              <a:t>thức</a:t>
            </a:r>
            <a:r>
              <a:rPr lang="en-US" sz="7200" dirty="0">
                <a:solidFill>
                  <a:srgbClr val="000000"/>
                </a:solidFill>
              </a:rPr>
              <a:t> </a:t>
            </a:r>
            <a:r>
              <a:rPr lang="en-US" sz="7200" dirty="0" err="1">
                <a:solidFill>
                  <a:srgbClr val="000000"/>
                </a:solidFill>
              </a:rPr>
              <a:t>ăn</a:t>
            </a:r>
            <a:r>
              <a:rPr lang="en-US" sz="7200" dirty="0">
                <a:solidFill>
                  <a:srgbClr val="000000"/>
                </a:solidFill>
              </a:rPr>
              <a:t> </a:t>
            </a:r>
            <a:r>
              <a:rPr lang="en-US" sz="7200" dirty="0" err="1">
                <a:solidFill>
                  <a:srgbClr val="000000"/>
                </a:solidFill>
              </a:rPr>
              <a:t>và</a:t>
            </a:r>
            <a:r>
              <a:rPr lang="en-US" sz="7200" dirty="0">
                <a:solidFill>
                  <a:srgbClr val="000000"/>
                </a:solidFill>
              </a:rPr>
              <a:t> </a:t>
            </a:r>
            <a:r>
              <a:rPr lang="en-US" sz="7200" dirty="0" err="1">
                <a:solidFill>
                  <a:srgbClr val="000000"/>
                </a:solidFill>
              </a:rPr>
              <a:t>lên</a:t>
            </a:r>
            <a:r>
              <a:rPr lang="en-US" sz="7200" dirty="0">
                <a:solidFill>
                  <a:srgbClr val="000000"/>
                </a:solidFill>
              </a:rPr>
              <a:t> men </a:t>
            </a:r>
            <a:r>
              <a:rPr lang="en-US" sz="7200" dirty="0" err="1">
                <a:solidFill>
                  <a:srgbClr val="000000"/>
                </a:solidFill>
              </a:rPr>
              <a:t>chế</a:t>
            </a:r>
            <a:r>
              <a:rPr lang="en-US" sz="7200" dirty="0">
                <a:solidFill>
                  <a:srgbClr val="000000"/>
                </a:solidFill>
              </a:rPr>
              <a:t> </a:t>
            </a:r>
            <a:r>
              <a:rPr lang="en-US" sz="7200" dirty="0" err="1">
                <a:solidFill>
                  <a:srgbClr val="000000"/>
                </a:solidFill>
              </a:rPr>
              <a:t>biến</a:t>
            </a:r>
            <a:r>
              <a:rPr lang="en-US" sz="7200" dirty="0">
                <a:solidFill>
                  <a:srgbClr val="000000"/>
                </a:solidFill>
              </a:rPr>
              <a:t> </a:t>
            </a:r>
            <a:r>
              <a:rPr lang="en-US" sz="7200" dirty="0" err="1">
                <a:solidFill>
                  <a:srgbClr val="000000"/>
                </a:solidFill>
              </a:rPr>
              <a:t>thực</a:t>
            </a:r>
            <a:r>
              <a:rPr lang="en-US" sz="7200" dirty="0">
                <a:solidFill>
                  <a:srgbClr val="000000"/>
                </a:solidFill>
              </a:rPr>
              <a:t> </a:t>
            </a:r>
            <a:r>
              <a:rPr lang="en-US" sz="7200" dirty="0" err="1">
                <a:solidFill>
                  <a:srgbClr val="000000"/>
                </a:solidFill>
              </a:rPr>
              <a:t>phẩm</a:t>
            </a:r>
            <a:endParaRPr lang="en-US" sz="7200" dirty="0">
              <a:solidFill>
                <a:srgbClr val="000000"/>
              </a:solidFill>
            </a:endParaRPr>
          </a:p>
        </p:txBody>
      </p:sp>
      <p:pic>
        <p:nvPicPr>
          <p:cNvPr id="8" name="Picture 7"/>
          <p:cNvPicPr>
            <a:picLocks noChangeAspect="1"/>
          </p:cNvPicPr>
          <p:nvPr/>
        </p:nvPicPr>
        <p:blipFill>
          <a:blip r:embed="rId5"/>
          <a:stretch>
            <a:fillRect/>
          </a:stretch>
        </p:blipFill>
        <p:spPr>
          <a:xfrm>
            <a:off x="127921" y="342900"/>
            <a:ext cx="5389331" cy="370059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randombar(horizontal)">
                                      <p:cBhvr>
                                        <p:cTn id="13" dur="500"/>
                                        <p:tgtEl>
                                          <p:spTgt spid="6"/>
                                        </p:tgtEl>
                                      </p:cBhvr>
                                    </p:animEffect>
                                  </p:childTnLst>
                                </p:cTn>
                              </p:par>
                            </p:childTnLst>
                          </p:cTn>
                        </p:par>
                        <p:par>
                          <p:cTn id="14" fill="hold">
                            <p:stCondLst>
                              <p:cond delay="500"/>
                            </p:stCondLst>
                            <p:childTnLst>
                              <p:par>
                                <p:cTn id="15" presetID="10" presetClass="entr" presetSubtype="0" fill="hold" nodeType="after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par>
                          <p:cTn id="18" fill="hold">
                            <p:stCondLst>
                              <p:cond delay="1000"/>
                            </p:stCondLst>
                            <p:childTnLst>
                              <p:par>
                                <p:cTn id="19" presetID="10" presetClass="entr" presetSubtype="0" fill="hold" nodeType="after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CB7C6F"/>
        </a:solidFill>
        <a:effectLst/>
      </p:bgPr>
    </p:bg>
    <p:spTree>
      <p:nvGrpSpPr>
        <p:cNvPr id="1" name=""/>
        <p:cNvGrpSpPr/>
        <p:nvPr/>
      </p:nvGrpSpPr>
      <p:grpSpPr>
        <a:xfrm>
          <a:off x="0" y="0"/>
          <a:ext cx="0" cy="0"/>
          <a:chOff x="0" y="0"/>
          <a:chExt cx="0" cy="0"/>
        </a:xfrm>
      </p:grpSpPr>
      <p:sp>
        <p:nvSpPr>
          <p:cNvPr id="3" name="Freeform 3"/>
          <p:cNvSpPr/>
          <p:nvPr/>
        </p:nvSpPr>
        <p:spPr>
          <a:xfrm>
            <a:off x="533400" y="5067334"/>
            <a:ext cx="6749266" cy="4548748"/>
          </a:xfrm>
          <a:custGeom>
            <a:avLst/>
            <a:gdLst/>
            <a:ahLst/>
            <a:cxnLst/>
            <a:rect l="l" t="t" r="r" b="b"/>
            <a:pathLst>
              <a:path w="5387610" h="3591740">
                <a:moveTo>
                  <a:pt x="0" y="0"/>
                </a:moveTo>
                <a:lnTo>
                  <a:pt x="5387610" y="0"/>
                </a:lnTo>
                <a:lnTo>
                  <a:pt x="5387610" y="3591740"/>
                </a:lnTo>
                <a:lnTo>
                  <a:pt x="0" y="3591740"/>
                </a:lnTo>
                <a:lnTo>
                  <a:pt x="0" y="0"/>
                </a:lnTo>
                <a:close/>
              </a:path>
            </a:pathLst>
          </a:custGeom>
          <a:blipFill>
            <a:blip r:embed="rId2"/>
            <a:stretch>
              <a:fillRect/>
            </a:stretch>
          </a:blipFill>
        </p:spPr>
      </p:sp>
      <p:sp>
        <p:nvSpPr>
          <p:cNvPr id="4" name="Freeform 4"/>
          <p:cNvSpPr/>
          <p:nvPr/>
        </p:nvSpPr>
        <p:spPr>
          <a:xfrm>
            <a:off x="7590340" y="5074954"/>
            <a:ext cx="6749266" cy="4569172"/>
          </a:xfrm>
          <a:custGeom>
            <a:avLst/>
            <a:gdLst/>
            <a:ahLst/>
            <a:cxnLst/>
            <a:rect l="l" t="t" r="r" b="b"/>
            <a:pathLst>
              <a:path w="8459061" h="5278454">
                <a:moveTo>
                  <a:pt x="0" y="0"/>
                </a:moveTo>
                <a:lnTo>
                  <a:pt x="8459062" y="0"/>
                </a:lnTo>
                <a:lnTo>
                  <a:pt x="8459062" y="5278454"/>
                </a:lnTo>
                <a:lnTo>
                  <a:pt x="0" y="5278454"/>
                </a:lnTo>
                <a:lnTo>
                  <a:pt x="0" y="0"/>
                </a:lnTo>
                <a:close/>
              </a:path>
            </a:pathLst>
          </a:custGeom>
          <a:blipFill>
            <a:blip r:embed="rId3"/>
            <a:stretch>
              <a:fillRect/>
            </a:stretch>
          </a:blipFill>
        </p:spPr>
      </p:sp>
      <p:sp>
        <p:nvSpPr>
          <p:cNvPr id="5" name="Freeform 5"/>
          <p:cNvSpPr/>
          <p:nvPr/>
        </p:nvSpPr>
        <p:spPr>
          <a:xfrm>
            <a:off x="14339606" y="3473291"/>
            <a:ext cx="4770572" cy="6790849"/>
          </a:xfrm>
          <a:custGeom>
            <a:avLst/>
            <a:gdLst/>
            <a:ahLst/>
            <a:cxnLst/>
            <a:rect l="l" t="t" r="r" b="b"/>
            <a:pathLst>
              <a:path w="4770572" h="6790849">
                <a:moveTo>
                  <a:pt x="0" y="0"/>
                </a:moveTo>
                <a:lnTo>
                  <a:pt x="4770572" y="0"/>
                </a:lnTo>
                <a:lnTo>
                  <a:pt x="4770572" y="6790849"/>
                </a:lnTo>
                <a:lnTo>
                  <a:pt x="0" y="6790849"/>
                </a:lnTo>
                <a:lnTo>
                  <a:pt x="0" y="0"/>
                </a:lnTo>
                <a:close/>
              </a:path>
            </a:pathLst>
          </a:custGeom>
          <a:blipFill>
            <a:blip r:embed="rId4">
              <a:extLst>
                <a:ext uri="{96DAC541-7B7A-43D3-8B79-37D633B846F1}">
                  <asvg:svgBlip xmlns:asvg="http://schemas.microsoft.com/office/drawing/2016/SVG/main" xmlns="" r:embed="rId7"/>
                </a:ext>
              </a:extLst>
            </a:blip>
            <a:stretch>
              <a:fillRect/>
            </a:stretch>
          </a:blipFill>
        </p:spPr>
      </p:sp>
      <p:sp>
        <p:nvSpPr>
          <p:cNvPr id="6" name="TextBox 6"/>
          <p:cNvSpPr txBox="1"/>
          <p:nvPr/>
        </p:nvSpPr>
        <p:spPr>
          <a:xfrm>
            <a:off x="5334000" y="764857"/>
            <a:ext cx="12417067" cy="2708434"/>
          </a:xfrm>
          <a:prstGeom prst="rect">
            <a:avLst/>
          </a:prstGeom>
          <a:ln w="76200"/>
        </p:spPr>
        <p:style>
          <a:lnRef idx="2">
            <a:schemeClr val="accent2"/>
          </a:lnRef>
          <a:fillRef idx="1">
            <a:schemeClr val="lt1"/>
          </a:fillRef>
          <a:effectRef idx="0">
            <a:schemeClr val="accent2"/>
          </a:effectRef>
          <a:fontRef idx="minor">
            <a:schemeClr val="dk1"/>
          </a:fontRef>
        </p:style>
        <p:txBody>
          <a:bodyPr wrap="square" lIns="0" tIns="0" rIns="0" bIns="0" rtlCol="0" anchor="t">
            <a:spAutoFit/>
          </a:bodyPr>
          <a:lstStyle/>
          <a:p>
            <a:pPr algn="ctr"/>
            <a:r>
              <a:rPr lang="en-US" sz="8800" dirty="0" err="1">
                <a:solidFill>
                  <a:srgbClr val="000000"/>
                </a:solidFill>
              </a:rPr>
              <a:t>Nấm</a:t>
            </a:r>
            <a:r>
              <a:rPr lang="en-US" sz="8800" dirty="0">
                <a:solidFill>
                  <a:srgbClr val="000000"/>
                </a:solidFill>
              </a:rPr>
              <a:t> </a:t>
            </a:r>
            <a:r>
              <a:rPr lang="en-US" sz="8800" dirty="0" err="1">
                <a:solidFill>
                  <a:srgbClr val="000000"/>
                </a:solidFill>
              </a:rPr>
              <a:t>gây</a:t>
            </a:r>
            <a:r>
              <a:rPr lang="en-US" sz="8800" dirty="0">
                <a:solidFill>
                  <a:srgbClr val="000000"/>
                </a:solidFill>
              </a:rPr>
              <a:t> </a:t>
            </a:r>
            <a:r>
              <a:rPr lang="en-US" sz="8800" dirty="0" err="1">
                <a:solidFill>
                  <a:srgbClr val="000000"/>
                </a:solidFill>
              </a:rPr>
              <a:t>hỏng</a:t>
            </a:r>
            <a:r>
              <a:rPr lang="en-US" sz="8800" dirty="0">
                <a:solidFill>
                  <a:srgbClr val="000000"/>
                </a:solidFill>
              </a:rPr>
              <a:t> </a:t>
            </a:r>
            <a:r>
              <a:rPr lang="en-US" sz="8800" dirty="0" err="1">
                <a:solidFill>
                  <a:srgbClr val="000000"/>
                </a:solidFill>
              </a:rPr>
              <a:t>thực</a:t>
            </a:r>
            <a:r>
              <a:rPr lang="en-US" sz="8800" dirty="0">
                <a:solidFill>
                  <a:srgbClr val="000000"/>
                </a:solidFill>
              </a:rPr>
              <a:t> </a:t>
            </a:r>
            <a:r>
              <a:rPr lang="en-US" sz="8800" dirty="0" err="1">
                <a:solidFill>
                  <a:srgbClr val="000000"/>
                </a:solidFill>
              </a:rPr>
              <a:t>phẩm</a:t>
            </a:r>
            <a:r>
              <a:rPr lang="en-US" sz="8800" dirty="0">
                <a:solidFill>
                  <a:srgbClr val="000000"/>
                </a:solidFill>
              </a:rPr>
              <a:t>, </a:t>
            </a:r>
            <a:r>
              <a:rPr lang="en-US" sz="8800" dirty="0" err="1">
                <a:solidFill>
                  <a:srgbClr val="000000"/>
                </a:solidFill>
              </a:rPr>
              <a:t>gây</a:t>
            </a:r>
            <a:r>
              <a:rPr lang="en-US" sz="8800" dirty="0">
                <a:solidFill>
                  <a:srgbClr val="000000"/>
                </a:solidFill>
              </a:rPr>
              <a:t> </a:t>
            </a:r>
            <a:r>
              <a:rPr lang="en-US" sz="8800" dirty="0" err="1">
                <a:solidFill>
                  <a:srgbClr val="000000"/>
                </a:solidFill>
              </a:rPr>
              <a:t>độc</a:t>
            </a:r>
            <a:endParaRPr lang="en-US" sz="8800" dirty="0">
              <a:solidFill>
                <a:srgbClr val="000000"/>
              </a:solidFill>
            </a:endParaRPr>
          </a:p>
        </p:txBody>
      </p:sp>
      <p:pic>
        <p:nvPicPr>
          <p:cNvPr id="8" name="Picture 7"/>
          <p:cNvPicPr>
            <a:picLocks noChangeAspect="1"/>
          </p:cNvPicPr>
          <p:nvPr/>
        </p:nvPicPr>
        <p:blipFill>
          <a:blip r:embed="rId8"/>
          <a:stretch>
            <a:fillRect/>
          </a:stretch>
        </p:blipFill>
        <p:spPr>
          <a:xfrm>
            <a:off x="0" y="271826"/>
            <a:ext cx="5590517" cy="3694496"/>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500"/>
                                        <p:tgtEl>
                                          <p:spTgt spid="3"/>
                                        </p:tgtEl>
                                      </p:cBhvr>
                                    </p:animEffect>
                                  </p:childTnLst>
                                </p:cTn>
                              </p:par>
                            </p:childTnLst>
                          </p:cTn>
                        </p:par>
                        <p:par>
                          <p:cTn id="17" fill="hold">
                            <p:stCondLst>
                              <p:cond delay="1000"/>
                            </p:stCondLst>
                            <p:childTnLst>
                              <p:par>
                                <p:cTn id="18" presetID="10" presetClass="entr" presetSubtype="0" fill="hold" nodeType="after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219759" y="266700"/>
            <a:ext cx="4657748" cy="3078747"/>
          </a:xfrm>
          <a:prstGeom prst="rect">
            <a:avLst/>
          </a:prstGeom>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400" y="3235574"/>
            <a:ext cx="6742378" cy="6660266"/>
          </a:xfrm>
          <a:prstGeom prst="rect">
            <a:avLst/>
          </a:prstGeom>
        </p:spPr>
      </p:pic>
      <p:sp>
        <p:nvSpPr>
          <p:cNvPr id="10" name="Rectangle 9"/>
          <p:cNvSpPr/>
          <p:nvPr/>
        </p:nvSpPr>
        <p:spPr>
          <a:xfrm>
            <a:off x="5724548" y="390792"/>
            <a:ext cx="11877652" cy="4247317"/>
          </a:xfrm>
          <a:prstGeom prst="rect">
            <a:avLst/>
          </a:prstGeom>
          <a:ln w="57150">
            <a:solidFill>
              <a:schemeClr val="tx1"/>
            </a:solidFill>
            <a:prstDash val="dash"/>
          </a:ln>
        </p:spPr>
        <p:txBody>
          <a:bodyPr wrap="square">
            <a:spAutoFit/>
          </a:bodyPr>
          <a:lstStyle/>
          <a:p>
            <a:pPr algn="just"/>
            <a:r>
              <a:rPr lang="en-US" sz="5400" dirty="0" smtClean="0">
                <a:latin typeface="Calibri" panose="020F0502020204030204" pitchFamily="34" charset="0"/>
                <a:ea typeface="Calibri" panose="020F0502020204030204" pitchFamily="34" charset="0"/>
                <a:cs typeface="Calibri" panose="020F0502020204030204" pitchFamily="34" charset="0"/>
              </a:rPr>
              <a:t>	</a:t>
            </a:r>
            <a:r>
              <a:rPr lang="vi-VN" sz="5400" dirty="0" smtClean="0">
                <a:latin typeface="Calibri" panose="020F0502020204030204" pitchFamily="34" charset="0"/>
                <a:ea typeface="Calibri" panose="020F0502020204030204" pitchFamily="34" charset="0"/>
                <a:cs typeface="Calibri" panose="020F0502020204030204" pitchFamily="34" charset="0"/>
              </a:rPr>
              <a:t>Một số nấm được dùng làm thức ăn có hình dạng màu sắc khác nhau. Lại có một số nấm có hại với đời sống của con người và sinh vật, trong đó có nhiều nấm gây hỏng thực vật và nấm độc.)</a:t>
            </a:r>
            <a:endParaRPr lang="en-US" sz="5400" dirty="0">
              <a:latin typeface="Calibri" panose="020F0502020204030204" pitchFamily="34" charset="0"/>
              <a:ea typeface="Calibri" panose="020F0502020204030204" pitchFamily="34" charset="0"/>
              <a:cs typeface="Calibri" panose="020F0502020204030204" pitchFamily="34" charset="0"/>
            </a:endParaRPr>
          </a:p>
        </p:txBody>
      </p:sp>
      <p:pic>
        <p:nvPicPr>
          <p:cNvPr id="1026" name="Picture 2" descr="Từ vựng tiếng Anh theo chủ đề Rau củ quả các loại nấm - Sylvan Learning  Việt Na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15400" y="5209540"/>
            <a:ext cx="7029450" cy="46863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66539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fill="hold"/>
                                        <p:tgtEl>
                                          <p:spTgt spid="10"/>
                                        </p:tgtEl>
                                        <p:attrNameLst>
                                          <p:attrName>ppt_x</p:attrName>
                                        </p:attrNameLst>
                                      </p:cBhvr>
                                      <p:tavLst>
                                        <p:tav tm="0">
                                          <p:val>
                                            <p:strVal val="#ppt_x"/>
                                          </p:val>
                                        </p:tav>
                                        <p:tav tm="100000">
                                          <p:val>
                                            <p:strVal val="#ppt_x"/>
                                          </p:val>
                                        </p:tav>
                                      </p:tavLst>
                                    </p:anim>
                                    <p:anim calcmode="lin" valueType="num">
                                      <p:cBhvr additive="base">
                                        <p:cTn id="18" dur="500" fill="hold"/>
                                        <p:tgtEl>
                                          <p:spTgt spid="10"/>
                                        </p:tgtEl>
                                        <p:attrNameLst>
                                          <p:attrName>ppt_y</p:attrName>
                                        </p:attrNameLst>
                                      </p:cBhvr>
                                      <p:tavLst>
                                        <p:tav tm="0">
                                          <p:val>
                                            <p:strVal val="1+#ppt_h/2"/>
                                          </p:val>
                                        </p:tav>
                                        <p:tav tm="100000">
                                          <p:val>
                                            <p:strVal val="#ppt_y"/>
                                          </p:val>
                                        </p:tav>
                                      </p:tavLst>
                                    </p:anim>
                                  </p:childTnLst>
                                </p:cTn>
                              </p:par>
                              <p:par>
                                <p:cTn id="19" presetID="10" presetClass="entr" presetSubtype="0" fill="hold" nodeType="withEffect">
                                  <p:stCondLst>
                                    <p:cond delay="0"/>
                                  </p:stCondLst>
                                  <p:childTnLst>
                                    <p:set>
                                      <p:cBhvr>
                                        <p:cTn id="20" dur="1" fill="hold">
                                          <p:stCondLst>
                                            <p:cond delay="0"/>
                                          </p:stCondLst>
                                        </p:cTn>
                                        <p:tgtEl>
                                          <p:spTgt spid="1026"/>
                                        </p:tgtEl>
                                        <p:attrNameLst>
                                          <p:attrName>style.visibility</p:attrName>
                                        </p:attrNameLst>
                                      </p:cBhvr>
                                      <p:to>
                                        <p:strVal val="visible"/>
                                      </p:to>
                                    </p:set>
                                    <p:animEffect transition="in" filter="fade">
                                      <p:cBhvr>
                                        <p:cTn id="21"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48888" b="-81244"/>
            </a:stretch>
          </a:blipFill>
        </p:spPr>
      </p:sp>
      <p:grpSp>
        <p:nvGrpSpPr>
          <p:cNvPr id="3" name="Group 3"/>
          <p:cNvGrpSpPr/>
          <p:nvPr/>
        </p:nvGrpSpPr>
        <p:grpSpPr>
          <a:xfrm>
            <a:off x="383672" y="742951"/>
            <a:ext cx="17247104" cy="9251228"/>
            <a:chOff x="-3810" y="0"/>
            <a:chExt cx="6345402" cy="3212897"/>
          </a:xfrm>
        </p:grpSpPr>
        <p:sp>
          <p:nvSpPr>
            <p:cNvPr id="4" name="Freeform 4"/>
            <p:cNvSpPr/>
            <p:nvPr/>
          </p:nvSpPr>
          <p:spPr>
            <a:xfrm>
              <a:off x="10160" y="16510"/>
              <a:ext cx="6316192" cy="3186227"/>
            </a:xfrm>
            <a:custGeom>
              <a:avLst/>
              <a:gdLst/>
              <a:ahLst/>
              <a:cxnLst/>
              <a:rect l="l" t="t" r="r" b="b"/>
              <a:pathLst>
                <a:path w="6316192" h="3186227">
                  <a:moveTo>
                    <a:pt x="6316192" y="3186227"/>
                  </a:moveTo>
                  <a:lnTo>
                    <a:pt x="0" y="3178607"/>
                  </a:lnTo>
                  <a:lnTo>
                    <a:pt x="0" y="1118294"/>
                  </a:lnTo>
                  <a:lnTo>
                    <a:pt x="17780" y="19050"/>
                  </a:lnTo>
                  <a:lnTo>
                    <a:pt x="3147697" y="0"/>
                  </a:lnTo>
                  <a:lnTo>
                    <a:pt x="6297142" y="5080"/>
                  </a:lnTo>
                  <a:close/>
                </a:path>
              </a:pathLst>
            </a:custGeom>
            <a:solidFill>
              <a:srgbClr val="FFFFFF"/>
            </a:solidFill>
          </p:spPr>
        </p:sp>
        <p:sp>
          <p:nvSpPr>
            <p:cNvPr id="5" name="Freeform 5"/>
            <p:cNvSpPr/>
            <p:nvPr/>
          </p:nvSpPr>
          <p:spPr>
            <a:xfrm>
              <a:off x="-3810" y="0"/>
              <a:ext cx="6345402" cy="3212897"/>
            </a:xfrm>
            <a:custGeom>
              <a:avLst/>
              <a:gdLst/>
              <a:ahLst/>
              <a:cxnLst/>
              <a:rect l="l" t="t" r="r" b="b"/>
              <a:pathLst>
                <a:path w="6345402" h="3212897">
                  <a:moveTo>
                    <a:pt x="6311112" y="21590"/>
                  </a:moveTo>
                  <a:cubicBezTo>
                    <a:pt x="6312382" y="34290"/>
                    <a:pt x="6312382" y="44450"/>
                    <a:pt x="6313652" y="54610"/>
                  </a:cubicBezTo>
                  <a:cubicBezTo>
                    <a:pt x="6316192" y="112104"/>
                    <a:pt x="6317462" y="181272"/>
                    <a:pt x="6320002" y="247970"/>
                  </a:cubicBezTo>
                  <a:cubicBezTo>
                    <a:pt x="6320002" y="344311"/>
                    <a:pt x="6332702" y="2243963"/>
                    <a:pt x="6339052" y="2340304"/>
                  </a:cubicBezTo>
                  <a:cubicBezTo>
                    <a:pt x="6345402" y="2486052"/>
                    <a:pt x="6341592" y="2634269"/>
                    <a:pt x="6341592" y="2780016"/>
                  </a:cubicBezTo>
                  <a:cubicBezTo>
                    <a:pt x="6341592" y="2908471"/>
                    <a:pt x="6342862" y="3027045"/>
                    <a:pt x="6344132" y="3151937"/>
                  </a:cubicBezTo>
                  <a:cubicBezTo>
                    <a:pt x="6344132" y="3173527"/>
                    <a:pt x="6344132" y="3187497"/>
                    <a:pt x="6344132" y="3211627"/>
                  </a:cubicBezTo>
                  <a:cubicBezTo>
                    <a:pt x="6321272" y="3211627"/>
                    <a:pt x="6300952" y="3212897"/>
                    <a:pt x="6265612" y="3211627"/>
                  </a:cubicBezTo>
                  <a:cubicBezTo>
                    <a:pt x="5944343" y="3206547"/>
                    <a:pt x="5618132" y="3212897"/>
                    <a:pt x="5296864" y="3207817"/>
                  </a:cubicBezTo>
                  <a:cubicBezTo>
                    <a:pt x="5104103" y="3204007"/>
                    <a:pt x="4916285" y="3206547"/>
                    <a:pt x="4723525" y="3204007"/>
                  </a:cubicBezTo>
                  <a:cubicBezTo>
                    <a:pt x="4634558" y="3202737"/>
                    <a:pt x="4545591" y="3201467"/>
                    <a:pt x="4456625" y="3200197"/>
                  </a:cubicBezTo>
                  <a:cubicBezTo>
                    <a:pt x="4402256" y="3200197"/>
                    <a:pt x="4352831" y="3201467"/>
                    <a:pt x="4298462" y="3201467"/>
                  </a:cubicBezTo>
                  <a:cubicBezTo>
                    <a:pt x="4160069" y="3200197"/>
                    <a:pt x="3779490" y="3201467"/>
                    <a:pt x="3641098" y="3200197"/>
                  </a:cubicBezTo>
                  <a:cubicBezTo>
                    <a:pt x="3542246" y="3198927"/>
                    <a:pt x="1565212" y="3207817"/>
                    <a:pt x="1466360" y="3206547"/>
                  </a:cubicBezTo>
                  <a:cubicBezTo>
                    <a:pt x="1441647" y="3206547"/>
                    <a:pt x="1411992" y="3207817"/>
                    <a:pt x="1387279" y="3207817"/>
                  </a:cubicBezTo>
                  <a:cubicBezTo>
                    <a:pt x="1327968" y="3207817"/>
                    <a:pt x="1273599" y="3209087"/>
                    <a:pt x="1214288" y="3209087"/>
                  </a:cubicBezTo>
                  <a:cubicBezTo>
                    <a:pt x="1066010" y="3209087"/>
                    <a:pt x="922675" y="3207817"/>
                    <a:pt x="774398" y="3206547"/>
                  </a:cubicBezTo>
                  <a:cubicBezTo>
                    <a:pt x="685431" y="3205277"/>
                    <a:pt x="596465" y="3204007"/>
                    <a:pt x="512441" y="3202737"/>
                  </a:cubicBezTo>
                  <a:cubicBezTo>
                    <a:pt x="354278" y="3201467"/>
                    <a:pt x="196115" y="3200197"/>
                    <a:pt x="48260" y="3200197"/>
                  </a:cubicBezTo>
                  <a:cubicBezTo>
                    <a:pt x="38100" y="3200197"/>
                    <a:pt x="29210" y="3200197"/>
                    <a:pt x="19050" y="3198927"/>
                  </a:cubicBezTo>
                  <a:cubicBezTo>
                    <a:pt x="10160" y="3197657"/>
                    <a:pt x="5080" y="3191307"/>
                    <a:pt x="7620" y="3182417"/>
                  </a:cubicBezTo>
                  <a:cubicBezTo>
                    <a:pt x="16510" y="3150559"/>
                    <a:pt x="12700" y="3088802"/>
                    <a:pt x="11430" y="3024574"/>
                  </a:cubicBezTo>
                  <a:cubicBezTo>
                    <a:pt x="10160" y="2893649"/>
                    <a:pt x="6350" y="2765194"/>
                    <a:pt x="7620" y="2634269"/>
                  </a:cubicBezTo>
                  <a:cubicBezTo>
                    <a:pt x="5080" y="2471230"/>
                    <a:pt x="0" y="453004"/>
                    <a:pt x="7620" y="287495"/>
                  </a:cubicBezTo>
                  <a:cubicBezTo>
                    <a:pt x="8890" y="255381"/>
                    <a:pt x="7620" y="220797"/>
                    <a:pt x="8890" y="188683"/>
                  </a:cubicBezTo>
                  <a:cubicBezTo>
                    <a:pt x="10160" y="136807"/>
                    <a:pt x="12700" y="79990"/>
                    <a:pt x="13970" y="44450"/>
                  </a:cubicBezTo>
                  <a:cubicBezTo>
                    <a:pt x="13970" y="41910"/>
                    <a:pt x="15240" y="39370"/>
                    <a:pt x="16510" y="38100"/>
                  </a:cubicBezTo>
                  <a:cubicBezTo>
                    <a:pt x="38100" y="35560"/>
                    <a:pt x="72551" y="30480"/>
                    <a:pt x="151632" y="29210"/>
                  </a:cubicBezTo>
                  <a:cubicBezTo>
                    <a:pt x="285082" y="25400"/>
                    <a:pt x="418532" y="22860"/>
                    <a:pt x="556924" y="20320"/>
                  </a:cubicBezTo>
                  <a:cubicBezTo>
                    <a:pt x="650833" y="17780"/>
                    <a:pt x="744742" y="16510"/>
                    <a:pt x="833709" y="13970"/>
                  </a:cubicBezTo>
                  <a:cubicBezTo>
                    <a:pt x="922676" y="11430"/>
                    <a:pt x="1016585" y="8890"/>
                    <a:pt x="1105551" y="8890"/>
                  </a:cubicBezTo>
                  <a:cubicBezTo>
                    <a:pt x="1204403" y="7620"/>
                    <a:pt x="1303255" y="10160"/>
                    <a:pt x="1402106" y="8890"/>
                  </a:cubicBezTo>
                  <a:cubicBezTo>
                    <a:pt x="1525671" y="8890"/>
                    <a:pt x="3764663" y="6350"/>
                    <a:pt x="3888227" y="5080"/>
                  </a:cubicBezTo>
                  <a:cubicBezTo>
                    <a:pt x="4006849" y="3810"/>
                    <a:pt x="4125472" y="2540"/>
                    <a:pt x="4249036" y="2540"/>
                  </a:cubicBezTo>
                  <a:cubicBezTo>
                    <a:pt x="4451682" y="1270"/>
                    <a:pt x="4649386" y="0"/>
                    <a:pt x="4852032" y="0"/>
                  </a:cubicBezTo>
                  <a:cubicBezTo>
                    <a:pt x="4936056" y="0"/>
                    <a:pt x="5025022" y="2540"/>
                    <a:pt x="5109046" y="2540"/>
                  </a:cubicBezTo>
                  <a:cubicBezTo>
                    <a:pt x="5341348" y="3810"/>
                    <a:pt x="5578592" y="5080"/>
                    <a:pt x="5810894" y="7620"/>
                  </a:cubicBezTo>
                  <a:cubicBezTo>
                    <a:pt x="5934458" y="8890"/>
                    <a:pt x="6058023" y="12700"/>
                    <a:pt x="6181588" y="16510"/>
                  </a:cubicBezTo>
                  <a:cubicBezTo>
                    <a:pt x="6211243" y="16510"/>
                    <a:pt x="6240899" y="16510"/>
                    <a:pt x="6265612" y="16510"/>
                  </a:cubicBezTo>
                  <a:cubicBezTo>
                    <a:pt x="6292062" y="17780"/>
                    <a:pt x="6300952" y="20320"/>
                    <a:pt x="6311112" y="21590"/>
                  </a:cubicBezTo>
                  <a:close/>
                  <a:moveTo>
                    <a:pt x="6321272" y="3195117"/>
                  </a:moveTo>
                  <a:cubicBezTo>
                    <a:pt x="6322542" y="3178607"/>
                    <a:pt x="6323812" y="3165907"/>
                    <a:pt x="6323812" y="3153207"/>
                  </a:cubicBezTo>
                  <a:cubicBezTo>
                    <a:pt x="6322542" y="3014693"/>
                    <a:pt x="6321272" y="2883768"/>
                    <a:pt x="6321272" y="2742962"/>
                  </a:cubicBezTo>
                  <a:cubicBezTo>
                    <a:pt x="6321272" y="2678734"/>
                    <a:pt x="6323812" y="2614507"/>
                    <a:pt x="6322542" y="2550279"/>
                  </a:cubicBezTo>
                  <a:cubicBezTo>
                    <a:pt x="6322542" y="2490992"/>
                    <a:pt x="6321272" y="2429235"/>
                    <a:pt x="6320002" y="2369948"/>
                  </a:cubicBezTo>
                  <a:cubicBezTo>
                    <a:pt x="6314922" y="2278547"/>
                    <a:pt x="6303492" y="386306"/>
                    <a:pt x="6303492" y="294906"/>
                  </a:cubicBezTo>
                  <a:cubicBezTo>
                    <a:pt x="6300952" y="218327"/>
                    <a:pt x="6298412" y="139277"/>
                    <a:pt x="6295872" y="63500"/>
                  </a:cubicBezTo>
                  <a:cubicBezTo>
                    <a:pt x="6294602" y="44450"/>
                    <a:pt x="6293332" y="43180"/>
                    <a:pt x="6250784" y="41910"/>
                  </a:cubicBezTo>
                  <a:cubicBezTo>
                    <a:pt x="6235956" y="41910"/>
                    <a:pt x="6226071" y="41910"/>
                    <a:pt x="6211243" y="40640"/>
                  </a:cubicBezTo>
                  <a:cubicBezTo>
                    <a:pt x="6087679" y="36830"/>
                    <a:pt x="5959171" y="31750"/>
                    <a:pt x="5835606" y="30480"/>
                  </a:cubicBezTo>
                  <a:cubicBezTo>
                    <a:pt x="5534109" y="26670"/>
                    <a:pt x="5227669" y="25400"/>
                    <a:pt x="4926171" y="22860"/>
                  </a:cubicBezTo>
                  <a:cubicBezTo>
                    <a:pt x="4881687" y="22860"/>
                    <a:pt x="4832262" y="22860"/>
                    <a:pt x="4787778" y="22860"/>
                  </a:cubicBezTo>
                  <a:cubicBezTo>
                    <a:pt x="4713640" y="22860"/>
                    <a:pt x="4639501" y="22860"/>
                    <a:pt x="4570305" y="22860"/>
                  </a:cubicBezTo>
                  <a:cubicBezTo>
                    <a:pt x="4412142" y="22860"/>
                    <a:pt x="4253979" y="22860"/>
                    <a:pt x="4100759" y="24130"/>
                  </a:cubicBezTo>
                  <a:cubicBezTo>
                    <a:pt x="3967309" y="25400"/>
                    <a:pt x="1718432" y="29210"/>
                    <a:pt x="1584982" y="29210"/>
                  </a:cubicBezTo>
                  <a:cubicBezTo>
                    <a:pt x="1367508" y="29210"/>
                    <a:pt x="1150035" y="26670"/>
                    <a:pt x="932561" y="33020"/>
                  </a:cubicBezTo>
                  <a:cubicBezTo>
                    <a:pt x="818881" y="36830"/>
                    <a:pt x="710144" y="36830"/>
                    <a:pt x="601407" y="38100"/>
                  </a:cubicBezTo>
                  <a:cubicBezTo>
                    <a:pt x="413589" y="41910"/>
                    <a:pt x="225771" y="45720"/>
                    <a:pt x="49530" y="50800"/>
                  </a:cubicBezTo>
                  <a:cubicBezTo>
                    <a:pt x="36830" y="50800"/>
                    <a:pt x="34290" y="53340"/>
                    <a:pt x="33020" y="72580"/>
                  </a:cubicBezTo>
                  <a:cubicBezTo>
                    <a:pt x="31750" y="117045"/>
                    <a:pt x="31750" y="161510"/>
                    <a:pt x="30480" y="205975"/>
                  </a:cubicBezTo>
                  <a:cubicBezTo>
                    <a:pt x="29210" y="280084"/>
                    <a:pt x="26670" y="351722"/>
                    <a:pt x="25400" y="425831"/>
                  </a:cubicBezTo>
                  <a:cubicBezTo>
                    <a:pt x="20320" y="504880"/>
                    <a:pt x="26670" y="2436646"/>
                    <a:pt x="29210" y="2515695"/>
                  </a:cubicBezTo>
                  <a:cubicBezTo>
                    <a:pt x="29210" y="2599685"/>
                    <a:pt x="29210" y="2686145"/>
                    <a:pt x="30480" y="2770135"/>
                  </a:cubicBezTo>
                  <a:cubicBezTo>
                    <a:pt x="30480" y="2831892"/>
                    <a:pt x="33020" y="2893649"/>
                    <a:pt x="33020" y="2955406"/>
                  </a:cubicBezTo>
                  <a:cubicBezTo>
                    <a:pt x="33020" y="3022104"/>
                    <a:pt x="33020" y="3088802"/>
                    <a:pt x="31750" y="3153207"/>
                  </a:cubicBezTo>
                  <a:cubicBezTo>
                    <a:pt x="31750" y="3157017"/>
                    <a:pt x="31750" y="3159557"/>
                    <a:pt x="31750" y="3163367"/>
                  </a:cubicBezTo>
                  <a:cubicBezTo>
                    <a:pt x="31750" y="3173527"/>
                    <a:pt x="35560" y="3177337"/>
                    <a:pt x="44450" y="3177337"/>
                  </a:cubicBezTo>
                  <a:cubicBezTo>
                    <a:pt x="82436" y="3177337"/>
                    <a:pt x="151632" y="3178607"/>
                    <a:pt x="215886" y="3178607"/>
                  </a:cubicBezTo>
                  <a:cubicBezTo>
                    <a:pt x="309795" y="3178607"/>
                    <a:pt x="408647" y="3176067"/>
                    <a:pt x="502556" y="3178607"/>
                  </a:cubicBezTo>
                  <a:cubicBezTo>
                    <a:pt x="655776" y="3182417"/>
                    <a:pt x="808996" y="3184957"/>
                    <a:pt x="962216" y="3183687"/>
                  </a:cubicBezTo>
                  <a:cubicBezTo>
                    <a:pt x="1061068" y="3182417"/>
                    <a:pt x="1154977" y="3184957"/>
                    <a:pt x="1253829" y="3184957"/>
                  </a:cubicBezTo>
                  <a:cubicBezTo>
                    <a:pt x="1397164" y="3184957"/>
                    <a:pt x="1540499" y="3183687"/>
                    <a:pt x="1683834" y="3184957"/>
                  </a:cubicBezTo>
                  <a:cubicBezTo>
                    <a:pt x="1896365" y="3186227"/>
                    <a:pt x="4229266" y="3176067"/>
                    <a:pt x="4446740" y="3178607"/>
                  </a:cubicBezTo>
                  <a:cubicBezTo>
                    <a:pt x="4540649" y="3179877"/>
                    <a:pt x="4634558" y="3181147"/>
                    <a:pt x="4723525" y="3181147"/>
                  </a:cubicBezTo>
                  <a:cubicBezTo>
                    <a:pt x="4886630" y="3183687"/>
                    <a:pt x="5044793" y="3179877"/>
                    <a:pt x="5207898" y="3183687"/>
                  </a:cubicBezTo>
                  <a:cubicBezTo>
                    <a:pt x="5341348" y="3186227"/>
                    <a:pt x="5474797" y="3186227"/>
                    <a:pt x="5608247" y="3188767"/>
                  </a:cubicBezTo>
                  <a:cubicBezTo>
                    <a:pt x="5805951" y="3192577"/>
                    <a:pt x="6003654" y="3195117"/>
                    <a:pt x="6201358" y="3196387"/>
                  </a:cubicBezTo>
                  <a:cubicBezTo>
                    <a:pt x="6275497" y="3196387"/>
                    <a:pt x="6300952" y="3195117"/>
                    <a:pt x="6321272" y="3195117"/>
                  </a:cubicBezTo>
                  <a:close/>
                </a:path>
              </a:pathLst>
            </a:custGeom>
            <a:solidFill>
              <a:srgbClr val="929208"/>
            </a:solidFill>
          </p:spPr>
        </p:sp>
      </p:grpSp>
      <p:sp>
        <p:nvSpPr>
          <p:cNvPr id="9" name="Freeform 9"/>
          <p:cNvSpPr/>
          <p:nvPr/>
        </p:nvSpPr>
        <p:spPr>
          <a:xfrm rot="-5400000">
            <a:off x="8086415" y="-133722"/>
            <a:ext cx="1838324" cy="800846"/>
          </a:xfrm>
          <a:custGeom>
            <a:avLst/>
            <a:gdLst/>
            <a:ahLst/>
            <a:cxnLst/>
            <a:rect l="l" t="t" r="r" b="b"/>
            <a:pathLst>
              <a:path w="3362325" h="800845">
                <a:moveTo>
                  <a:pt x="0" y="0"/>
                </a:moveTo>
                <a:lnTo>
                  <a:pt x="3362325" y="0"/>
                </a:lnTo>
                <a:lnTo>
                  <a:pt x="3362325" y="800844"/>
                </a:lnTo>
                <a:lnTo>
                  <a:pt x="0" y="800844"/>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10" name="Freeform 10"/>
          <p:cNvSpPr/>
          <p:nvPr/>
        </p:nvSpPr>
        <p:spPr>
          <a:xfrm rot="-1458242">
            <a:off x="8499524" y="8741914"/>
            <a:ext cx="1288955" cy="1032776"/>
          </a:xfrm>
          <a:custGeom>
            <a:avLst/>
            <a:gdLst/>
            <a:ahLst/>
            <a:cxnLst/>
            <a:rect l="l" t="t" r="r" b="b"/>
            <a:pathLst>
              <a:path w="1288955" h="1032775">
                <a:moveTo>
                  <a:pt x="0" y="0"/>
                </a:moveTo>
                <a:lnTo>
                  <a:pt x="1288954" y="0"/>
                </a:lnTo>
                <a:lnTo>
                  <a:pt x="1288954" y="1032776"/>
                </a:lnTo>
                <a:lnTo>
                  <a:pt x="0" y="1032776"/>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11" name="Freeform 11"/>
          <p:cNvSpPr/>
          <p:nvPr/>
        </p:nvSpPr>
        <p:spPr>
          <a:xfrm>
            <a:off x="15086246" y="4440803"/>
            <a:ext cx="1356845" cy="1405395"/>
          </a:xfrm>
          <a:custGeom>
            <a:avLst/>
            <a:gdLst/>
            <a:ahLst/>
            <a:cxnLst/>
            <a:rect l="l" t="t" r="r" b="b"/>
            <a:pathLst>
              <a:path w="1356845" h="1405395">
                <a:moveTo>
                  <a:pt x="0" y="0"/>
                </a:moveTo>
                <a:lnTo>
                  <a:pt x="1356846" y="0"/>
                </a:lnTo>
                <a:lnTo>
                  <a:pt x="1356846" y="1405396"/>
                </a:lnTo>
                <a:lnTo>
                  <a:pt x="0" y="1405396"/>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12" name="Freeform 12"/>
          <p:cNvSpPr/>
          <p:nvPr/>
        </p:nvSpPr>
        <p:spPr>
          <a:xfrm>
            <a:off x="15847988" y="9465119"/>
            <a:ext cx="2822627" cy="945581"/>
          </a:xfrm>
          <a:custGeom>
            <a:avLst/>
            <a:gdLst/>
            <a:ahLst/>
            <a:cxnLst/>
            <a:rect l="l" t="t" r="r" b="b"/>
            <a:pathLst>
              <a:path w="2822626" h="945580">
                <a:moveTo>
                  <a:pt x="0" y="0"/>
                </a:moveTo>
                <a:lnTo>
                  <a:pt x="2822626" y="0"/>
                </a:lnTo>
                <a:lnTo>
                  <a:pt x="2822626" y="945580"/>
                </a:lnTo>
                <a:lnTo>
                  <a:pt x="0" y="945580"/>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sp>
      <p:sp>
        <p:nvSpPr>
          <p:cNvPr id="13" name="Freeform 13"/>
          <p:cNvSpPr/>
          <p:nvPr/>
        </p:nvSpPr>
        <p:spPr>
          <a:xfrm>
            <a:off x="342901" y="336002"/>
            <a:ext cx="3354578" cy="3362325"/>
          </a:xfrm>
          <a:custGeom>
            <a:avLst/>
            <a:gdLst/>
            <a:ahLst/>
            <a:cxnLst/>
            <a:rect l="l" t="t" r="r" b="b"/>
            <a:pathLst>
              <a:path w="3188225" h="3135088">
                <a:moveTo>
                  <a:pt x="0" y="0"/>
                </a:moveTo>
                <a:lnTo>
                  <a:pt x="3188225" y="0"/>
                </a:lnTo>
                <a:lnTo>
                  <a:pt x="3188225" y="3135088"/>
                </a:lnTo>
                <a:lnTo>
                  <a:pt x="0" y="3135088"/>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sp>
      <p:sp>
        <p:nvSpPr>
          <p:cNvPr id="14" name="Freeform 14"/>
          <p:cNvSpPr/>
          <p:nvPr/>
        </p:nvSpPr>
        <p:spPr>
          <a:xfrm>
            <a:off x="15730538" y="7958138"/>
            <a:ext cx="2173791" cy="2328864"/>
          </a:xfrm>
          <a:custGeom>
            <a:avLst/>
            <a:gdLst/>
            <a:ahLst/>
            <a:cxnLst/>
            <a:rect l="l" t="t" r="r" b="b"/>
            <a:pathLst>
              <a:path w="2922476" h="3036338">
                <a:moveTo>
                  <a:pt x="0" y="0"/>
                </a:moveTo>
                <a:lnTo>
                  <a:pt x="2922475" y="0"/>
                </a:lnTo>
                <a:lnTo>
                  <a:pt x="2922475" y="3036338"/>
                </a:lnTo>
                <a:lnTo>
                  <a:pt x="0" y="3036338"/>
                </a:lnTo>
                <a:lnTo>
                  <a:pt x="0" y="0"/>
                </a:lnTo>
                <a:close/>
              </a:path>
            </a:pathLst>
          </a:custGeom>
          <a:blipFill>
            <a:blip r:embed="rId13"/>
            <a:stretch>
              <a:fillRect/>
            </a:stretch>
          </a:blipFill>
        </p:spPr>
      </p:sp>
      <p:pic>
        <p:nvPicPr>
          <p:cNvPr id="7" name="Picture 6">
            <a:extLst>
              <a:ext uri="{FF2B5EF4-FFF2-40B4-BE49-F238E27FC236}">
                <a16:creationId xmlns:a16="http://schemas.microsoft.com/office/drawing/2014/main" id="{FBFC6873-AE14-E08B-7483-33F632968EE2}"/>
              </a:ext>
            </a:extLst>
          </p:cNvPr>
          <p:cNvPicPr>
            <a:picLocks noChangeAspect="1"/>
          </p:cNvPicPr>
          <p:nvPr/>
        </p:nvPicPr>
        <p:blipFill>
          <a:blip r:embed="rId14"/>
          <a:stretch>
            <a:fillRect/>
          </a:stretch>
        </p:blipFill>
        <p:spPr>
          <a:xfrm>
            <a:off x="4666234" y="266701"/>
            <a:ext cx="9300254" cy="3209822"/>
          </a:xfrm>
          <a:prstGeom prst="rect">
            <a:avLst/>
          </a:prstGeom>
        </p:spPr>
      </p:pic>
      <p:sp>
        <p:nvSpPr>
          <p:cNvPr id="15" name="Freeform 13">
            <a:extLst>
              <a:ext uri="{FF2B5EF4-FFF2-40B4-BE49-F238E27FC236}">
                <a16:creationId xmlns:a16="http://schemas.microsoft.com/office/drawing/2014/main" id="{E54E4015-380E-EA77-7E8D-461D8B605C21}"/>
              </a:ext>
            </a:extLst>
          </p:cNvPr>
          <p:cNvSpPr/>
          <p:nvPr/>
        </p:nvSpPr>
        <p:spPr>
          <a:xfrm>
            <a:off x="748569" y="6352974"/>
            <a:ext cx="3474822" cy="3474822"/>
          </a:xfrm>
          <a:custGeom>
            <a:avLst/>
            <a:gdLst/>
            <a:ahLst/>
            <a:cxnLst/>
            <a:rect l="l" t="t" r="r" b="b"/>
            <a:pathLst>
              <a:path w="3474822" h="3474822">
                <a:moveTo>
                  <a:pt x="0" y="0"/>
                </a:moveTo>
                <a:lnTo>
                  <a:pt x="3474822" y="0"/>
                </a:lnTo>
                <a:lnTo>
                  <a:pt x="3474822" y="3474822"/>
                </a:lnTo>
                <a:lnTo>
                  <a:pt x="0" y="3474822"/>
                </a:lnTo>
                <a:lnTo>
                  <a:pt x="0" y="0"/>
                </a:lnTo>
                <a:close/>
              </a:path>
            </a:pathLst>
          </a:custGeom>
          <a:blipFill>
            <a:blip r:embed="rId15">
              <a:extLst>
                <a:ext uri="{96DAC541-7B7A-43D3-8B79-37D633B846F1}">
                  <asvg:svgBlip xmlns="" xmlns:asvg="http://schemas.microsoft.com/office/drawing/2016/SVG/main" r:embed="rId16"/>
                </a:ext>
              </a:extLst>
            </a:blip>
            <a:stretch>
              <a:fillRect/>
            </a:stretch>
          </a:blipFill>
        </p:spPr>
      </p:sp>
      <p:sp>
        <p:nvSpPr>
          <p:cNvPr id="16" name="Freeform 14">
            <a:extLst>
              <a:ext uri="{FF2B5EF4-FFF2-40B4-BE49-F238E27FC236}">
                <a16:creationId xmlns:a16="http://schemas.microsoft.com/office/drawing/2014/main" id="{9D96DCF6-6725-0D8A-7F0C-229A92B870D3}"/>
              </a:ext>
            </a:extLst>
          </p:cNvPr>
          <p:cNvSpPr/>
          <p:nvPr/>
        </p:nvSpPr>
        <p:spPr>
          <a:xfrm>
            <a:off x="3559808" y="6713822"/>
            <a:ext cx="3885512" cy="3458105"/>
          </a:xfrm>
          <a:custGeom>
            <a:avLst/>
            <a:gdLst/>
            <a:ahLst/>
            <a:cxnLst/>
            <a:rect l="l" t="t" r="r" b="b"/>
            <a:pathLst>
              <a:path w="3885511" h="3458105">
                <a:moveTo>
                  <a:pt x="0" y="0"/>
                </a:moveTo>
                <a:lnTo>
                  <a:pt x="3885511" y="0"/>
                </a:lnTo>
                <a:lnTo>
                  <a:pt x="3885511" y="3458104"/>
                </a:lnTo>
                <a:lnTo>
                  <a:pt x="0" y="3458104"/>
                </a:lnTo>
                <a:lnTo>
                  <a:pt x="0" y="0"/>
                </a:lnTo>
                <a:close/>
              </a:path>
            </a:pathLst>
          </a:custGeom>
          <a:blipFill>
            <a:blip r:embed="rId17"/>
            <a:stretch>
              <a:fillRect/>
            </a:stretch>
          </a:blipFill>
        </p:spPr>
      </p:sp>
    </p:spTree>
    <p:extLst>
      <p:ext uri="{BB962C8B-B14F-4D97-AF65-F5344CB8AC3E}">
        <p14:creationId xmlns:p14="http://schemas.microsoft.com/office/powerpoint/2010/main" val="3039879729"/>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274708"/>
        </a:solidFill>
        <a:effectLst/>
      </p:bgPr>
    </p:bg>
    <p:spTree>
      <p:nvGrpSpPr>
        <p:cNvPr id="1" name=""/>
        <p:cNvGrpSpPr/>
        <p:nvPr/>
      </p:nvGrpSpPr>
      <p:grpSpPr>
        <a:xfrm>
          <a:off x="0" y="0"/>
          <a:ext cx="0" cy="0"/>
          <a:chOff x="0" y="0"/>
          <a:chExt cx="0" cy="0"/>
        </a:xfrm>
      </p:grpSpPr>
      <p:sp>
        <p:nvSpPr>
          <p:cNvPr id="2" name="Freeform 2"/>
          <p:cNvSpPr/>
          <p:nvPr/>
        </p:nvSpPr>
        <p:spPr>
          <a:xfrm>
            <a:off x="11277600" y="3086100"/>
            <a:ext cx="6721770" cy="7200900"/>
          </a:xfrm>
          <a:custGeom>
            <a:avLst/>
            <a:gdLst/>
            <a:ahLst/>
            <a:cxnLst/>
            <a:rect l="l" t="t" r="r" b="b"/>
            <a:pathLst>
              <a:path w="7992999" h="8229600">
                <a:moveTo>
                  <a:pt x="0" y="0"/>
                </a:moveTo>
                <a:lnTo>
                  <a:pt x="7992999" y="0"/>
                </a:lnTo>
                <a:lnTo>
                  <a:pt x="7992999" y="8229600"/>
                </a:lnTo>
                <a:lnTo>
                  <a:pt x="0" y="8229600"/>
                </a:lnTo>
                <a:lnTo>
                  <a:pt x="0" y="0"/>
                </a:lnTo>
                <a:close/>
              </a:path>
            </a:pathLst>
          </a:custGeom>
          <a:blipFill>
            <a:blip r:embed="rId2"/>
            <a:stretch>
              <a:fillRect/>
            </a:stretch>
          </a:blipFill>
        </p:spPr>
      </p:sp>
      <p:pic>
        <p:nvPicPr>
          <p:cNvPr id="6" name="Picture 5"/>
          <p:cNvPicPr>
            <a:picLocks noChangeAspect="1"/>
          </p:cNvPicPr>
          <p:nvPr/>
        </p:nvPicPr>
        <p:blipFill>
          <a:blip r:embed="rId3"/>
          <a:stretch>
            <a:fillRect/>
          </a:stretch>
        </p:blipFill>
        <p:spPr>
          <a:xfrm>
            <a:off x="-381000" y="1485900"/>
            <a:ext cx="13881795" cy="727925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89000"/>
            </a:blip>
            <a:stretch>
              <a:fillRect l="-21186" t="-25011" r="-37467" b="-31527"/>
            </a:stretch>
          </a:blipFill>
        </p:spPr>
      </p:sp>
      <p:sp>
        <p:nvSpPr>
          <p:cNvPr id="3" name="Freeform 3"/>
          <p:cNvSpPr/>
          <p:nvPr/>
        </p:nvSpPr>
        <p:spPr>
          <a:xfrm>
            <a:off x="10367010" y="2057400"/>
            <a:ext cx="7920990" cy="8229600"/>
          </a:xfrm>
          <a:custGeom>
            <a:avLst/>
            <a:gdLst/>
            <a:ahLst/>
            <a:cxnLst/>
            <a:rect l="l" t="t" r="r" b="b"/>
            <a:pathLst>
              <a:path w="7920990" h="8229600">
                <a:moveTo>
                  <a:pt x="0" y="0"/>
                </a:moveTo>
                <a:lnTo>
                  <a:pt x="7920990" y="0"/>
                </a:lnTo>
                <a:lnTo>
                  <a:pt x="7920990" y="8229600"/>
                </a:lnTo>
                <a:lnTo>
                  <a:pt x="0" y="8229600"/>
                </a:lnTo>
                <a:lnTo>
                  <a:pt x="0" y="0"/>
                </a:lnTo>
                <a:close/>
              </a:path>
            </a:pathLst>
          </a:custGeom>
          <a:blipFill>
            <a:blip r:embed="rId3"/>
            <a:stretch>
              <a:fillRect/>
            </a:stretch>
          </a:blipFill>
        </p:spPr>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0" y="-293401"/>
            <a:ext cx="2742962" cy="2742962"/>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115800" y="9162844"/>
            <a:ext cx="932769" cy="957155"/>
          </a:xfrm>
          <a:prstGeom prst="rect">
            <a:avLst/>
          </a:prstGeom>
        </p:spPr>
      </p:pic>
      <p:pic>
        <p:nvPicPr>
          <p:cNvPr id="12" name="Picture 11"/>
          <p:cNvPicPr>
            <a:picLocks noChangeAspect="1"/>
          </p:cNvPicPr>
          <p:nvPr/>
        </p:nvPicPr>
        <p:blipFill>
          <a:blip r:embed="rId6"/>
          <a:stretch>
            <a:fillRect/>
          </a:stretch>
        </p:blipFill>
        <p:spPr>
          <a:xfrm>
            <a:off x="0" y="705267"/>
            <a:ext cx="14156139" cy="9669094"/>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Group 2"/>
          <p:cNvGrpSpPr/>
          <p:nvPr/>
        </p:nvGrpSpPr>
        <p:grpSpPr>
          <a:xfrm>
            <a:off x="-623787" y="7904122"/>
            <a:ext cx="19070009" cy="3729854"/>
            <a:chOff x="0" y="0"/>
            <a:chExt cx="5022554" cy="982348"/>
          </a:xfrm>
        </p:grpSpPr>
        <p:sp>
          <p:nvSpPr>
            <p:cNvPr id="3" name="Freeform 3"/>
            <p:cNvSpPr/>
            <p:nvPr/>
          </p:nvSpPr>
          <p:spPr>
            <a:xfrm>
              <a:off x="0" y="0"/>
              <a:ext cx="5022554" cy="982348"/>
            </a:xfrm>
            <a:custGeom>
              <a:avLst/>
              <a:gdLst/>
              <a:ahLst/>
              <a:cxnLst/>
              <a:rect l="l" t="t" r="r" b="b"/>
              <a:pathLst>
                <a:path w="5022554" h="982348">
                  <a:moveTo>
                    <a:pt x="0" y="0"/>
                  </a:moveTo>
                  <a:lnTo>
                    <a:pt x="5022554" y="0"/>
                  </a:lnTo>
                  <a:lnTo>
                    <a:pt x="5022554" y="982348"/>
                  </a:lnTo>
                  <a:lnTo>
                    <a:pt x="0" y="982348"/>
                  </a:lnTo>
                  <a:close/>
                </a:path>
              </a:pathLst>
            </a:custGeom>
            <a:solidFill>
              <a:srgbClr val="2D2412"/>
            </a:solidFill>
          </p:spPr>
        </p:sp>
        <p:sp>
          <p:nvSpPr>
            <p:cNvPr id="4" name="TextBox 4"/>
            <p:cNvSpPr txBox="1"/>
            <p:nvPr/>
          </p:nvSpPr>
          <p:spPr>
            <a:xfrm>
              <a:off x="0" y="-38100"/>
              <a:ext cx="5022554" cy="1020448"/>
            </a:xfrm>
            <a:prstGeom prst="rect">
              <a:avLst/>
            </a:prstGeom>
          </p:spPr>
          <p:txBody>
            <a:bodyPr lIns="50800" tIns="50800" rIns="50800" bIns="50800" rtlCol="0" anchor="ctr"/>
            <a:lstStyle/>
            <a:p>
              <a:pPr algn="ctr">
                <a:lnSpc>
                  <a:spcPts val="2659"/>
                </a:lnSpc>
              </a:pPr>
              <a:endParaRPr/>
            </a:p>
          </p:txBody>
        </p:sp>
      </p:grpSp>
      <p:sp>
        <p:nvSpPr>
          <p:cNvPr id="8" name="Freeform 8"/>
          <p:cNvSpPr/>
          <p:nvPr/>
        </p:nvSpPr>
        <p:spPr>
          <a:xfrm>
            <a:off x="-768707" y="6172200"/>
            <a:ext cx="4092356" cy="4114800"/>
          </a:xfrm>
          <a:custGeom>
            <a:avLst/>
            <a:gdLst/>
            <a:ahLst/>
            <a:cxnLst/>
            <a:rect l="l" t="t" r="r" b="b"/>
            <a:pathLst>
              <a:path w="4092356" h="4114800">
                <a:moveTo>
                  <a:pt x="0" y="0"/>
                </a:moveTo>
                <a:lnTo>
                  <a:pt x="4092355" y="0"/>
                </a:lnTo>
                <a:lnTo>
                  <a:pt x="4092355" y="4114800"/>
                </a:lnTo>
                <a:lnTo>
                  <a:pt x="0" y="4114800"/>
                </a:lnTo>
                <a:lnTo>
                  <a:pt x="0" y="0"/>
                </a:lnTo>
                <a:close/>
              </a:path>
            </a:pathLst>
          </a:custGeom>
          <a:blipFill>
            <a:blip r:embed="rId2">
              <a:extLst>
                <a:ext uri="{96DAC541-7B7A-43D3-8B79-37D633B846F1}">
                  <asvg:svgBlip xmlns:asvg="http://schemas.microsoft.com/office/drawing/2016/SVG/main" xmlns="" r:embed="rId8"/>
                </a:ext>
              </a:extLst>
            </a:blip>
            <a:stretch>
              <a:fillRect/>
            </a:stretch>
          </a:blipFill>
        </p:spPr>
      </p:sp>
      <p:sp>
        <p:nvSpPr>
          <p:cNvPr id="9" name="Freeform 9"/>
          <p:cNvSpPr/>
          <p:nvPr/>
        </p:nvSpPr>
        <p:spPr>
          <a:xfrm>
            <a:off x="9777117" y="839188"/>
            <a:ext cx="8669105" cy="7390412"/>
          </a:xfrm>
          <a:custGeom>
            <a:avLst/>
            <a:gdLst/>
            <a:ahLst/>
            <a:cxnLst/>
            <a:rect l="l" t="t" r="r" b="b"/>
            <a:pathLst>
              <a:path w="8669105" h="7390412">
                <a:moveTo>
                  <a:pt x="0" y="0"/>
                </a:moveTo>
                <a:lnTo>
                  <a:pt x="8669105" y="0"/>
                </a:lnTo>
                <a:lnTo>
                  <a:pt x="8669105" y="7390412"/>
                </a:lnTo>
                <a:lnTo>
                  <a:pt x="0" y="7390412"/>
                </a:lnTo>
                <a:lnTo>
                  <a:pt x="0" y="0"/>
                </a:lnTo>
                <a:close/>
              </a:path>
            </a:pathLst>
          </a:custGeom>
          <a:blipFill>
            <a:blip r:embed="rId9"/>
            <a:stretch>
              <a:fillRect/>
            </a:stretch>
          </a:blipFill>
        </p:spPr>
      </p:sp>
      <p:sp>
        <p:nvSpPr>
          <p:cNvPr id="10" name="TextBox 10"/>
          <p:cNvSpPr txBox="1"/>
          <p:nvPr/>
        </p:nvSpPr>
        <p:spPr>
          <a:xfrm>
            <a:off x="457200" y="1247775"/>
            <a:ext cx="10187557" cy="4924425"/>
          </a:xfrm>
          <a:prstGeom prst="rect">
            <a:avLst/>
          </a:prstGeom>
        </p:spPr>
        <p:txBody>
          <a:bodyPr wrap="square" lIns="0" tIns="0" rIns="0" bIns="0" rtlCol="0" anchor="t">
            <a:spAutoFit/>
          </a:bodyPr>
          <a:lstStyle/>
          <a:p>
            <a:pPr algn="ctr">
              <a:spcBef>
                <a:spcPct val="0"/>
              </a:spcBef>
            </a:pPr>
            <a:r>
              <a:rPr lang="en-US" sz="8000" b="1" dirty="0" err="1" smtClean="0">
                <a:solidFill>
                  <a:schemeClr val="accent2">
                    <a:lumMod val="75000"/>
                  </a:schemeClr>
                </a:solidFill>
                <a:latin typeface="#9Slide05 SVNBulgary" pitchFamily="2" charset="0"/>
              </a:rPr>
              <a:t>Hoạt</a:t>
            </a:r>
            <a:r>
              <a:rPr lang="en-US" sz="8000" b="1" dirty="0" smtClean="0">
                <a:solidFill>
                  <a:schemeClr val="accent2">
                    <a:lumMod val="75000"/>
                  </a:schemeClr>
                </a:solidFill>
                <a:latin typeface="#9Slide05 SVNBulgary" pitchFamily="2" charset="0"/>
              </a:rPr>
              <a:t> </a:t>
            </a:r>
            <a:r>
              <a:rPr lang="en-US" sz="8000" b="1" dirty="0" err="1" smtClean="0">
                <a:solidFill>
                  <a:schemeClr val="accent2">
                    <a:lumMod val="75000"/>
                  </a:schemeClr>
                </a:solidFill>
                <a:latin typeface="#9Slide05 SVNBulgary" pitchFamily="2" charset="0"/>
              </a:rPr>
              <a:t>động</a:t>
            </a:r>
            <a:r>
              <a:rPr lang="en-US" sz="8000" b="1" dirty="0" smtClean="0">
                <a:solidFill>
                  <a:schemeClr val="accent2">
                    <a:lumMod val="75000"/>
                  </a:schemeClr>
                </a:solidFill>
                <a:latin typeface="#9Slide05 SVNBulgary" pitchFamily="2" charset="0"/>
              </a:rPr>
              <a:t> 1</a:t>
            </a:r>
          </a:p>
          <a:p>
            <a:pPr algn="ctr">
              <a:spcBef>
                <a:spcPct val="0"/>
              </a:spcBef>
            </a:pPr>
            <a:r>
              <a:rPr lang="vi-VN" sz="6000" b="1" dirty="0" smtClean="0">
                <a:solidFill>
                  <a:schemeClr val="tx1">
                    <a:lumMod val="85000"/>
                    <a:lumOff val="15000"/>
                  </a:schemeClr>
                </a:solidFill>
                <a:latin typeface="Cambria" panose="02040503050406030204" pitchFamily="18" charset="0"/>
                <a:ea typeface="Cambria" panose="02040503050406030204" pitchFamily="18" charset="0"/>
              </a:rPr>
              <a:t>Dựa </a:t>
            </a:r>
            <a:r>
              <a:rPr lang="vi-VN" sz="6000" b="1" dirty="0">
                <a:solidFill>
                  <a:schemeClr val="tx1">
                    <a:lumMod val="85000"/>
                    <a:lumOff val="15000"/>
                  </a:schemeClr>
                </a:solidFill>
                <a:latin typeface="Cambria" panose="02040503050406030204" pitchFamily="18" charset="0"/>
                <a:ea typeface="Cambria" panose="02040503050406030204" pitchFamily="18" charset="0"/>
              </a:rPr>
              <a:t>vào sơ đồ hình 1, hãy nêu đặc điểm, các bộ phận, lợi ích và tác hại của nấm đối với đời sống của con người</a:t>
            </a:r>
            <a:endParaRPr lang="en-US" sz="49600" dirty="0">
              <a:solidFill>
                <a:schemeClr val="tx1">
                  <a:lumMod val="85000"/>
                  <a:lumOff val="15000"/>
                </a:schemeClr>
              </a:solidFill>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pic>
        <p:nvPicPr>
          <p:cNvPr id="22" name="Picture 21"/>
          <p:cNvPicPr>
            <a:picLocks noChangeAspect="1"/>
          </p:cNvPicPr>
          <p:nvPr/>
        </p:nvPicPr>
        <p:blipFill>
          <a:blip r:embed="rId2"/>
          <a:stretch>
            <a:fillRect/>
          </a:stretch>
        </p:blipFill>
        <p:spPr>
          <a:xfrm>
            <a:off x="5298401" y="741176"/>
            <a:ext cx="12842315" cy="839618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9" name="TextBox 28"/>
          <p:cNvSpPr txBox="1"/>
          <p:nvPr/>
        </p:nvSpPr>
        <p:spPr>
          <a:xfrm>
            <a:off x="10778434" y="8721865"/>
            <a:ext cx="1882247" cy="830997"/>
          </a:xfrm>
          <a:prstGeom prst="rect">
            <a:avLst/>
          </a:prstGeom>
        </p:spPr>
        <p:style>
          <a:lnRef idx="3">
            <a:schemeClr val="lt1"/>
          </a:lnRef>
          <a:fillRef idx="1">
            <a:schemeClr val="accent2"/>
          </a:fillRef>
          <a:effectRef idx="1">
            <a:schemeClr val="accent2"/>
          </a:effectRef>
          <a:fontRef idx="minor">
            <a:schemeClr val="lt1"/>
          </a:fontRef>
        </p:style>
        <p:txBody>
          <a:bodyPr wrap="none" rtlCol="0">
            <a:spAutoFit/>
          </a:bodyPr>
          <a:lstStyle/>
          <a:p>
            <a:r>
              <a:rPr lang="en-US" sz="4800" i="1" dirty="0" err="1" smtClean="0">
                <a:solidFill>
                  <a:schemeClr val="bg1"/>
                </a:solidFill>
                <a:latin typeface="Cambria" panose="02040503050406030204" pitchFamily="18" charset="0"/>
                <a:ea typeface="Cambria" panose="02040503050406030204" pitchFamily="18" charset="0"/>
              </a:rPr>
              <a:t>Hình</a:t>
            </a:r>
            <a:r>
              <a:rPr lang="en-US" sz="4800" i="1" dirty="0" smtClean="0">
                <a:solidFill>
                  <a:schemeClr val="bg1"/>
                </a:solidFill>
                <a:latin typeface="Cambria" panose="02040503050406030204" pitchFamily="18" charset="0"/>
                <a:ea typeface="Cambria" panose="02040503050406030204" pitchFamily="18" charset="0"/>
              </a:rPr>
              <a:t> 1</a:t>
            </a:r>
            <a:endParaRPr lang="en-US" sz="4800" i="1" dirty="0">
              <a:solidFill>
                <a:schemeClr val="bg1"/>
              </a:solidFill>
              <a:latin typeface="Cambria" panose="02040503050406030204" pitchFamily="18" charset="0"/>
              <a:ea typeface="Cambria" panose="02040503050406030204" pitchFamily="18" charset="0"/>
            </a:endParaRPr>
          </a:p>
        </p:txBody>
      </p:sp>
      <p:pic>
        <p:nvPicPr>
          <p:cNvPr id="30" name="Picture 2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1320" y="5503219"/>
            <a:ext cx="4265618" cy="2118431"/>
          </a:xfrm>
          <a:prstGeom prst="rect">
            <a:avLst/>
          </a:prstGeom>
        </p:spPr>
      </p:pic>
      <p:sp>
        <p:nvSpPr>
          <p:cNvPr id="31" name="Rectangle 30"/>
          <p:cNvSpPr/>
          <p:nvPr/>
        </p:nvSpPr>
        <p:spPr>
          <a:xfrm>
            <a:off x="478129" y="594360"/>
            <a:ext cx="4572000" cy="4832092"/>
          </a:xfrm>
          <a:prstGeom prst="rect">
            <a:avLst/>
          </a:prstGeom>
        </p:spPr>
        <p:txBody>
          <a:bodyPr wrap="square">
            <a:spAutoFit/>
          </a:bodyPr>
          <a:lstStyle/>
          <a:p>
            <a:pPr algn="ctr"/>
            <a:r>
              <a:rPr lang="vi-VN" sz="4400" b="1" dirty="0">
                <a:latin typeface="Cambria" panose="02040503050406030204" pitchFamily="18" charset="0"/>
                <a:ea typeface="Cambria" panose="02040503050406030204" pitchFamily="18" charset="0"/>
              </a:rPr>
              <a:t>Dựa vào sơ đồ hình 1, hãy nêu đặc điểm, các bộ phận, lợi ích và tác hại của nấm đối với đời sống của con người</a:t>
            </a:r>
            <a:endParaRPr lang="en-US" sz="4400" dirty="0">
              <a:latin typeface="Cambria" panose="02040503050406030204" pitchFamily="18" charset="0"/>
              <a:ea typeface="Cambria" panose="02040503050406030204" pitchFamily="18" charset="0"/>
            </a:endParaRPr>
          </a:p>
        </p:txBody>
      </p:sp>
      <p:sp>
        <p:nvSpPr>
          <p:cNvPr id="32" name="Freeform 3"/>
          <p:cNvSpPr/>
          <p:nvPr/>
        </p:nvSpPr>
        <p:spPr>
          <a:xfrm>
            <a:off x="1066908" y="7388715"/>
            <a:ext cx="3546949" cy="2898285"/>
          </a:xfrm>
          <a:custGeom>
            <a:avLst/>
            <a:gdLst/>
            <a:ahLst/>
            <a:cxnLst/>
            <a:rect l="l" t="t" r="r" b="b"/>
            <a:pathLst>
              <a:path w="3546949" h="2898285">
                <a:moveTo>
                  <a:pt x="0" y="0"/>
                </a:moveTo>
                <a:lnTo>
                  <a:pt x="3546949" y="0"/>
                </a:lnTo>
                <a:lnTo>
                  <a:pt x="3546949" y="2898285"/>
                </a:lnTo>
                <a:lnTo>
                  <a:pt x="0" y="2898285"/>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pic>
        <p:nvPicPr>
          <p:cNvPr id="33" name="Picture 3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55286" y="5495599"/>
            <a:ext cx="5529551" cy="1719221"/>
          </a:xfrm>
          <a:prstGeom prst="rect">
            <a:avLst/>
          </a:prstGeom>
        </p:spPr>
      </p:pic>
    </p:spTree>
    <p:extLst>
      <p:ext uri="{BB962C8B-B14F-4D97-AF65-F5344CB8AC3E}">
        <p14:creationId xmlns:p14="http://schemas.microsoft.com/office/powerpoint/2010/main" val="27759193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randombar(horizontal)">
                                      <p:cBhvr>
                                        <p:cTn id="7" dur="500"/>
                                        <p:tgtEl>
                                          <p:spTgt spid="2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randombar(horizontal)">
                                      <p:cBhvr>
                                        <p:cTn id="10" dur="500"/>
                                        <p:tgtEl>
                                          <p:spTgt spid="29"/>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31"/>
                                        </p:tgtEl>
                                        <p:attrNameLst>
                                          <p:attrName>style.visibility</p:attrName>
                                        </p:attrNameLst>
                                      </p:cBhvr>
                                      <p:to>
                                        <p:strVal val="visible"/>
                                      </p:to>
                                    </p:set>
                                    <p:anim calcmode="lin" valueType="num">
                                      <p:cBhvr additive="base">
                                        <p:cTn id="15" dur="500" fill="hold"/>
                                        <p:tgtEl>
                                          <p:spTgt spid="31"/>
                                        </p:tgtEl>
                                        <p:attrNameLst>
                                          <p:attrName>ppt_x</p:attrName>
                                        </p:attrNameLst>
                                      </p:cBhvr>
                                      <p:tavLst>
                                        <p:tav tm="0">
                                          <p:val>
                                            <p:strVal val="#ppt_x"/>
                                          </p:val>
                                        </p:tav>
                                        <p:tav tm="100000">
                                          <p:val>
                                            <p:strVal val="#ppt_x"/>
                                          </p:val>
                                        </p:tav>
                                      </p:tavLst>
                                    </p:anim>
                                    <p:anim calcmode="lin" valueType="num">
                                      <p:cBhvr additive="base">
                                        <p:cTn id="16" dur="500" fill="hold"/>
                                        <p:tgtEl>
                                          <p:spTgt spid="31"/>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0"/>
                                        </p:tgtEl>
                                        <p:attrNameLst>
                                          <p:attrName>style.visibility</p:attrName>
                                        </p:attrNameLst>
                                      </p:cBhvr>
                                      <p:to>
                                        <p:strVal val="visible"/>
                                      </p:to>
                                    </p:set>
                                    <p:anim calcmode="lin" valueType="num">
                                      <p:cBhvr additive="base">
                                        <p:cTn id="19" dur="500" fill="hold"/>
                                        <p:tgtEl>
                                          <p:spTgt spid="30"/>
                                        </p:tgtEl>
                                        <p:attrNameLst>
                                          <p:attrName>ppt_x</p:attrName>
                                        </p:attrNameLst>
                                      </p:cBhvr>
                                      <p:tavLst>
                                        <p:tav tm="0">
                                          <p:val>
                                            <p:strVal val="#ppt_x"/>
                                          </p:val>
                                        </p:tav>
                                        <p:tav tm="100000">
                                          <p:val>
                                            <p:strVal val="#ppt_x"/>
                                          </p:val>
                                        </p:tav>
                                      </p:tavLst>
                                    </p:anim>
                                    <p:anim calcmode="lin" valueType="num">
                                      <p:cBhvr additive="base">
                                        <p:cTn id="20"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500"/>
                                        <p:tgtEl>
                                          <p:spTgt spid="30"/>
                                        </p:tgtEl>
                                      </p:cBhvr>
                                    </p:animEffect>
                                    <p:set>
                                      <p:cBhvr>
                                        <p:cTn id="25" dur="1" fill="hold">
                                          <p:stCondLst>
                                            <p:cond delay="499"/>
                                          </p:stCondLst>
                                        </p:cTn>
                                        <p:tgtEl>
                                          <p:spTgt spid="30"/>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33"/>
                                        </p:tgtEl>
                                        <p:attrNameLst>
                                          <p:attrName>style.visibility</p:attrName>
                                        </p:attrNameLst>
                                      </p:cBhvr>
                                      <p:to>
                                        <p:strVal val="visible"/>
                                      </p:to>
                                    </p:set>
                                    <p:animEffect transition="in" filter="wipe(down)">
                                      <p:cBhvr>
                                        <p:cTn id="30"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1"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89</TotalTime>
  <Words>375</Words>
  <Application>Microsoft Office PowerPoint</Application>
  <PresentationFormat>Custom</PresentationFormat>
  <Paragraphs>67</Paragraphs>
  <Slides>15</Slides>
  <Notes>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15</vt:i4>
      </vt:variant>
    </vt:vector>
  </HeadingPairs>
  <TitlesOfParts>
    <vt:vector size="23" baseType="lpstr">
      <vt:lpstr>#9Slide05 SVNBulgary</vt:lpstr>
      <vt:lpstr>阿里巴巴普惠体</vt:lpstr>
      <vt:lpstr>Arial</vt:lpstr>
      <vt:lpstr>Jua</vt:lpstr>
      <vt:lpstr>Times New Roman</vt:lpstr>
      <vt:lpstr>Calibri</vt:lpstr>
      <vt:lpstr>Cambria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Colorful Illustrative Parts of the Plant Science Presentation</dc:title>
  <cp:lastModifiedBy>Admin</cp:lastModifiedBy>
  <cp:revision>10</cp:revision>
  <dcterms:created xsi:type="dcterms:W3CDTF">2006-08-16T00:00:00Z</dcterms:created>
  <dcterms:modified xsi:type="dcterms:W3CDTF">2024-01-26T05:25:35Z</dcterms:modified>
  <dc:identifier>DAF4KdZIFHo</dc:identifier>
</cp:coreProperties>
</file>