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67" r:id="rId3"/>
    <p:sldId id="257" r:id="rId4"/>
    <p:sldId id="268" r:id="rId5"/>
    <p:sldId id="269" r:id="rId6"/>
    <p:sldId id="271" r:id="rId7"/>
    <p:sldId id="259" r:id="rId8"/>
    <p:sldId id="295" r:id="rId9"/>
    <p:sldId id="276" r:id="rId10"/>
    <p:sldId id="264" r:id="rId11"/>
    <p:sldId id="277" r:id="rId12"/>
    <p:sldId id="278" r:id="rId13"/>
    <p:sldId id="279" r:id="rId14"/>
    <p:sldId id="281" r:id="rId15"/>
    <p:sldId id="286" r:id="rId16"/>
    <p:sldId id="288" r:id="rId17"/>
    <p:sldId id="282" r:id="rId18"/>
    <p:sldId id="296" r:id="rId19"/>
    <p:sldId id="293" r:id="rId20"/>
    <p:sldId id="294" r:id="rId21"/>
    <p:sldId id="285" r:id="rId22"/>
    <p:sldId id="287" r:id="rId23"/>
  </p:sldIdLst>
  <p:sldSz cx="18288000" cy="10287000"/>
  <p:notesSz cx="6858000" cy="9144000"/>
  <p:embeddedFontLst>
    <p:embeddedFont>
      <p:font typeface="#9Slide07 HoneyCream" panose="020B0604020202020204" charset="-93"/>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74401" autoAdjust="0"/>
  </p:normalViewPr>
  <p:slideViewPr>
    <p:cSldViewPr>
      <p:cViewPr varScale="1">
        <p:scale>
          <a:sx n="34" d="100"/>
          <a:sy n="34" d="100"/>
        </p:scale>
        <p:origin x="84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en-VN" smtClean="0"/>
              <a:t>01/24/2024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en-VN" smtClean="0"/>
              <a:t>‹#›</a:t>
            </a:fld>
            <a:endParaRPr lang="en-VN"/>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Em </a:t>
            </a:r>
            <a:r>
              <a:rPr lang="vi-VN" sz="1200" kern="1200" dirty="0" err="1">
                <a:solidFill>
                  <a:schemeClr val="tx1"/>
                </a:solidFill>
                <a:effectLst/>
                <a:latin typeface="+mn-lt"/>
                <a:ea typeface="+mn-ea"/>
                <a:cs typeface="+mn-cs"/>
              </a:rPr>
              <a:t>nhìn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thấy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gì</a:t>
            </a:r>
            <a:r>
              <a:rPr lang="vi-VN" sz="1200" kern="1200" dirty="0">
                <a:solidFill>
                  <a:schemeClr val="tx1"/>
                </a:solidFill>
                <a:effectLst/>
                <a:latin typeface="+mn-lt"/>
                <a:ea typeface="+mn-ea"/>
                <a:cs typeface="+mn-cs"/>
              </a:rPr>
              <a:t> trong tranh minh </a:t>
            </a:r>
            <a:r>
              <a:rPr lang="vi-VN" sz="1200" kern="1200" dirty="0" err="1">
                <a:solidFill>
                  <a:schemeClr val="tx1"/>
                </a:solidFill>
                <a:effectLst/>
                <a:latin typeface="+mn-lt"/>
                <a:ea typeface="+mn-ea"/>
                <a:cs typeface="+mn-cs"/>
              </a:rPr>
              <a:t>hoạ</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Đoán</a:t>
            </a:r>
            <a:r>
              <a:rPr lang="vi-VN" sz="1200" kern="1200" dirty="0">
                <a:solidFill>
                  <a:schemeClr val="tx1"/>
                </a:solidFill>
                <a:effectLst/>
                <a:latin typeface="+mn-lt"/>
                <a:ea typeface="+mn-ea"/>
                <a:cs typeface="+mn-cs"/>
              </a:rPr>
              <a:t> xem </a:t>
            </a:r>
            <a:r>
              <a:rPr lang="vi-VN" sz="1200" kern="1200" dirty="0" err="1">
                <a:solidFill>
                  <a:schemeClr val="tx1"/>
                </a:solidFill>
                <a:effectLst/>
                <a:latin typeface="+mn-lt"/>
                <a:ea typeface="+mn-ea"/>
                <a:cs typeface="+mn-cs"/>
              </a:rPr>
              <a:t>những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người</a:t>
            </a:r>
            <a:r>
              <a:rPr lang="vi-VN" sz="1200" kern="1200" dirty="0">
                <a:solidFill>
                  <a:schemeClr val="tx1"/>
                </a:solidFill>
                <a:effectLst/>
                <a:latin typeface="+mn-lt"/>
                <a:ea typeface="+mn-ea"/>
                <a:cs typeface="+mn-cs"/>
              </a:rPr>
              <a:t> trong tranh </a:t>
            </a:r>
            <a:r>
              <a:rPr lang="vi-VN" sz="1200" kern="1200" dirty="0" err="1">
                <a:solidFill>
                  <a:schemeClr val="tx1"/>
                </a:solidFill>
                <a:effectLst/>
                <a:latin typeface="+mn-lt"/>
                <a:ea typeface="+mn-ea"/>
                <a:cs typeface="+mn-cs"/>
              </a:rPr>
              <a:t>là</a:t>
            </a:r>
            <a:r>
              <a:rPr lang="vi-VN" sz="1200" kern="1200" dirty="0">
                <a:solidFill>
                  <a:schemeClr val="tx1"/>
                </a:solidFill>
                <a:effectLst/>
                <a:latin typeface="+mn-lt"/>
                <a:ea typeface="+mn-ea"/>
                <a:cs typeface="+mn-cs"/>
              </a:rPr>
              <a:t> ai, </a:t>
            </a:r>
            <a:r>
              <a:rPr lang="vi-VN" sz="1200" kern="1200" dirty="0" err="1">
                <a:solidFill>
                  <a:schemeClr val="tx1"/>
                </a:solidFill>
                <a:effectLst/>
                <a:latin typeface="+mn-lt"/>
                <a:ea typeface="+mn-ea"/>
                <a:cs typeface="+mn-cs"/>
              </a:rPr>
              <a:t>họ</a:t>
            </a:r>
            <a:r>
              <a:rPr lang="vi-VN" sz="1200" kern="1200" dirty="0">
                <a:solidFill>
                  <a:schemeClr val="tx1"/>
                </a:solidFill>
                <a:effectLst/>
                <a:latin typeface="+mn-lt"/>
                <a:ea typeface="+mn-ea"/>
                <a:cs typeface="+mn-cs"/>
              </a:rPr>
              <a:t> ở </a:t>
            </a:r>
            <a:r>
              <a:rPr lang="vi-VN" sz="1200" kern="1200" dirty="0" err="1">
                <a:solidFill>
                  <a:schemeClr val="tx1"/>
                </a:solidFill>
                <a:effectLst/>
                <a:latin typeface="+mn-lt"/>
                <a:ea typeface="+mn-ea"/>
                <a:cs typeface="+mn-cs"/>
              </a:rPr>
              <a:t>đáu</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đang </a:t>
            </a:r>
            <a:r>
              <a:rPr lang="vi-VN" sz="1200" kern="1200" dirty="0" err="1">
                <a:solidFill>
                  <a:schemeClr val="tx1"/>
                </a:solidFill>
                <a:effectLst/>
                <a:latin typeface="+mn-lt"/>
                <a:ea typeface="+mn-ea"/>
                <a:cs typeface="+mn-cs"/>
              </a:rPr>
              <a:t>làm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gì</a:t>
            </a:r>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GV: </a:t>
            </a:r>
            <a:r>
              <a:rPr lang="vi-VN" sz="1200" kern="1200" dirty="0" err="1">
                <a:solidFill>
                  <a:schemeClr val="tx1"/>
                </a:solidFill>
                <a:effectLst/>
                <a:latin typeface="+mn-lt"/>
                <a:ea typeface="+mn-ea"/>
                <a:cs typeface="+mn-cs"/>
              </a:rPr>
              <a:t>Bức</a:t>
            </a:r>
            <a:r>
              <a:rPr lang="vi-VN" sz="1200" kern="1200" dirty="0">
                <a:solidFill>
                  <a:schemeClr val="tx1"/>
                </a:solidFill>
                <a:effectLst/>
                <a:latin typeface="+mn-lt"/>
                <a:ea typeface="+mn-ea"/>
                <a:cs typeface="+mn-cs"/>
              </a:rPr>
              <a:t> tranh </a:t>
            </a:r>
            <a:r>
              <a:rPr lang="vi-VN" sz="1200" kern="1200" dirty="0" err="1">
                <a:solidFill>
                  <a:schemeClr val="tx1"/>
                </a:solidFill>
                <a:effectLst/>
                <a:latin typeface="+mn-lt"/>
                <a:ea typeface="+mn-ea"/>
                <a:cs typeface="+mn-cs"/>
              </a:rPr>
              <a:t>này</a:t>
            </a:r>
            <a:r>
              <a:rPr lang="vi-VN" sz="1200" kern="1200" dirty="0">
                <a:solidFill>
                  <a:schemeClr val="tx1"/>
                </a:solidFill>
                <a:effectLst/>
                <a:latin typeface="+mn-lt"/>
                <a:ea typeface="+mn-ea"/>
                <a:cs typeface="+mn-cs"/>
              </a:rPr>
              <a:t> minh </a:t>
            </a:r>
            <a:r>
              <a:rPr lang="vi-VN" sz="1200" kern="1200" dirty="0" err="1">
                <a:solidFill>
                  <a:schemeClr val="tx1"/>
                </a:solidFill>
                <a:effectLst/>
                <a:latin typeface="+mn-lt"/>
                <a:ea typeface="+mn-ea"/>
                <a:cs typeface="+mn-cs"/>
              </a:rPr>
              <a:t>hoạ</a:t>
            </a:r>
            <a:r>
              <a:rPr lang="vi-VN" sz="1200" kern="1200" dirty="0">
                <a:solidFill>
                  <a:schemeClr val="tx1"/>
                </a:solidFill>
                <a:effectLst/>
                <a:latin typeface="+mn-lt"/>
                <a:ea typeface="+mn-ea"/>
                <a:cs typeface="+mn-cs"/>
              </a:rPr>
              <a:t> câu </a:t>
            </a:r>
            <a:r>
              <a:rPr lang="vi-VN" sz="1200" kern="1200" dirty="0" err="1">
                <a:solidFill>
                  <a:schemeClr val="tx1"/>
                </a:solidFill>
                <a:effectLst/>
                <a:latin typeface="+mn-lt"/>
                <a:ea typeface="+mn-ea"/>
                <a:cs typeface="+mn-cs"/>
              </a:rPr>
              <a:t>chuyện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về</a:t>
            </a:r>
            <a:r>
              <a:rPr lang="vi-VN" sz="1200" kern="1200" dirty="0">
                <a:solidFill>
                  <a:schemeClr val="tx1"/>
                </a:solidFill>
                <a:effectLst/>
                <a:latin typeface="+mn-lt"/>
                <a:ea typeface="+mn-ea"/>
                <a:cs typeface="+mn-cs"/>
              </a:rPr>
              <a:t> cây </a:t>
            </a:r>
            <a:r>
              <a:rPr lang="vi-VN" sz="1200" kern="1200" dirty="0" err="1">
                <a:solidFill>
                  <a:schemeClr val="tx1"/>
                </a:solidFill>
                <a:effectLst/>
                <a:latin typeface="+mn-lt"/>
                <a:ea typeface="+mn-ea"/>
                <a:cs typeface="+mn-cs"/>
              </a:rPr>
              <a:t>ổi</a:t>
            </a:r>
            <a:r>
              <a:rPr lang="vi-VN" sz="1200" kern="1200" dirty="0">
                <a:solidFill>
                  <a:schemeClr val="tx1"/>
                </a:solidFill>
                <a:effectLst/>
                <a:latin typeface="+mn-lt"/>
                <a:ea typeface="+mn-ea"/>
                <a:cs typeface="+mn-cs"/>
              </a:rPr>
              <a:t> ở </a:t>
            </a:r>
            <a:r>
              <a:rPr lang="vi-VN" sz="1200" kern="1200" dirty="0" err="1">
                <a:solidFill>
                  <a:schemeClr val="tx1"/>
                </a:solidFill>
                <a:effectLst/>
                <a:latin typeface="+mn-lt"/>
                <a:ea typeface="+mn-ea"/>
                <a:cs typeface="+mn-cs"/>
              </a:rPr>
              <a:t>nhà</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cũ</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bạn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Bum</a:t>
            </a:r>
            <a:r>
              <a:rPr lang="vi-VN" sz="1200" kern="1200" dirty="0">
                <a:solidFill>
                  <a:schemeClr val="tx1"/>
                </a:solidFill>
                <a:effectLst/>
                <a:latin typeface="+mn-lt"/>
                <a:ea typeface="+mn-ea"/>
                <a:cs typeface="+mn-cs"/>
              </a:rPr>
              <a:t>. Cây </a:t>
            </a:r>
            <a:r>
              <a:rPr lang="vi-VN" sz="1200" kern="1200" dirty="0" err="1">
                <a:solidFill>
                  <a:schemeClr val="tx1"/>
                </a:solidFill>
                <a:effectLst/>
                <a:latin typeface="+mn-lt"/>
                <a:ea typeface="+mn-ea"/>
                <a:cs typeface="+mn-cs"/>
              </a:rPr>
              <a:t>ổi</a:t>
            </a:r>
            <a:r>
              <a:rPr lang="vi-VN" sz="1200" kern="1200" dirty="0">
                <a:solidFill>
                  <a:schemeClr val="tx1"/>
                </a:solidFill>
                <a:effectLst/>
                <a:latin typeface="+mn-lt"/>
                <a:ea typeface="+mn-ea"/>
                <a:cs typeface="+mn-cs"/>
              </a:rPr>
              <a:t> do ông </a:t>
            </a:r>
            <a:r>
              <a:rPr lang="vi-VN" sz="1200" kern="1200" dirty="0" err="1">
                <a:solidFill>
                  <a:schemeClr val="tx1"/>
                </a:solidFill>
                <a:effectLst/>
                <a:latin typeface="+mn-lt"/>
                <a:ea typeface="+mn-ea"/>
                <a:cs typeface="+mn-cs"/>
              </a:rPr>
              <a:t>nội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trồng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đã</a:t>
            </a:r>
            <a:r>
              <a:rPr lang="vi-VN" sz="1200" kern="1200" dirty="0">
                <a:solidFill>
                  <a:schemeClr val="tx1"/>
                </a:solidFill>
                <a:effectLst/>
                <a:latin typeface="+mn-lt"/>
                <a:ea typeface="+mn-ea"/>
                <a:cs typeface="+mn-cs"/>
              </a:rPr>
              <a:t> đem </a:t>
            </a:r>
            <a:r>
              <a:rPr lang="vi-VN" sz="1200" kern="1200" dirty="0" err="1">
                <a:solidFill>
                  <a:schemeClr val="tx1"/>
                </a:solidFill>
                <a:effectLst/>
                <a:latin typeface="+mn-lt"/>
                <a:ea typeface="+mn-ea"/>
                <a:cs typeface="+mn-cs"/>
              </a:rPr>
              <a:t>lại</a:t>
            </a:r>
            <a:r>
              <a:rPr lang="vi-VN" sz="1200" kern="1200" dirty="0">
                <a:solidFill>
                  <a:schemeClr val="tx1"/>
                </a:solidFill>
                <a:effectLst/>
                <a:latin typeface="+mn-lt"/>
                <a:ea typeface="+mn-ea"/>
                <a:cs typeface="+mn-cs"/>
              </a:rPr>
              <a:t> cho </a:t>
            </a:r>
            <a:r>
              <a:rPr lang="vi-VN" sz="1200" kern="1200" dirty="0" err="1">
                <a:solidFill>
                  <a:schemeClr val="tx1"/>
                </a:solidFill>
                <a:effectLst/>
                <a:latin typeface="+mn-lt"/>
                <a:ea typeface="+mn-ea"/>
                <a:cs typeface="+mn-cs"/>
              </a:rPr>
              <a:t>Bum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rất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nhiều</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kỉ</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niệm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với</a:t>
            </a:r>
            <a:r>
              <a:rPr lang="vi-VN" sz="1200" kern="1200" dirty="0">
                <a:solidFill>
                  <a:schemeClr val="tx1"/>
                </a:solidFill>
                <a:effectLst/>
                <a:latin typeface="+mn-lt"/>
                <a:ea typeface="+mn-ea"/>
                <a:cs typeface="+mn-cs"/>
              </a:rPr>
              <a:t> ông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bạn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bè</a:t>
            </a:r>
            <a:r>
              <a:rPr lang="vi-VN" sz="1200" kern="1200" dirty="0">
                <a:solidFill>
                  <a:schemeClr val="tx1"/>
                </a:solidFill>
                <a:effectLst/>
                <a:latin typeface="+mn-lt"/>
                <a:ea typeface="+mn-ea"/>
                <a:cs typeface="+mn-cs"/>
              </a:rPr>
              <a:t>. Trong </a:t>
            </a:r>
            <a:r>
              <a:rPr lang="vi-VN" sz="1200" kern="1200" dirty="0" err="1">
                <a:solidFill>
                  <a:schemeClr val="tx1"/>
                </a:solidFill>
                <a:effectLst/>
                <a:latin typeface="+mn-lt"/>
                <a:ea typeface="+mn-ea"/>
                <a:cs typeface="+mn-cs"/>
              </a:rPr>
              <a:t>một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bài</a:t>
            </a:r>
            <a:r>
              <a:rPr lang="vi-VN" sz="1200" kern="1200" dirty="0">
                <a:solidFill>
                  <a:schemeClr val="tx1"/>
                </a:solidFill>
                <a:effectLst/>
                <a:latin typeface="+mn-lt"/>
                <a:ea typeface="+mn-ea"/>
                <a:cs typeface="+mn-cs"/>
              </a:rPr>
              <a:t> văn, </a:t>
            </a:r>
            <a:r>
              <a:rPr lang="vi-VN" sz="1200" kern="1200" dirty="0" err="1">
                <a:solidFill>
                  <a:schemeClr val="tx1"/>
                </a:solidFill>
                <a:effectLst/>
                <a:latin typeface="+mn-lt"/>
                <a:ea typeface="+mn-ea"/>
                <a:cs typeface="+mn-cs"/>
              </a:rPr>
              <a:t>Bum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kể</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rằng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nhà</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mới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mình</a:t>
            </a:r>
            <a:r>
              <a:rPr lang="vi-VN" sz="1200" kern="1200" dirty="0">
                <a:solidFill>
                  <a:schemeClr val="tx1"/>
                </a:solidFill>
                <a:effectLst/>
                <a:latin typeface="+mn-lt"/>
                <a:ea typeface="+mn-ea"/>
                <a:cs typeface="+mn-cs"/>
              </a:rPr>
              <a:t> không </a:t>
            </a:r>
            <a:r>
              <a:rPr lang="vi-VN" sz="1200" kern="1200" dirty="0" err="1">
                <a:solidFill>
                  <a:schemeClr val="tx1"/>
                </a:solidFill>
                <a:effectLst/>
                <a:latin typeface="+mn-lt"/>
                <a:ea typeface="+mn-ea"/>
                <a:cs typeface="+mn-cs"/>
              </a:rPr>
              <a:t>có</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cầy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ổi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cậu</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thấy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rất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nhớ</a:t>
            </a:r>
            <a:r>
              <a:rPr lang="vi-VN" sz="1200" kern="1200" dirty="0">
                <a:solidFill>
                  <a:schemeClr val="tx1"/>
                </a:solidFill>
                <a:effectLst/>
                <a:latin typeface="+mn-lt"/>
                <a:ea typeface="+mn-ea"/>
                <a:cs typeface="+mn-cs"/>
              </a:rPr>
              <a:t>. Cô </a:t>
            </a:r>
            <a:r>
              <a:rPr lang="vi-VN" sz="1200" kern="1200" dirty="0" err="1">
                <a:solidFill>
                  <a:schemeClr val="tx1"/>
                </a:solidFill>
                <a:effectLst/>
                <a:latin typeface="+mn-lt"/>
                <a:ea typeface="+mn-ea"/>
                <a:cs typeface="+mn-cs"/>
              </a:rPr>
              <a:t>giáo</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đã</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kể</a:t>
            </a:r>
            <a:r>
              <a:rPr lang="vi-VN" sz="1200" kern="1200" dirty="0">
                <a:solidFill>
                  <a:schemeClr val="tx1"/>
                </a:solidFill>
                <a:effectLst/>
                <a:latin typeface="+mn-lt"/>
                <a:ea typeface="+mn-ea"/>
                <a:cs typeface="+mn-cs"/>
              </a:rPr>
              <a:t> cho </a:t>
            </a:r>
            <a:r>
              <a:rPr lang="vi-VN" sz="1200" kern="1200" dirty="0" err="1">
                <a:solidFill>
                  <a:schemeClr val="tx1"/>
                </a:solidFill>
                <a:effectLst/>
                <a:latin typeface="+mn-lt"/>
                <a:ea typeface="+mn-ea"/>
                <a:cs typeface="+mn-cs"/>
              </a:rPr>
              <a:t>bố</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mẹ</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Bum</a:t>
            </a:r>
            <a:r>
              <a:rPr lang="vi-VN" sz="1200" kern="1200" dirty="0">
                <a:solidFill>
                  <a:schemeClr val="tx1"/>
                </a:solidFill>
                <a:effectLst/>
                <a:latin typeface="+mn-lt"/>
                <a:ea typeface="+mn-ea"/>
                <a:cs typeface="+mn-cs"/>
              </a:rPr>
              <a:t> nghe </a:t>
            </a:r>
            <a:r>
              <a:rPr lang="vi-VN" sz="1200" kern="1200" dirty="0" err="1">
                <a:solidFill>
                  <a:schemeClr val="tx1"/>
                </a:solidFill>
                <a:effectLst/>
                <a:latin typeface="+mn-lt"/>
                <a:ea typeface="+mn-ea"/>
                <a:cs typeface="+mn-cs"/>
              </a:rPr>
              <a:t>về</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bài</a:t>
            </a:r>
            <a:r>
              <a:rPr lang="vi-VN" sz="1200" kern="1200" dirty="0">
                <a:solidFill>
                  <a:schemeClr val="tx1"/>
                </a:solidFill>
                <a:effectLst/>
                <a:latin typeface="+mn-lt"/>
                <a:ea typeface="+mn-ea"/>
                <a:cs typeface="+mn-cs"/>
              </a:rPr>
              <a:t> văn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nỗi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nhớ</a:t>
            </a:r>
            <a:r>
              <a:rPr lang="vi-VN" sz="1200" kern="1200" dirty="0">
                <a:solidFill>
                  <a:schemeClr val="tx1"/>
                </a:solidFill>
                <a:effectLst/>
                <a:latin typeface="+mn-lt"/>
                <a:ea typeface="+mn-ea"/>
                <a:cs typeface="+mn-cs"/>
              </a:rPr>
              <a:t> nhung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cậu</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bé</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Hãy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đọc</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bài</a:t>
            </a:r>
            <a:r>
              <a:rPr lang="vi-VN" sz="1200" kern="1200" dirty="0">
                <a:solidFill>
                  <a:schemeClr val="tx1"/>
                </a:solidFill>
                <a:effectLst/>
                <a:latin typeface="+mn-lt"/>
                <a:ea typeface="+mn-ea"/>
                <a:cs typeface="+mn-cs"/>
              </a:rPr>
              <a:t> </a:t>
            </a:r>
            <a:r>
              <a:rPr lang="vi-VN" sz="1200" i="1" kern="1200" dirty="0">
                <a:solidFill>
                  <a:schemeClr val="tx1"/>
                </a:solidFill>
                <a:effectLst/>
                <a:latin typeface="+mn-lt"/>
                <a:ea typeface="+mn-ea"/>
                <a:cs typeface="+mn-cs"/>
              </a:rPr>
              <a:t>Con </a:t>
            </a:r>
            <a:r>
              <a:rPr lang="vi-VN" sz="1200" i="1" kern="1200" dirty="0" err="1">
                <a:solidFill>
                  <a:schemeClr val="tx1"/>
                </a:solidFill>
                <a:effectLst/>
                <a:latin typeface="+mn-lt"/>
                <a:ea typeface="+mn-ea"/>
                <a:cs typeface="+mn-cs"/>
              </a:rPr>
              <a:t>muốn</a:t>
            </a:r>
            <a:r>
              <a:rPr lang="vi-VN" sz="1200" i="1" kern="1200" dirty="0">
                <a:solidFill>
                  <a:schemeClr val="tx1"/>
                </a:solidFill>
                <a:effectLst/>
                <a:latin typeface="+mn-lt"/>
                <a:ea typeface="+mn-ea"/>
                <a:cs typeface="+mn-cs"/>
              </a:rPr>
              <a:t> </a:t>
            </a:r>
            <a:r>
              <a:rPr lang="vi-VN" sz="1200" i="1" kern="1200" dirty="0" err="1">
                <a:solidFill>
                  <a:schemeClr val="tx1"/>
                </a:solidFill>
                <a:effectLst/>
                <a:latin typeface="+mn-lt"/>
                <a:ea typeface="+mn-ea"/>
                <a:cs typeface="+mn-cs"/>
              </a:rPr>
              <a:t>làm</a:t>
            </a:r>
            <a:r>
              <a:rPr lang="vi-VN" sz="1200" i="1" kern="1200" dirty="0">
                <a:solidFill>
                  <a:schemeClr val="tx1"/>
                </a:solidFill>
                <a:effectLst/>
                <a:latin typeface="+mn-lt"/>
                <a:ea typeface="+mn-ea"/>
                <a:cs typeface="+mn-cs"/>
              </a:rPr>
              <a:t> </a:t>
            </a:r>
            <a:r>
              <a:rPr lang="vi-VN" sz="1200" i="1" kern="1200" dirty="0" err="1">
                <a:solidFill>
                  <a:schemeClr val="tx1"/>
                </a:solidFill>
                <a:effectLst/>
                <a:latin typeface="+mn-lt"/>
                <a:ea typeface="+mn-ea"/>
                <a:cs typeface="+mn-cs"/>
              </a:rPr>
              <a:t>một</a:t>
            </a:r>
            <a:r>
              <a:rPr lang="vi-VN" sz="1200" i="1" kern="1200" dirty="0">
                <a:solidFill>
                  <a:schemeClr val="tx1"/>
                </a:solidFill>
                <a:effectLst/>
                <a:latin typeface="+mn-lt"/>
                <a:ea typeface="+mn-ea"/>
                <a:cs typeface="+mn-cs"/>
              </a:rPr>
              <a:t> </a:t>
            </a:r>
            <a:r>
              <a:rPr lang="vi-VN" sz="1200" i="1" kern="1200" dirty="0" err="1">
                <a:solidFill>
                  <a:schemeClr val="tx1"/>
                </a:solidFill>
                <a:effectLst/>
                <a:latin typeface="+mn-lt"/>
                <a:ea typeface="+mn-ea"/>
                <a:cs typeface="+mn-cs"/>
              </a:rPr>
              <a:t>cái</a:t>
            </a:r>
            <a:r>
              <a:rPr lang="vi-VN" sz="1200" i="1" kern="1200" dirty="0">
                <a:solidFill>
                  <a:schemeClr val="tx1"/>
                </a:solidFill>
                <a:effectLst/>
                <a:latin typeface="+mn-lt"/>
                <a:ea typeface="+mn-ea"/>
                <a:cs typeface="+mn-cs"/>
              </a:rPr>
              <a:t> </a:t>
            </a:r>
            <a:r>
              <a:rPr lang="vi-VN" sz="1200" i="1" kern="1200" dirty="0" err="1">
                <a:solidFill>
                  <a:schemeClr val="tx1"/>
                </a:solidFill>
                <a:effectLst/>
                <a:latin typeface="+mn-lt"/>
                <a:ea typeface="+mn-ea"/>
                <a:cs typeface="+mn-cs"/>
              </a:rPr>
              <a:t>cầy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để</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biết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bố</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mẹ</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Bum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đã</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làm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gì</a:t>
            </a:r>
            <a:r>
              <a:rPr lang="vi-VN" sz="1200" kern="1200" dirty="0">
                <a:solidFill>
                  <a:schemeClr val="tx1"/>
                </a:solidFill>
                <a:effectLst/>
                <a:latin typeface="+mn-lt"/>
                <a:ea typeface="+mn-ea"/>
                <a:cs typeface="+mn-cs"/>
              </a:rPr>
              <a:t> sau khi </a:t>
            </a:r>
            <a:r>
              <a:rPr lang="vi-VN" sz="1200" kern="1200" dirty="0" err="1">
                <a:solidFill>
                  <a:schemeClr val="tx1"/>
                </a:solidFill>
                <a:effectLst/>
                <a:latin typeface="+mn-lt"/>
                <a:ea typeface="+mn-ea"/>
                <a:cs typeface="+mn-cs"/>
              </a:rPr>
              <a:t>biết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nỗi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nhớ</a:t>
            </a:r>
            <a:r>
              <a:rPr lang="vi-VN" sz="1200" kern="1200" dirty="0">
                <a:solidFill>
                  <a:schemeClr val="tx1"/>
                </a:solidFill>
                <a:effectLst/>
                <a:latin typeface="+mn-lt"/>
                <a:ea typeface="+mn-ea"/>
                <a:cs typeface="+mn-cs"/>
              </a:rPr>
              <a:t> nhung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cậu</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bé</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nhé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6C08A84-52CF-364E-912A-91C07A963A46}" type="slidenum">
              <a:rPr lang="en-VN" smtClean="0"/>
              <a:t>4</a:t>
            </a:fld>
            <a:endParaRPr lang="en-VN"/>
          </a:p>
        </p:txBody>
      </p:sp>
    </p:spTree>
    <p:extLst>
      <p:ext uri="{BB962C8B-B14F-4D97-AF65-F5344CB8AC3E}">
        <p14:creationId xmlns:p14="http://schemas.microsoft.com/office/powerpoint/2010/main" val="184429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0" dirty="0">
                <a:solidFill>
                  <a:srgbClr val="000000"/>
                </a:solidFill>
                <a:effectLst/>
                <a:latin typeface="Cambria" panose="02040503050406030204" pitchFamily="18" charset="0"/>
                <a:ea typeface="Times New Roman" panose="02020603050405020304" pitchFamily="18" charset="0"/>
              </a:rPr>
              <a:t>Ông nghĩ hồi nhỏ ba Bum vô cùng thích ổi nên chắc cháu mình cũng thích ổi như ba Bum.</a:t>
            </a:r>
            <a:r>
              <a:rPr lang="en-VN" sz="1200" dirty="0">
                <a:effectLst/>
                <a:latin typeface="Cambria" panose="02040503050406030204" pitchFamily="18" charset="0"/>
              </a:rPr>
              <a:t> </a:t>
            </a:r>
            <a:endParaRPr lang="en-US" sz="1200" dirty="0">
              <a:solidFill>
                <a:srgbClr val="000000"/>
              </a:solidFill>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6C08A84-52CF-364E-912A-91C07A963A46}" type="slidenum">
              <a:rPr lang="en-VN" smtClean="0"/>
              <a:t>10</a:t>
            </a:fld>
            <a:endParaRPr lang="en-VN"/>
          </a:p>
        </p:txBody>
      </p:sp>
    </p:spTree>
    <p:extLst>
      <p:ext uri="{BB962C8B-B14F-4D97-AF65-F5344CB8AC3E}">
        <p14:creationId xmlns:p14="http://schemas.microsoft.com/office/powerpoint/2010/main" val="410431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spcBef>
                <a:spcPts val="1200"/>
              </a:spcBef>
              <a:spcAft>
                <a:spcPts val="1200"/>
              </a:spcAft>
              <a:buFont typeface="Arial" panose="020B0604020202020204" pitchFamily="34" charset="0"/>
              <a:buChar char="•"/>
            </a:pPr>
            <a:r>
              <a:rPr lang="en-US" sz="1200" dirty="0" err="1">
                <a:solidFill>
                  <a:schemeClr val="tx2"/>
                </a:solidFill>
                <a:latin typeface="Cambria" panose="02040503050406030204" pitchFamily="18" charset="0"/>
              </a:rPr>
              <a:t>Hồi</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mới</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ba</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bốn</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tuổi</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nó</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đã</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biết</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cùng</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ông</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bắt</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sâu</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cho</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cây</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ổi</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nên</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cây</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mới</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lớn</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như</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bây</a:t>
            </a:r>
            <a:r>
              <a:rPr lang="en-US" sz="1200" dirty="0">
                <a:solidFill>
                  <a:schemeClr val="tx2"/>
                </a:solidFill>
                <a:latin typeface="Cambria" panose="02040503050406030204" pitchFamily="18" charset="0"/>
              </a:rPr>
              <a:t> </a:t>
            </a:r>
            <a:r>
              <a:rPr lang="en-US" sz="1200" dirty="0" err="1">
                <a:solidFill>
                  <a:schemeClr val="tx2"/>
                </a:solidFill>
                <a:latin typeface="Cambria" panose="02040503050406030204" pitchFamily="18" charset="0"/>
              </a:rPr>
              <a:t>giờ</a:t>
            </a:r>
            <a:endParaRPr lang="en-US" sz="12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1200" dirty="0" err="1">
                <a:solidFill>
                  <a:schemeClr val="accent6">
                    <a:lumMod val="50000"/>
                  </a:schemeClr>
                </a:solidFill>
                <a:latin typeface="Cambria" panose="02040503050406030204" pitchFamily="18" charset="0"/>
              </a:rPr>
              <a:t>Những</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buổi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chiều</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mát</a:t>
            </a:r>
            <a:r>
              <a:rPr lang="en-US" sz="1200" dirty="0">
                <a:solidFill>
                  <a:schemeClr val="accent6">
                    <a:lumMod val="50000"/>
                  </a:schemeClr>
                </a:solidFill>
                <a:latin typeface="Cambria" panose="02040503050406030204" pitchFamily="18" charset="0"/>
              </a:rPr>
              <a:t>, Bum </a:t>
            </a:r>
            <a:r>
              <a:rPr lang="en-US" sz="1200" dirty="0" err="1">
                <a:solidFill>
                  <a:schemeClr val="accent6">
                    <a:lumMod val="50000"/>
                  </a:schemeClr>
                </a:solidFill>
                <a:latin typeface="Cambria" panose="02040503050406030204" pitchFamily="18" charset="0"/>
              </a:rPr>
              <a:t>và</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bè</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bạn</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túm</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tụm</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dưới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gốc</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cây</a:t>
            </a:r>
            <a:r>
              <a:rPr lang="en-US" sz="1200" dirty="0">
                <a:solidFill>
                  <a:schemeClr val="accent6">
                    <a:lumMod val="50000"/>
                  </a:schemeClr>
                </a:solidFill>
                <a:latin typeface="Cambria" panose="02040503050406030204" pitchFamily="18" charset="0"/>
              </a:rPr>
              <a:t>, chia </a:t>
            </a:r>
            <a:r>
              <a:rPr lang="en-US" sz="1200" dirty="0" err="1">
                <a:solidFill>
                  <a:schemeClr val="accent6">
                    <a:lumMod val="50000"/>
                  </a:schemeClr>
                </a:solidFill>
                <a:latin typeface="Cambria" panose="02040503050406030204" pitchFamily="18" charset="0"/>
              </a:rPr>
              <a:t>nhau</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những</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trái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ổi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chín</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Ông</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nội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bắc</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chiếc</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ghế</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đẩu</a:t>
            </a:r>
            <a:r>
              <a:rPr lang="en-US" sz="1200" dirty="0">
                <a:solidFill>
                  <a:schemeClr val="accent6">
                    <a:lumMod val="50000"/>
                  </a:schemeClr>
                </a:solidFill>
                <a:latin typeface="Cambria" panose="02040503050406030204" pitchFamily="18" charset="0"/>
              </a:rPr>
              <a:t> ra </a:t>
            </a:r>
            <a:r>
              <a:rPr lang="en-US" sz="1200" dirty="0" err="1">
                <a:solidFill>
                  <a:schemeClr val="accent6">
                    <a:lumMod val="50000"/>
                  </a:schemeClr>
                </a:solidFill>
                <a:latin typeface="Cambria" panose="02040503050406030204" pitchFamily="18" charset="0"/>
              </a:rPr>
              <a:t>sân</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gần</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cây</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ổi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ngồi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đó</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vừa</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nghe</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đài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vừa</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nheo</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nheo</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mắt</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nhìn</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lũ</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trẻ</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vui</a:t>
            </a:r>
            <a:r>
              <a:rPr lang="en-US" sz="1200" dirty="0">
                <a:solidFill>
                  <a:schemeClr val="accent6">
                    <a:lumMod val="50000"/>
                  </a:schemeClr>
                </a:solidFill>
                <a:latin typeface="Cambria" panose="02040503050406030204" pitchFamily="18" charset="0"/>
              </a:rPr>
              <a:t> </a:t>
            </a:r>
            <a:r>
              <a:rPr lang="en-US" sz="1200" dirty="0" err="1">
                <a:solidFill>
                  <a:schemeClr val="accent6">
                    <a:lumMod val="50000"/>
                  </a:schemeClr>
                </a:solidFill>
                <a:latin typeface="Cambria" panose="02040503050406030204" pitchFamily="18" charset="0"/>
              </a:rPr>
              <a:t>chơi</a:t>
            </a:r>
            <a:r>
              <a:rPr lang="en-US" sz="1200" dirty="0">
                <a:solidFill>
                  <a:schemeClr val="accent6">
                    <a:lumMod val="50000"/>
                  </a:schemeClr>
                </a:solidFill>
                <a:latin typeface="Cambria" panose="02040503050406030204" pitchFamily="18" charset="0"/>
              </a:rPr>
              <a:t>…</a:t>
            </a:r>
          </a:p>
          <a:p>
            <a:endParaRPr lang="en-US" dirty="0"/>
          </a:p>
        </p:txBody>
      </p:sp>
      <p:sp>
        <p:nvSpPr>
          <p:cNvPr id="4" name="Slide Number Placeholder 3"/>
          <p:cNvSpPr>
            <a:spLocks noGrp="1"/>
          </p:cNvSpPr>
          <p:nvPr>
            <p:ph type="sldNum" sz="quarter" idx="5"/>
          </p:nvPr>
        </p:nvSpPr>
        <p:spPr/>
        <p:txBody>
          <a:bodyPr/>
          <a:lstStyle/>
          <a:p>
            <a:fld id="{D6C08A84-52CF-364E-912A-91C07A963A46}" type="slidenum">
              <a:rPr lang="en-VN" smtClean="0"/>
              <a:t>11</a:t>
            </a:fld>
            <a:endParaRPr lang="en-VN"/>
          </a:p>
        </p:txBody>
      </p:sp>
    </p:spTree>
    <p:extLst>
      <p:ext uri="{BB962C8B-B14F-4D97-AF65-F5344CB8AC3E}">
        <p14:creationId xmlns:p14="http://schemas.microsoft.com/office/powerpoint/2010/main" val="309342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 Bum muốn cùng bạn bè leo trèo lên cây và nhìn thấy bóng dáng ông nội. </a:t>
            </a:r>
            <a:endParaRPr lang="en-VN" sz="1200" dirty="0">
              <a:effectLst/>
              <a:latin typeface="Cambria" panose="020405030504060302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C08A84-52CF-364E-912A-91C07A963A46}" type="slidenum">
              <a:rPr lang="en-VN" smtClean="0"/>
              <a:t>12</a:t>
            </a:fld>
            <a:endParaRPr lang="en-VN"/>
          </a:p>
        </p:txBody>
      </p:sp>
    </p:spTree>
    <p:extLst>
      <p:ext uri="{BB962C8B-B14F-4D97-AF65-F5344CB8AC3E}">
        <p14:creationId xmlns:p14="http://schemas.microsoft.com/office/powerpoint/2010/main" val="205089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spcBef>
                <a:spcPts val="1200"/>
              </a:spcBef>
              <a:spcAft>
                <a:spcPts val="1200"/>
              </a:spcAft>
              <a:buFont typeface="Arial" panose="020B0604020202020204" pitchFamily="34" charset="0"/>
              <a:buChar char="•"/>
            </a:pPr>
            <a:r>
              <a:rPr lang="pt-BR" sz="1200" kern="0" dirty="0">
                <a:solidFill>
                  <a:srgbClr val="000000"/>
                </a:solidFill>
                <a:effectLst/>
                <a:latin typeface="Cambria" panose="02040503050406030204" pitchFamily="18" charset="0"/>
                <a:ea typeface="Times New Roman" panose="02020603050405020304" pitchFamily="18" charset="0"/>
              </a:rPr>
              <a:t>Cô giáo nói chuyện với bố mẹ Bum về ước mơ của con.</a:t>
            </a:r>
          </a:p>
          <a:p>
            <a:pPr marL="571500" indent="-571500">
              <a:spcBef>
                <a:spcPts val="1200"/>
              </a:spcBef>
              <a:spcAft>
                <a:spcPts val="1200"/>
              </a:spcAft>
              <a:buFont typeface="Arial" panose="020B0604020202020204" pitchFamily="34" charset="0"/>
              <a:buChar char="•"/>
            </a:pPr>
            <a:r>
              <a:rPr lang="pt-BR" sz="1200" kern="0" dirty="0">
                <a:solidFill>
                  <a:srgbClr val="000000"/>
                </a:solidFill>
                <a:effectLst/>
                <a:latin typeface="Cambria" panose="02040503050406030204" pitchFamily="18" charset="0"/>
                <a:ea typeface="Times New Roman" panose="02020603050405020304" pitchFamily="18" charset="0"/>
              </a:rPr>
              <a:t>Bố mẹ đã bàn nhau trồng 1 cây ổi trong sân và mời bạn Bum về chơi. </a:t>
            </a:r>
            <a:endParaRPr lang="en-US" sz="1200" dirty="0">
              <a:solidFill>
                <a:schemeClr val="accent6">
                  <a:lumMod val="50000"/>
                </a:schemeClr>
              </a:solidFill>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D6C08A84-52CF-364E-912A-91C07A963A46}" type="slidenum">
              <a:rPr lang="en-VN" smtClean="0"/>
              <a:t>13</a:t>
            </a:fld>
            <a:endParaRPr lang="en-VN"/>
          </a:p>
        </p:txBody>
      </p:sp>
    </p:spTree>
    <p:extLst>
      <p:ext uri="{BB962C8B-B14F-4D97-AF65-F5344CB8AC3E}">
        <p14:creationId xmlns:p14="http://schemas.microsoft.com/office/powerpoint/2010/main" val="244884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Bum rất yêu kính ông và ông rất yêu thương Bum. </a:t>
            </a:r>
            <a:endParaRPr lang="en-VN" sz="1200" dirty="0">
              <a:solidFill>
                <a:schemeClr val="bg1"/>
              </a:solidFill>
              <a:effectLst/>
              <a:latin typeface="Cambria" panose="020405030504060302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6C08A84-52CF-364E-912A-91C07A963A46}" type="slidenum">
              <a:rPr lang="en-VN" smtClean="0"/>
              <a:t>14</a:t>
            </a:fld>
            <a:endParaRPr lang="en-VN"/>
          </a:p>
        </p:txBody>
      </p:sp>
    </p:spTree>
    <p:extLst>
      <p:ext uri="{BB962C8B-B14F-4D97-AF65-F5344CB8AC3E}">
        <p14:creationId xmlns:p14="http://schemas.microsoft.com/office/powerpoint/2010/main" val="363489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1.png"/><Relationship Id="rId5" Type="http://schemas.openxmlformats.org/officeDocument/2006/relationships/image" Target="../media/image5.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1.png"/><Relationship Id="rId5" Type="http://schemas.openxmlformats.org/officeDocument/2006/relationships/image" Target="../media/image5.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1.png"/><Relationship Id="rId5" Type="http://schemas.openxmlformats.org/officeDocument/2006/relationships/image" Target="../media/image5.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63.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4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64.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65.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5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6.sv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4.sv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6.sv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58.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8"/>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8"/>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8"/>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8"/>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8"/>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9"/>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8"/>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8"/>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17" name="TextBox 17"/>
          <p:cNvSpPr txBox="1"/>
          <p:nvPr/>
        </p:nvSpPr>
        <p:spPr>
          <a:xfrm>
            <a:off x="1612655" y="2209961"/>
            <a:ext cx="12515835" cy="1538883"/>
          </a:xfrm>
          <a:prstGeom prst="rect">
            <a:avLst/>
          </a:prstGeom>
        </p:spPr>
        <p:txBody>
          <a:bodyPr wrap="square" lIns="0" tIns="0" rIns="0" bIns="0" rtlCol="0" anchor="t">
            <a:spAutoFit/>
          </a:bodyPr>
          <a:lstStyle/>
          <a:p>
            <a:pPr>
              <a:spcBef>
                <a:spcPct val="0"/>
              </a:spcBef>
            </a:pPr>
            <a:r>
              <a:rPr lang="en-US" sz="5000" b="1" dirty="0">
                <a:solidFill>
                  <a:srgbClr val="DD5248"/>
                </a:solidFill>
                <a:latin typeface="Cambria" panose="02040503050406030204" pitchFamily="18" charset="0"/>
              </a:rPr>
              <a:t>4. </a:t>
            </a:r>
            <a:r>
              <a:rPr lang="en-US" sz="5000" b="1" dirty="0" err="1">
                <a:solidFill>
                  <a:srgbClr val="DD5248"/>
                </a:solidFill>
                <a:latin typeface="Cambria" panose="02040503050406030204" pitchFamily="18" charset="0"/>
              </a:rPr>
              <a:t>Những</a:t>
            </a:r>
            <a:r>
              <a:rPr lang="en-US" sz="5000" b="1" dirty="0">
                <a:solidFill>
                  <a:srgbClr val="DD5248"/>
                </a:solidFill>
                <a:latin typeface="Cambria" panose="02040503050406030204" pitchFamily="18" charset="0"/>
              </a:rPr>
              <a:t> chi </a:t>
            </a:r>
            <a:r>
              <a:rPr lang="en-US" sz="5000" b="1" dirty="0" err="1">
                <a:solidFill>
                  <a:srgbClr val="DD5248"/>
                </a:solidFill>
                <a:latin typeface="Cambria" panose="02040503050406030204" pitchFamily="18" charset="0"/>
              </a:rPr>
              <a:t>tiết</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nào</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cho</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thấy</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cô</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giáo</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và</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ba</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mẹ</a:t>
            </a:r>
            <a:r>
              <a:rPr lang="en-US" sz="5000" b="1" dirty="0">
                <a:solidFill>
                  <a:srgbClr val="DD5248"/>
                </a:solidFill>
                <a:latin typeface="Cambria" panose="02040503050406030204" pitchFamily="18" charset="0"/>
              </a:rPr>
              <a:t> Bum </a:t>
            </a:r>
            <a:r>
              <a:rPr lang="en-US" sz="5000" b="1" dirty="0" err="1">
                <a:solidFill>
                  <a:srgbClr val="DD5248"/>
                </a:solidFill>
                <a:latin typeface="Cambria" panose="02040503050406030204" pitchFamily="18" charset="0"/>
              </a:rPr>
              <a:t>rất</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quan</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tâm</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và</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yêu</a:t>
            </a:r>
            <a:r>
              <a:rPr lang="en-US" sz="5000" b="1" dirty="0">
                <a:solidFill>
                  <a:srgbClr val="DD5248"/>
                </a:solidFill>
                <a:latin typeface="Cambria" panose="02040503050406030204" pitchFamily="18" charset="0"/>
              </a:rPr>
              <a:t> </a:t>
            </a:r>
            <a:r>
              <a:rPr lang="en-US" sz="5000" b="1" dirty="0" err="1">
                <a:solidFill>
                  <a:srgbClr val="DD5248"/>
                </a:solidFill>
                <a:latin typeface="Cambria" panose="02040503050406030204" pitchFamily="18" charset="0"/>
              </a:rPr>
              <a:t>thương</a:t>
            </a:r>
            <a:r>
              <a:rPr lang="en-US" sz="50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263637" y="2754513"/>
            <a:ext cx="12986173" cy="5650903"/>
            <a:chOff x="3549227" y="2017138"/>
            <a:chExt cx="12986173" cy="6108063"/>
          </a:xfrm>
        </p:grpSpPr>
        <p:grpSp>
          <p:nvGrpSpPr>
            <p:cNvPr id="11" name="Group 11"/>
            <p:cNvGrpSpPr/>
            <p:nvPr/>
          </p:nvGrpSpPr>
          <p:grpSpPr>
            <a:xfrm>
              <a:off x="3549227" y="2017138"/>
              <a:ext cx="12986173" cy="6108063"/>
              <a:chOff x="0" y="-38100"/>
              <a:chExt cx="2947041" cy="1608708"/>
            </a:xfrm>
          </p:grpSpPr>
          <p:sp>
            <p:nvSpPr>
              <p:cNvPr id="12" name="Freeform 12"/>
              <p:cNvSpPr/>
              <p:nvPr/>
            </p:nvSpPr>
            <p:spPr>
              <a:xfrm>
                <a:off x="0" y="0"/>
                <a:ext cx="2947041" cy="1099693"/>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05545" y="3169484"/>
              <a:ext cx="12338596" cy="1996054"/>
            </a:xfrm>
            <a:prstGeom prst="rect">
              <a:avLst/>
            </a:prstGeom>
          </p:spPr>
          <p:txBody>
            <a:bodyPr wrap="square" lIns="0" tIns="0" rIns="0" bIns="0" rtlCol="0" anchor="t">
              <a:spAutoFit/>
            </a:bodyPr>
            <a:lstStyle/>
            <a:p>
              <a:pPr indent="457200" algn="just"/>
              <a:r>
                <a:rPr lang="vi-VN" sz="4000" dirty="0" err="1">
                  <a:latin typeface="+mj-lt"/>
                </a:rPr>
                <a:t>Đọc</a:t>
              </a:r>
              <a:r>
                <a:rPr lang="vi-VN" sz="4000" dirty="0">
                  <a:latin typeface="+mj-lt"/>
                </a:rPr>
                <a:t> </a:t>
              </a:r>
              <a:r>
                <a:rPr lang="vi-VN" sz="4000" dirty="0" err="1">
                  <a:latin typeface="+mj-lt"/>
                </a:rPr>
                <a:t>diễn</a:t>
              </a:r>
              <a:r>
                <a:rPr lang="vi-VN" sz="4000" dirty="0">
                  <a:latin typeface="+mj-lt"/>
                </a:rPr>
                <a:t> </a:t>
              </a:r>
              <a:r>
                <a:rPr lang="vi-VN" sz="4000" dirty="0" err="1">
                  <a:latin typeface="+mj-lt"/>
                </a:rPr>
                <a:t>cảm</a:t>
              </a:r>
              <a:r>
                <a:rPr lang="vi-VN" sz="4000" dirty="0">
                  <a:latin typeface="+mj-lt"/>
                </a:rPr>
                <a:t> </a:t>
              </a:r>
              <a:r>
                <a:rPr lang="vi-VN" sz="4000" dirty="0" err="1">
                  <a:latin typeface="+mj-lt"/>
                </a:rPr>
                <a:t>thể</a:t>
              </a:r>
              <a:r>
                <a:rPr lang="vi-VN" sz="4000" dirty="0">
                  <a:latin typeface="+mj-lt"/>
                </a:rPr>
                <a:t> </a:t>
              </a:r>
              <a:r>
                <a:rPr lang="vi-VN" sz="4000" dirty="0" err="1">
                  <a:latin typeface="+mj-lt"/>
                </a:rPr>
                <a:t>hiện</a:t>
              </a:r>
              <a:r>
                <a:rPr lang="vi-VN" sz="4000" dirty="0">
                  <a:latin typeface="+mj-lt"/>
                </a:rPr>
                <a:t> tâm </a:t>
              </a:r>
              <a:r>
                <a:rPr lang="vi-VN" sz="4000" dirty="0" err="1">
                  <a:latin typeface="+mj-lt"/>
                </a:rPr>
                <a:t>trạng</a:t>
              </a:r>
              <a:r>
                <a:rPr lang="vi-VN" sz="4000" dirty="0">
                  <a:latin typeface="+mj-lt"/>
                </a:rPr>
                <a:t> nhân </a:t>
              </a:r>
              <a:r>
                <a:rPr lang="vi-VN" sz="4000" dirty="0" err="1">
                  <a:latin typeface="+mj-lt"/>
                </a:rPr>
                <a:t>vật</a:t>
              </a:r>
              <a:r>
                <a:rPr lang="vi-VN" sz="4000" dirty="0">
                  <a:latin typeface="+mj-lt"/>
                </a:rPr>
                <a:t>, </a:t>
              </a:r>
              <a:r>
                <a:rPr lang="vi-VN" sz="4000" dirty="0" err="1">
                  <a:latin typeface="+mj-lt"/>
                </a:rPr>
                <a:t>giọng</a:t>
              </a:r>
              <a:r>
                <a:rPr lang="vi-VN" sz="4000" dirty="0">
                  <a:latin typeface="+mj-lt"/>
                </a:rPr>
                <a:t> </a:t>
              </a:r>
              <a:r>
                <a:rPr lang="vi-VN" sz="4000" dirty="0" err="1">
                  <a:latin typeface="+mj-lt"/>
                </a:rPr>
                <a:t>đọc</a:t>
              </a:r>
              <a:r>
                <a:rPr lang="vi-VN" sz="4000" dirty="0">
                  <a:latin typeface="+mj-lt"/>
                </a:rPr>
                <a:t> vui tươi, </a:t>
              </a:r>
              <a:r>
                <a:rPr lang="vi-VN" sz="4000" dirty="0" err="1">
                  <a:latin typeface="+mj-lt"/>
                </a:rPr>
                <a:t>tình</a:t>
              </a:r>
              <a:r>
                <a:rPr lang="vi-VN" sz="4000" dirty="0">
                  <a:latin typeface="+mj-lt"/>
                </a:rPr>
                <a:t> </a:t>
              </a:r>
              <a:r>
                <a:rPr lang="vi-VN" sz="4000" dirty="0" err="1">
                  <a:latin typeface="+mj-lt"/>
                </a:rPr>
                <a:t>cảm</a:t>
              </a:r>
              <a:r>
                <a:rPr lang="vi-VN" sz="4000" dirty="0">
                  <a:latin typeface="+mj-lt"/>
                </a:rPr>
                <a:t>, </a:t>
              </a:r>
              <a:r>
                <a:rPr lang="vi-VN" sz="4000" dirty="0" err="1">
                  <a:latin typeface="+mj-lt"/>
                </a:rPr>
                <a:t>nhấn</a:t>
              </a:r>
              <a:r>
                <a:rPr lang="vi-VN" sz="4000" dirty="0">
                  <a:latin typeface="+mj-lt"/>
                </a:rPr>
                <a:t> </a:t>
              </a:r>
              <a:r>
                <a:rPr lang="vi-VN" sz="4000" dirty="0" err="1">
                  <a:latin typeface="+mj-lt"/>
                </a:rPr>
                <a:t>giọng</a:t>
              </a:r>
              <a:r>
                <a:rPr lang="vi-VN" sz="4000" dirty="0">
                  <a:latin typeface="+mj-lt"/>
                </a:rPr>
                <a:t> </a:t>
              </a:r>
              <a:r>
                <a:rPr lang="vi-VN" sz="4000" dirty="0" err="1">
                  <a:latin typeface="+mj-lt"/>
                </a:rPr>
                <a:t>vào</a:t>
              </a:r>
              <a:r>
                <a:rPr lang="vi-VN" sz="4000" dirty="0">
                  <a:latin typeface="+mj-lt"/>
                </a:rPr>
                <a:t> </a:t>
              </a:r>
              <a:r>
                <a:rPr lang="vi-VN" sz="4000" dirty="0" err="1">
                  <a:latin typeface="+mj-lt"/>
                </a:rPr>
                <a:t>những</a:t>
              </a:r>
              <a:r>
                <a:rPr lang="vi-VN" sz="4000" dirty="0">
                  <a:latin typeface="+mj-lt"/>
                </a:rPr>
                <a:t> </a:t>
              </a:r>
              <a:r>
                <a:rPr lang="vi-VN" sz="4000" dirty="0" err="1">
                  <a:latin typeface="+mj-lt"/>
                </a:rPr>
                <a:t>từ</a:t>
              </a:r>
              <a:r>
                <a:rPr lang="vi-VN" sz="4000" dirty="0">
                  <a:latin typeface="+mj-lt"/>
                </a:rPr>
                <a:t> </a:t>
              </a:r>
              <a:r>
                <a:rPr lang="vi-VN" sz="4000" dirty="0" err="1">
                  <a:latin typeface="+mj-lt"/>
                </a:rPr>
                <a:t>ngữ</a:t>
              </a:r>
              <a:r>
                <a:rPr lang="en-US" sz="4000" dirty="0">
                  <a:latin typeface="+mj-lt"/>
                </a:rPr>
                <a:t> </a:t>
              </a:r>
              <a:r>
                <a:rPr lang="en-US" sz="4000" dirty="0" err="1">
                  <a:latin typeface="Times New Roman" panose="02020603050405020304" pitchFamily="18" charset="0"/>
                  <a:cs typeface="Times New Roman" panose="02020603050405020304" pitchFamily="18" charset="0"/>
                </a:rPr>
                <a:t>bộc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a:t>
              </a:r>
              <a:endParaRPr lang="vi-VN" sz="4000" b="1" i="0" dirty="0">
                <a:solidFill>
                  <a:srgbClr val="DD5248"/>
                </a:solidFill>
                <a:effectLst/>
                <a:latin typeface="Times New Roman" panose="02020603050405020304" pitchFamily="18" charset="0"/>
                <a:cs typeface="Times New Roman" panose="02020603050405020304" pitchFamily="18" charset="0"/>
              </a:endParaRP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1" name="Group 20">
            <a:extLst>
              <a:ext uri="{FF2B5EF4-FFF2-40B4-BE49-F238E27FC236}">
                <a16:creationId xmlns:a16="http://schemas.microsoft.com/office/drawing/2014/main" id="{5BF5C517-11B0-4FAF-8408-A714FC31C8C5}"/>
              </a:ext>
            </a:extLst>
          </p:cNvPr>
          <p:cNvGrpSpPr/>
          <p:nvPr/>
        </p:nvGrpSpPr>
        <p:grpSpPr>
          <a:xfrm>
            <a:off x="6470010" y="1201857"/>
            <a:ext cx="5347980" cy="826217"/>
            <a:chOff x="5867400" y="857250"/>
            <a:chExt cx="5347980" cy="826217"/>
          </a:xfrm>
        </p:grpSpPr>
        <p:sp>
          <p:nvSpPr>
            <p:cNvPr id="23" name="Freeform 12">
              <a:extLst>
                <a:ext uri="{FF2B5EF4-FFF2-40B4-BE49-F238E27FC236}">
                  <a16:creationId xmlns:a16="http://schemas.microsoft.com/office/drawing/2014/main" id="{B258F103-C98A-415F-B920-529CBB567079}"/>
                </a:ext>
              </a:extLst>
            </p:cNvPr>
            <p:cNvSpPr/>
            <p:nvPr/>
          </p:nvSpPr>
          <p:spPr>
            <a:xfrm>
              <a:off x="5867400" y="857250"/>
              <a:ext cx="5347980" cy="826217"/>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6" name="TextBox 15">
              <a:extLst>
                <a:ext uri="{FF2B5EF4-FFF2-40B4-BE49-F238E27FC236}">
                  <a16:creationId xmlns:a16="http://schemas.microsoft.com/office/drawing/2014/main" id="{61985D6C-9D08-4BCA-91C8-2F5B2E1F37D0}"/>
                </a:ext>
              </a:extLst>
            </p:cNvPr>
            <p:cNvSpPr txBox="1"/>
            <p:nvPr/>
          </p:nvSpPr>
          <p:spPr>
            <a:xfrm>
              <a:off x="6675615" y="857250"/>
              <a:ext cx="4224233" cy="784830"/>
            </a:xfrm>
            <a:prstGeom prst="rect">
              <a:avLst/>
            </a:prstGeom>
            <a:noFill/>
          </p:spPr>
          <p:txBody>
            <a:bodyPr wrap="none" rtlCol="0">
              <a:spAutoFit/>
            </a:bodyPr>
            <a:lstStyle/>
            <a:p>
              <a:r>
                <a:rPr lang="en-US" sz="4500" dirty="0" err="1">
                  <a:latin typeface="Arial" panose="020B0604020202020204" pitchFamily="34" charset="0"/>
                  <a:cs typeface="Arial" panose="020B0604020202020204" pitchFamily="34" charset="0"/>
                </a:rPr>
                <a:t>Nêu</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giọng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đọc</a:t>
              </a:r>
              <a:r>
                <a:rPr lang="en-US" sz="45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18536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en-VN"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3"/>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8"/>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9"/>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Từ</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đầu</a:t>
              </a:r>
              <a:r>
                <a:rPr lang="en-US" sz="4400" b="1"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Còn</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lại</a:t>
              </a:r>
              <a:endParaRPr lang="en-US" sz="4400" b="1"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620246"/>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 nghĩ hồi nhỏ ba nó vô cùng thích ổi nên chắc cháu mình cũng thích ổi như ba nó.</a:t>
              </a:r>
              <a:endParaRPr lang="en-VN"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161746"/>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 nội bắc chiếc ghế đẩu ra 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cây ổi</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 đó vừa nghe đài vừa nheo nheo mắt nhìn lũ trẻ vui chơi</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en-VN"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12785"/>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 nội bắc chiếc ghế đẩu ra sân/gần cây ổi/ngồi đó vừa nghe đài/ vừa nheo nheo mắt nhìn lũ trẻ vui chơi.//</a:t>
              </a:r>
              <a:endParaRPr lang="en-VN"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TextBox 13">
            <a:extLst>
              <a:ext uri="{FF2B5EF4-FFF2-40B4-BE49-F238E27FC236}">
                <a16:creationId xmlns:a16="http://schemas.microsoft.com/office/drawing/2014/main" id="{2010B325-A2DD-BB42-9488-8BC560D4DB75}"/>
              </a:ext>
            </a:extLst>
          </p:cNvPr>
          <p:cNvSpPr txBox="1"/>
          <p:nvPr/>
        </p:nvSpPr>
        <p:spPr>
          <a:xfrm>
            <a:off x="2961344" y="5891371"/>
            <a:ext cx="7425936" cy="3730197"/>
          </a:xfrm>
          <a:prstGeom prst="rect">
            <a:avLst/>
          </a:prstGeom>
        </p:spPr>
        <p:txBody>
          <a:bodyPr lIns="50800" tIns="50800" rIns="50800" bIns="50800" rtlCol="0" anchor="ctr"/>
          <a:lstStyle/>
          <a:p>
            <a:pPr algn="ctr">
              <a:lnSpc>
                <a:spcPts val="2659"/>
              </a:lnSpc>
            </a:pPr>
            <a:endParaRPr/>
          </a:p>
        </p:txBody>
      </p:sp>
    </p:spTree>
    <p:extLst>
      <p:ext uri="{BB962C8B-B14F-4D97-AF65-F5344CB8AC3E}">
        <p14:creationId xmlns:p14="http://schemas.microsoft.com/office/powerpoint/2010/main" val="145145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1073</Words>
  <Application>Microsoft Office PowerPoint</Application>
  <PresentationFormat>Custom</PresentationFormat>
  <Paragraphs>48</Paragraphs>
  <Slides>22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#9Slide07 HoneyCream</vt:lpstr>
      <vt:lpstr>Times New Roman</vt:lpstr>
      <vt:lpstr>Arial</vt:lpstr>
      <vt:lpstr>SVN-Newton</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cp:lastModifiedBy>lan anh</cp:lastModifiedBy>
  <cp:revision>21</cp:revision>
  <dcterms:created xsi:type="dcterms:W3CDTF">2006-08-16T00:00:00Z</dcterms:created>
  <dcterms:modified xsi:type="dcterms:W3CDTF">2024-01-24T09:21:19Z</dcterms:modified>
  <dc:identifier>DAF3wxu8RYY</dc:identifier>
</cp:coreProperties>
</file>