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Lilita One"/>
      <p:regular r:id="rId21"/>
    </p:embeddedFont>
    <p:embeddedFont>
      <p:font typeface="Quicksand"/>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4" roundtripDataSignature="AMtx7mjnHuyTmOfTGTdGsp+40qb3CLSY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Quicksand-regular.fntdata"/><Relationship Id="rId21" Type="http://schemas.openxmlformats.org/officeDocument/2006/relationships/font" Target="fonts/LilitaOne-regular.fntdata"/><Relationship Id="rId24" Type="http://customschemas.google.com/relationships/presentationmetadata" Target="metadata"/><Relationship Id="rId23" Type="http://schemas.openxmlformats.org/officeDocument/2006/relationships/font" Target="fonts/Quicksan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2" name="Google Shape;122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6" name="Google Shape;125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0" name="Google Shape;127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0" name="Google Shape;128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0" name="Google Shape;129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4" name="Google Shape;131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5" name="Google Shape;115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8" name="Google Shape;116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1" name="Google Shape;118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9" name="Google Shape;118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3" name="Google Shape;120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image" Target="../media/image12.png"/><Relationship Id="rId8"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7.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4.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1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4.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8.png"/><Relationship Id="rId6"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8.png"/><Relationship Id="rId6"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4.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8.png"/><Relationship Id="rId6"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4.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20"/>
          <p:cNvSpPr txBox="1"/>
          <p:nvPr>
            <p:ph idx="1" type="subTitle"/>
          </p:nvPr>
        </p:nvSpPr>
        <p:spPr>
          <a:xfrm rot="-452">
            <a:off x="4955749" y="4649831"/>
            <a:ext cx="6082000" cy="568400"/>
          </a:xfrm>
          <a:prstGeom prst="rect">
            <a:avLst/>
          </a:prstGeom>
          <a:solidFill>
            <a:schemeClr val="accent1"/>
          </a:solidFill>
          <a:ln cap="flat" cmpd="sng" w="19050">
            <a:solidFill>
              <a:schemeClr val="accent3"/>
            </a:solidFill>
            <a:prstDash val="solid"/>
            <a:round/>
            <a:headEnd len="sm" w="sm" type="none"/>
            <a:tailEnd len="sm" w="sm" type="none"/>
          </a:ln>
          <a:effectLst>
            <a:outerShdw blurRad="57150" rotWithShape="0" algn="bl" dir="5400000" dist="19050">
              <a:srgbClr val="000000">
                <a:alpha val="20784"/>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p:txBody>
      </p:sp>
      <p:sp>
        <p:nvSpPr>
          <p:cNvPr id="20" name="Google Shape;20;p20"/>
          <p:cNvSpPr txBox="1"/>
          <p:nvPr>
            <p:ph type="ctrTitle"/>
          </p:nvPr>
        </p:nvSpPr>
        <p:spPr>
          <a:xfrm>
            <a:off x="4761551" y="1639367"/>
            <a:ext cx="6470400" cy="28068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5200"/>
              <a:buNone/>
              <a:defRPr sz="8800">
                <a:solidFill>
                  <a:schemeClr val="dk1"/>
                </a:solidFill>
              </a:defRPr>
            </a:lvl1pPr>
            <a:lvl2pPr lvl="1" algn="ctr">
              <a:lnSpc>
                <a:spcPct val="100000"/>
              </a:lnSpc>
              <a:spcBef>
                <a:spcPts val="0"/>
              </a:spcBef>
              <a:spcAft>
                <a:spcPts val="0"/>
              </a:spcAft>
              <a:buClr>
                <a:schemeClr val="dk1"/>
              </a:buClr>
              <a:buSzPts val="5200"/>
              <a:buNone/>
              <a:defRPr sz="6933">
                <a:solidFill>
                  <a:schemeClr val="dk1"/>
                </a:solidFill>
              </a:defRPr>
            </a:lvl2pPr>
            <a:lvl3pPr lvl="2" algn="ctr">
              <a:lnSpc>
                <a:spcPct val="100000"/>
              </a:lnSpc>
              <a:spcBef>
                <a:spcPts val="0"/>
              </a:spcBef>
              <a:spcAft>
                <a:spcPts val="0"/>
              </a:spcAft>
              <a:buClr>
                <a:schemeClr val="dk1"/>
              </a:buClr>
              <a:buSzPts val="5200"/>
              <a:buNone/>
              <a:defRPr sz="6933">
                <a:solidFill>
                  <a:schemeClr val="dk1"/>
                </a:solidFill>
              </a:defRPr>
            </a:lvl3pPr>
            <a:lvl4pPr lvl="3" algn="ctr">
              <a:lnSpc>
                <a:spcPct val="100000"/>
              </a:lnSpc>
              <a:spcBef>
                <a:spcPts val="0"/>
              </a:spcBef>
              <a:spcAft>
                <a:spcPts val="0"/>
              </a:spcAft>
              <a:buClr>
                <a:schemeClr val="dk1"/>
              </a:buClr>
              <a:buSzPts val="5200"/>
              <a:buNone/>
              <a:defRPr sz="6933">
                <a:solidFill>
                  <a:schemeClr val="dk1"/>
                </a:solidFill>
              </a:defRPr>
            </a:lvl4pPr>
            <a:lvl5pPr lvl="4" algn="ctr">
              <a:lnSpc>
                <a:spcPct val="100000"/>
              </a:lnSpc>
              <a:spcBef>
                <a:spcPts val="0"/>
              </a:spcBef>
              <a:spcAft>
                <a:spcPts val="0"/>
              </a:spcAft>
              <a:buClr>
                <a:schemeClr val="dk1"/>
              </a:buClr>
              <a:buSzPts val="5200"/>
              <a:buNone/>
              <a:defRPr sz="6933">
                <a:solidFill>
                  <a:schemeClr val="dk1"/>
                </a:solidFill>
              </a:defRPr>
            </a:lvl5pPr>
            <a:lvl6pPr lvl="5" algn="ctr">
              <a:lnSpc>
                <a:spcPct val="100000"/>
              </a:lnSpc>
              <a:spcBef>
                <a:spcPts val="0"/>
              </a:spcBef>
              <a:spcAft>
                <a:spcPts val="0"/>
              </a:spcAft>
              <a:buClr>
                <a:schemeClr val="dk1"/>
              </a:buClr>
              <a:buSzPts val="5200"/>
              <a:buNone/>
              <a:defRPr sz="6933">
                <a:solidFill>
                  <a:schemeClr val="dk1"/>
                </a:solidFill>
              </a:defRPr>
            </a:lvl6pPr>
            <a:lvl7pPr lvl="6" algn="ctr">
              <a:lnSpc>
                <a:spcPct val="100000"/>
              </a:lnSpc>
              <a:spcBef>
                <a:spcPts val="0"/>
              </a:spcBef>
              <a:spcAft>
                <a:spcPts val="0"/>
              </a:spcAft>
              <a:buClr>
                <a:schemeClr val="dk1"/>
              </a:buClr>
              <a:buSzPts val="5200"/>
              <a:buNone/>
              <a:defRPr sz="6933">
                <a:solidFill>
                  <a:schemeClr val="dk1"/>
                </a:solidFill>
              </a:defRPr>
            </a:lvl7pPr>
            <a:lvl8pPr lvl="7" algn="ctr">
              <a:lnSpc>
                <a:spcPct val="100000"/>
              </a:lnSpc>
              <a:spcBef>
                <a:spcPts val="0"/>
              </a:spcBef>
              <a:spcAft>
                <a:spcPts val="0"/>
              </a:spcAft>
              <a:buClr>
                <a:schemeClr val="dk1"/>
              </a:buClr>
              <a:buSzPts val="5200"/>
              <a:buNone/>
              <a:defRPr sz="6933">
                <a:solidFill>
                  <a:schemeClr val="dk1"/>
                </a:solidFill>
              </a:defRPr>
            </a:lvl8pPr>
            <a:lvl9pPr lvl="8" algn="ctr">
              <a:lnSpc>
                <a:spcPct val="100000"/>
              </a:lnSpc>
              <a:spcBef>
                <a:spcPts val="0"/>
              </a:spcBef>
              <a:spcAft>
                <a:spcPts val="0"/>
              </a:spcAft>
              <a:buClr>
                <a:schemeClr val="dk1"/>
              </a:buClr>
              <a:buSzPts val="5200"/>
              <a:buNone/>
              <a:defRPr sz="6933">
                <a:solidFill>
                  <a:schemeClr val="dk1"/>
                </a:solidFill>
              </a:defRPr>
            </a:lvl9pPr>
          </a:lstStyle>
          <a:p/>
        </p:txBody>
      </p:sp>
      <p:grpSp>
        <p:nvGrpSpPr>
          <p:cNvPr id="21" name="Google Shape;21;p20"/>
          <p:cNvGrpSpPr/>
          <p:nvPr/>
        </p:nvGrpSpPr>
        <p:grpSpPr>
          <a:xfrm>
            <a:off x="-7" y="1"/>
            <a:ext cx="10179540" cy="6858001"/>
            <a:chOff x="-5" y="0"/>
            <a:chExt cx="7634655" cy="5143501"/>
          </a:xfrm>
        </p:grpSpPr>
        <p:pic>
          <p:nvPicPr>
            <p:cNvPr id="22" name="Google Shape;22;p20"/>
            <p:cNvPicPr preferRelativeResize="0"/>
            <p:nvPr/>
          </p:nvPicPr>
          <p:blipFill rotWithShape="1">
            <a:blip r:embed="rId2">
              <a:alphaModFix/>
            </a:blip>
            <a:srcRect b="0" l="0" r="0" t="0"/>
            <a:stretch/>
          </p:blipFill>
          <p:spPr>
            <a:xfrm>
              <a:off x="149025" y="2682962"/>
              <a:ext cx="2617875" cy="1248525"/>
            </a:xfrm>
            <a:prstGeom prst="rect">
              <a:avLst/>
            </a:prstGeom>
            <a:noFill/>
            <a:ln>
              <a:noFill/>
            </a:ln>
          </p:spPr>
        </p:pic>
        <p:pic>
          <p:nvPicPr>
            <p:cNvPr id="23" name="Google Shape;23;p20"/>
            <p:cNvPicPr preferRelativeResize="0"/>
            <p:nvPr/>
          </p:nvPicPr>
          <p:blipFill rotWithShape="1">
            <a:blip r:embed="rId3">
              <a:alphaModFix/>
            </a:blip>
            <a:srcRect b="10830" l="19028" r="0" t="4479"/>
            <a:stretch/>
          </p:blipFill>
          <p:spPr>
            <a:xfrm>
              <a:off x="0" y="0"/>
              <a:ext cx="3929374" cy="5143501"/>
            </a:xfrm>
            <a:prstGeom prst="rect">
              <a:avLst/>
            </a:prstGeom>
            <a:noFill/>
            <a:ln>
              <a:noFill/>
            </a:ln>
          </p:spPr>
        </p:pic>
        <p:pic>
          <p:nvPicPr>
            <p:cNvPr id="24" name="Google Shape;24;p20"/>
            <p:cNvPicPr preferRelativeResize="0"/>
            <p:nvPr/>
          </p:nvPicPr>
          <p:blipFill rotWithShape="1">
            <a:blip r:embed="rId4">
              <a:alphaModFix/>
            </a:blip>
            <a:srcRect b="55904" l="16506" r="0" t="0"/>
            <a:stretch/>
          </p:blipFill>
          <p:spPr>
            <a:xfrm>
              <a:off x="0" y="3436775"/>
              <a:ext cx="7634650" cy="1706726"/>
            </a:xfrm>
            <a:prstGeom prst="rect">
              <a:avLst/>
            </a:prstGeom>
            <a:noFill/>
            <a:ln>
              <a:noFill/>
            </a:ln>
          </p:spPr>
        </p:pic>
        <p:pic>
          <p:nvPicPr>
            <p:cNvPr id="25" name="Google Shape;25;p20"/>
            <p:cNvPicPr preferRelativeResize="0"/>
            <p:nvPr/>
          </p:nvPicPr>
          <p:blipFill rotWithShape="1">
            <a:blip r:embed="rId5">
              <a:alphaModFix/>
            </a:blip>
            <a:srcRect b="0" l="0" r="0" t="36326"/>
            <a:stretch/>
          </p:blipFill>
          <p:spPr>
            <a:xfrm>
              <a:off x="2966025" y="0"/>
              <a:ext cx="2617875" cy="1077074"/>
            </a:xfrm>
            <a:prstGeom prst="rect">
              <a:avLst/>
            </a:prstGeom>
            <a:noFill/>
            <a:ln>
              <a:noFill/>
            </a:ln>
          </p:spPr>
        </p:pic>
        <p:pic>
          <p:nvPicPr>
            <p:cNvPr id="26" name="Google Shape;26;p20"/>
            <p:cNvPicPr preferRelativeResize="0"/>
            <p:nvPr/>
          </p:nvPicPr>
          <p:blipFill rotWithShape="1">
            <a:blip r:embed="rId6">
              <a:alphaModFix/>
            </a:blip>
            <a:srcRect b="0" l="42015" r="0" t="0"/>
            <a:stretch/>
          </p:blipFill>
          <p:spPr>
            <a:xfrm>
              <a:off x="-5" y="146750"/>
              <a:ext cx="1517976" cy="1607650"/>
            </a:xfrm>
            <a:prstGeom prst="rect">
              <a:avLst/>
            </a:prstGeom>
            <a:noFill/>
            <a:ln>
              <a:noFill/>
            </a:ln>
          </p:spPr>
        </p:pic>
      </p:grpSp>
      <p:grpSp>
        <p:nvGrpSpPr>
          <p:cNvPr id="27" name="Google Shape;27;p20"/>
          <p:cNvGrpSpPr/>
          <p:nvPr/>
        </p:nvGrpSpPr>
        <p:grpSpPr>
          <a:xfrm>
            <a:off x="3076201" y="260034"/>
            <a:ext cx="8757833" cy="6322567"/>
            <a:chOff x="2307150" y="195025"/>
            <a:chExt cx="6568375" cy="4741925"/>
          </a:xfrm>
        </p:grpSpPr>
        <p:grpSp>
          <p:nvGrpSpPr>
            <p:cNvPr id="28" name="Google Shape;28;p20"/>
            <p:cNvGrpSpPr/>
            <p:nvPr/>
          </p:nvGrpSpPr>
          <p:grpSpPr>
            <a:xfrm>
              <a:off x="2734126" y="491305"/>
              <a:ext cx="170184" cy="199027"/>
              <a:chOff x="3938129" y="1563480"/>
              <a:chExt cx="400999" cy="468962"/>
            </a:xfrm>
          </p:grpSpPr>
          <p:sp>
            <p:nvSpPr>
              <p:cNvPr id="29" name="Google Shape;29;p20"/>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0" name="Google Shape;30;p20"/>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1" name="Google Shape;31;p20"/>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2" name="Google Shape;32;p20"/>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3" name="Google Shape;33;p20"/>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4" name="Google Shape;34;p20"/>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5" name="Google Shape;35;p20"/>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6" name="Google Shape;36;p20"/>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7" name="Google Shape;37;p20"/>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8" name="Google Shape;38;p20"/>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39" name="Google Shape;39;p20"/>
            <p:cNvSpPr/>
            <p:nvPr/>
          </p:nvSpPr>
          <p:spPr>
            <a:xfrm>
              <a:off x="7907059" y="356422"/>
              <a:ext cx="281830" cy="367141"/>
            </a:xfrm>
            <a:custGeom>
              <a:rect b="b" l="l" r="r" t="t"/>
              <a:pathLst>
                <a:path extrusionOk="0" h="39214" w="30102">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0" name="Google Shape;40;p20"/>
            <p:cNvSpPr/>
            <p:nvPr/>
          </p:nvSpPr>
          <p:spPr>
            <a:xfrm>
              <a:off x="8631450" y="9532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1" name="Google Shape;41;p20"/>
            <p:cNvSpPr/>
            <p:nvPr/>
          </p:nvSpPr>
          <p:spPr>
            <a:xfrm>
              <a:off x="2307150" y="3216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2" name="Google Shape;42;p20"/>
            <p:cNvSpPr/>
            <p:nvPr/>
          </p:nvSpPr>
          <p:spPr>
            <a:xfrm>
              <a:off x="8188900" y="46940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 name="Google Shape;43;p20"/>
            <p:cNvSpPr/>
            <p:nvPr/>
          </p:nvSpPr>
          <p:spPr>
            <a:xfrm>
              <a:off x="8631450" y="8527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 name="Google Shape;44;p20"/>
            <p:cNvSpPr/>
            <p:nvPr/>
          </p:nvSpPr>
          <p:spPr>
            <a:xfrm>
              <a:off x="5725550" y="3564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5" name="Google Shape;45;p20"/>
            <p:cNvSpPr/>
            <p:nvPr/>
          </p:nvSpPr>
          <p:spPr>
            <a:xfrm>
              <a:off x="2645375" y="195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 name="Google Shape;46;p20"/>
            <p:cNvSpPr/>
            <p:nvPr/>
          </p:nvSpPr>
          <p:spPr>
            <a:xfrm>
              <a:off x="7390725" y="521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7" name="Google Shape;47;p20"/>
            <p:cNvSpPr/>
            <p:nvPr/>
          </p:nvSpPr>
          <p:spPr>
            <a:xfrm>
              <a:off x="8712900" y="3970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8" name="Google Shape;48;p20"/>
            <p:cNvSpPr/>
            <p:nvPr/>
          </p:nvSpPr>
          <p:spPr>
            <a:xfrm>
              <a:off x="8783850" y="10051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9" name="Google Shape;49;p20"/>
            <p:cNvSpPr/>
            <p:nvPr/>
          </p:nvSpPr>
          <p:spPr>
            <a:xfrm>
              <a:off x="7613675" y="3564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0" name="Google Shape;50;p20"/>
            <p:cNvSpPr/>
            <p:nvPr/>
          </p:nvSpPr>
          <p:spPr>
            <a:xfrm>
              <a:off x="8838325" y="41139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1" name="Google Shape;51;p20"/>
            <p:cNvSpPr/>
            <p:nvPr/>
          </p:nvSpPr>
          <p:spPr>
            <a:xfrm>
              <a:off x="8466750" y="47201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2" name="Google Shape;52;p20"/>
            <p:cNvSpPr/>
            <p:nvPr/>
          </p:nvSpPr>
          <p:spPr>
            <a:xfrm>
              <a:off x="2458475" y="23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 name="Google Shape;53;p20"/>
            <p:cNvSpPr/>
            <p:nvPr/>
          </p:nvSpPr>
          <p:spPr>
            <a:xfrm>
              <a:off x="8838325" y="36819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4" name="Google Shape;54;p20"/>
            <p:cNvSpPr/>
            <p:nvPr/>
          </p:nvSpPr>
          <p:spPr>
            <a:xfrm>
              <a:off x="8084575" y="48997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301" name="Shape 301"/>
        <p:cNvGrpSpPr/>
        <p:nvPr/>
      </p:nvGrpSpPr>
      <p:grpSpPr>
        <a:xfrm>
          <a:off x="0" y="0"/>
          <a:ext cx="0" cy="0"/>
          <a:chOff x="0" y="0"/>
          <a:chExt cx="0" cy="0"/>
        </a:xfrm>
      </p:grpSpPr>
      <p:sp>
        <p:nvSpPr>
          <p:cNvPr id="302" name="Google Shape;302;p31"/>
          <p:cNvSpPr txBox="1"/>
          <p:nvPr>
            <p:ph type="title"/>
          </p:nvPr>
        </p:nvSpPr>
        <p:spPr>
          <a:xfrm>
            <a:off x="8641397" y="1224333"/>
            <a:ext cx="2590800" cy="25788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6000"/>
              <a:buNone/>
              <a:defRPr sz="16000">
                <a:solidFill>
                  <a:schemeClr val="dk1"/>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p:txBody>
      </p:sp>
      <p:sp>
        <p:nvSpPr>
          <p:cNvPr id="303" name="Google Shape;303;p31"/>
          <p:cNvSpPr txBox="1"/>
          <p:nvPr>
            <p:ph idx="1" type="subTitle"/>
          </p:nvPr>
        </p:nvSpPr>
        <p:spPr>
          <a:xfrm rot="231">
            <a:off x="5267000" y="5022672"/>
            <a:ext cx="5965200" cy="610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4" name="Google Shape;304;p31"/>
          <p:cNvSpPr txBox="1"/>
          <p:nvPr>
            <p:ph idx="2" type="title"/>
          </p:nvPr>
        </p:nvSpPr>
        <p:spPr>
          <a:xfrm>
            <a:off x="5267000" y="3725167"/>
            <a:ext cx="5965200" cy="1122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3600"/>
              <a:buNone/>
              <a:defRPr sz="5733"/>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grpSp>
        <p:nvGrpSpPr>
          <p:cNvPr id="305" name="Google Shape;305;p31"/>
          <p:cNvGrpSpPr/>
          <p:nvPr/>
        </p:nvGrpSpPr>
        <p:grpSpPr>
          <a:xfrm>
            <a:off x="0" y="0"/>
            <a:ext cx="11901336" cy="6858001"/>
            <a:chOff x="0" y="0"/>
            <a:chExt cx="8926002" cy="5143501"/>
          </a:xfrm>
        </p:grpSpPr>
        <p:pic>
          <p:nvPicPr>
            <p:cNvPr id="306" name="Google Shape;306;p31"/>
            <p:cNvPicPr preferRelativeResize="0"/>
            <p:nvPr/>
          </p:nvPicPr>
          <p:blipFill rotWithShape="1">
            <a:blip r:embed="rId2">
              <a:alphaModFix/>
            </a:blip>
            <a:srcRect b="21574" l="20286" r="0" t="-1723"/>
            <a:stretch/>
          </p:blipFill>
          <p:spPr>
            <a:xfrm>
              <a:off x="0" y="1596675"/>
              <a:ext cx="4299424" cy="3546826"/>
            </a:xfrm>
            <a:prstGeom prst="rect">
              <a:avLst/>
            </a:prstGeom>
            <a:noFill/>
            <a:ln>
              <a:noFill/>
            </a:ln>
          </p:spPr>
        </p:pic>
        <p:pic>
          <p:nvPicPr>
            <p:cNvPr id="307" name="Google Shape;307;p31"/>
            <p:cNvPicPr preferRelativeResize="0"/>
            <p:nvPr/>
          </p:nvPicPr>
          <p:blipFill rotWithShape="1">
            <a:blip r:embed="rId3">
              <a:alphaModFix/>
            </a:blip>
            <a:srcRect b="0" l="31534" r="0" t="0"/>
            <a:stretch/>
          </p:blipFill>
          <p:spPr>
            <a:xfrm>
              <a:off x="1" y="1045050"/>
              <a:ext cx="1152050" cy="1238300"/>
            </a:xfrm>
            <a:prstGeom prst="rect">
              <a:avLst/>
            </a:prstGeom>
            <a:noFill/>
            <a:ln>
              <a:noFill/>
            </a:ln>
          </p:spPr>
        </p:pic>
        <p:pic>
          <p:nvPicPr>
            <p:cNvPr id="308" name="Google Shape;308;p31"/>
            <p:cNvPicPr preferRelativeResize="0"/>
            <p:nvPr/>
          </p:nvPicPr>
          <p:blipFill rotWithShape="1">
            <a:blip r:embed="rId4">
              <a:alphaModFix/>
            </a:blip>
            <a:srcRect b="33744" l="0" r="0" t="0"/>
            <a:stretch/>
          </p:blipFill>
          <p:spPr>
            <a:xfrm>
              <a:off x="2162925" y="4085000"/>
              <a:ext cx="2601425" cy="1058500"/>
            </a:xfrm>
            <a:prstGeom prst="rect">
              <a:avLst/>
            </a:prstGeom>
            <a:noFill/>
            <a:ln>
              <a:noFill/>
            </a:ln>
          </p:spPr>
        </p:pic>
        <p:pic>
          <p:nvPicPr>
            <p:cNvPr id="309" name="Google Shape;309;p31"/>
            <p:cNvPicPr preferRelativeResize="0"/>
            <p:nvPr/>
          </p:nvPicPr>
          <p:blipFill rotWithShape="1">
            <a:blip r:embed="rId5">
              <a:alphaModFix/>
            </a:blip>
            <a:srcRect b="0" l="2381" r="0" t="55317"/>
            <a:stretch/>
          </p:blipFill>
          <p:spPr>
            <a:xfrm>
              <a:off x="0" y="0"/>
              <a:ext cx="8926002" cy="1107450"/>
            </a:xfrm>
            <a:prstGeom prst="rect">
              <a:avLst/>
            </a:prstGeom>
            <a:noFill/>
            <a:ln>
              <a:noFill/>
            </a:ln>
          </p:spPr>
        </p:pic>
        <p:pic>
          <p:nvPicPr>
            <p:cNvPr id="310" name="Google Shape;310;p31"/>
            <p:cNvPicPr preferRelativeResize="0"/>
            <p:nvPr/>
          </p:nvPicPr>
          <p:blipFill rotWithShape="1">
            <a:blip r:embed="rId6">
              <a:alphaModFix/>
            </a:blip>
            <a:srcRect b="0" l="36487" r="0" t="0"/>
            <a:stretch/>
          </p:blipFill>
          <p:spPr>
            <a:xfrm>
              <a:off x="4" y="2752350"/>
              <a:ext cx="1460250" cy="1801000"/>
            </a:xfrm>
            <a:prstGeom prst="rect">
              <a:avLst/>
            </a:prstGeom>
            <a:noFill/>
            <a:ln>
              <a:noFill/>
            </a:ln>
          </p:spPr>
        </p:pic>
      </p:grpSp>
      <p:grpSp>
        <p:nvGrpSpPr>
          <p:cNvPr id="311" name="Google Shape;311;p31"/>
          <p:cNvGrpSpPr/>
          <p:nvPr/>
        </p:nvGrpSpPr>
        <p:grpSpPr>
          <a:xfrm>
            <a:off x="-39893" y="925033"/>
            <a:ext cx="11776960" cy="5694210"/>
            <a:chOff x="-29920" y="693775"/>
            <a:chExt cx="8832720" cy="4270657"/>
          </a:xfrm>
        </p:grpSpPr>
        <p:grpSp>
          <p:nvGrpSpPr>
            <p:cNvPr id="312" name="Google Shape;312;p31"/>
            <p:cNvGrpSpPr/>
            <p:nvPr/>
          </p:nvGrpSpPr>
          <p:grpSpPr>
            <a:xfrm>
              <a:off x="1217575" y="693775"/>
              <a:ext cx="7585225" cy="4270650"/>
              <a:chOff x="1217575" y="693775"/>
              <a:chExt cx="7585225" cy="4270650"/>
            </a:xfrm>
          </p:grpSpPr>
          <p:sp>
            <p:nvSpPr>
              <p:cNvPr id="313" name="Google Shape;313;p31"/>
              <p:cNvSpPr/>
              <p:nvPr/>
            </p:nvSpPr>
            <p:spPr>
              <a:xfrm>
                <a:off x="8591900" y="40659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14" name="Google Shape;314;p31"/>
              <p:cNvSpPr/>
              <p:nvPr/>
            </p:nvSpPr>
            <p:spPr>
              <a:xfrm>
                <a:off x="7726675" y="49272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15" name="Google Shape;315;p31"/>
              <p:cNvSpPr/>
              <p:nvPr/>
            </p:nvSpPr>
            <p:spPr>
              <a:xfrm>
                <a:off x="8565800" y="443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16" name="Google Shape;316;p31"/>
              <p:cNvSpPr/>
              <p:nvPr/>
            </p:nvSpPr>
            <p:spPr>
              <a:xfrm>
                <a:off x="8765600" y="42507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17" name="Google Shape;317;p31"/>
              <p:cNvSpPr/>
              <p:nvPr/>
            </p:nvSpPr>
            <p:spPr>
              <a:xfrm>
                <a:off x="8629100" y="48635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18" name="Google Shape;318;p31"/>
              <p:cNvSpPr/>
              <p:nvPr/>
            </p:nvSpPr>
            <p:spPr>
              <a:xfrm>
                <a:off x="8188550" y="48002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19" name="Google Shape;319;p31"/>
              <p:cNvSpPr/>
              <p:nvPr/>
            </p:nvSpPr>
            <p:spPr>
              <a:xfrm>
                <a:off x="8728400" y="6937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20" name="Google Shape;320;p31"/>
              <p:cNvSpPr/>
              <p:nvPr/>
            </p:nvSpPr>
            <p:spPr>
              <a:xfrm>
                <a:off x="1387325" y="8555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21" name="Google Shape;321;p31"/>
              <p:cNvSpPr/>
              <p:nvPr/>
            </p:nvSpPr>
            <p:spPr>
              <a:xfrm>
                <a:off x="8565800"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22" name="Google Shape;322;p31"/>
              <p:cNvSpPr/>
              <p:nvPr/>
            </p:nvSpPr>
            <p:spPr>
              <a:xfrm>
                <a:off x="8728400" y="1264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23" name="Google Shape;323;p31"/>
              <p:cNvSpPr/>
              <p:nvPr/>
            </p:nvSpPr>
            <p:spPr>
              <a:xfrm>
                <a:off x="8001150" y="48263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24" name="Google Shape;324;p31"/>
              <p:cNvSpPr/>
              <p:nvPr/>
            </p:nvSpPr>
            <p:spPr>
              <a:xfrm>
                <a:off x="1217575"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325" name="Google Shape;325;p31"/>
            <p:cNvSpPr/>
            <p:nvPr/>
          </p:nvSpPr>
          <p:spPr>
            <a:xfrm>
              <a:off x="-29920" y="2388122"/>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326" name="Google Shape;326;p31"/>
            <p:cNvGrpSpPr/>
            <p:nvPr/>
          </p:nvGrpSpPr>
          <p:grpSpPr>
            <a:xfrm>
              <a:off x="7283126" y="4765405"/>
              <a:ext cx="170184" cy="199027"/>
              <a:chOff x="3938129" y="1563480"/>
              <a:chExt cx="400999" cy="468962"/>
            </a:xfrm>
          </p:grpSpPr>
          <p:sp>
            <p:nvSpPr>
              <p:cNvPr id="327" name="Google Shape;327;p31"/>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28" name="Google Shape;328;p31"/>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29" name="Google Shape;329;p31"/>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30" name="Google Shape;330;p31"/>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31" name="Google Shape;331;p31"/>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32" name="Google Shape;332;p31"/>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33" name="Google Shape;333;p31"/>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34" name="Google Shape;334;p31"/>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35" name="Google Shape;335;p31"/>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36" name="Google Shape;336;p31"/>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337" name="Google Shape;337;p31"/>
            <p:cNvSpPr/>
            <p:nvPr/>
          </p:nvSpPr>
          <p:spPr>
            <a:xfrm>
              <a:off x="8582145" y="156354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2">
    <p:spTree>
      <p:nvGrpSpPr>
        <p:cNvPr id="338" name="Shape 338"/>
        <p:cNvGrpSpPr/>
        <p:nvPr/>
      </p:nvGrpSpPr>
      <p:grpSpPr>
        <a:xfrm>
          <a:off x="0" y="0"/>
          <a:ext cx="0" cy="0"/>
          <a:chOff x="0" y="0"/>
          <a:chExt cx="0" cy="0"/>
        </a:xfrm>
      </p:grpSpPr>
      <p:sp>
        <p:nvSpPr>
          <p:cNvPr id="339" name="Google Shape;339;p32"/>
          <p:cNvSpPr txBox="1"/>
          <p:nvPr>
            <p:ph type="title"/>
          </p:nvPr>
        </p:nvSpPr>
        <p:spPr>
          <a:xfrm>
            <a:off x="8641397" y="1224333"/>
            <a:ext cx="2590800" cy="25788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6000"/>
              <a:buNone/>
              <a:defRPr sz="16000">
                <a:solidFill>
                  <a:schemeClr val="dk1"/>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p:txBody>
      </p:sp>
      <p:sp>
        <p:nvSpPr>
          <p:cNvPr id="340" name="Google Shape;340;p32"/>
          <p:cNvSpPr txBox="1"/>
          <p:nvPr>
            <p:ph idx="1" type="subTitle"/>
          </p:nvPr>
        </p:nvSpPr>
        <p:spPr>
          <a:xfrm rot="231">
            <a:off x="5267000" y="5022672"/>
            <a:ext cx="5965200" cy="610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41" name="Google Shape;341;p32"/>
          <p:cNvSpPr txBox="1"/>
          <p:nvPr>
            <p:ph idx="2" type="title"/>
          </p:nvPr>
        </p:nvSpPr>
        <p:spPr>
          <a:xfrm>
            <a:off x="5267000" y="3725167"/>
            <a:ext cx="5965200" cy="1122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3600"/>
              <a:buNone/>
              <a:defRPr sz="5733"/>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grpSp>
        <p:nvGrpSpPr>
          <p:cNvPr id="342" name="Google Shape;342;p32"/>
          <p:cNvGrpSpPr/>
          <p:nvPr/>
        </p:nvGrpSpPr>
        <p:grpSpPr>
          <a:xfrm>
            <a:off x="0" y="0"/>
            <a:ext cx="11901336" cy="6858001"/>
            <a:chOff x="0" y="0"/>
            <a:chExt cx="8926002" cy="5143501"/>
          </a:xfrm>
        </p:grpSpPr>
        <p:pic>
          <p:nvPicPr>
            <p:cNvPr id="343" name="Google Shape;343;p32"/>
            <p:cNvPicPr preferRelativeResize="0"/>
            <p:nvPr/>
          </p:nvPicPr>
          <p:blipFill rotWithShape="1">
            <a:blip r:embed="rId2">
              <a:alphaModFix/>
            </a:blip>
            <a:srcRect b="21574" l="20286" r="0" t="-1723"/>
            <a:stretch/>
          </p:blipFill>
          <p:spPr>
            <a:xfrm>
              <a:off x="0" y="1596675"/>
              <a:ext cx="4299424" cy="3546826"/>
            </a:xfrm>
            <a:prstGeom prst="rect">
              <a:avLst/>
            </a:prstGeom>
            <a:noFill/>
            <a:ln>
              <a:noFill/>
            </a:ln>
          </p:spPr>
        </p:pic>
        <p:pic>
          <p:nvPicPr>
            <p:cNvPr id="344" name="Google Shape;344;p32"/>
            <p:cNvPicPr preferRelativeResize="0"/>
            <p:nvPr/>
          </p:nvPicPr>
          <p:blipFill rotWithShape="1">
            <a:blip r:embed="rId3">
              <a:alphaModFix/>
            </a:blip>
            <a:srcRect b="0" l="31534" r="0" t="0"/>
            <a:stretch/>
          </p:blipFill>
          <p:spPr>
            <a:xfrm>
              <a:off x="1" y="1045050"/>
              <a:ext cx="1152050" cy="1238300"/>
            </a:xfrm>
            <a:prstGeom prst="rect">
              <a:avLst/>
            </a:prstGeom>
            <a:noFill/>
            <a:ln>
              <a:noFill/>
            </a:ln>
          </p:spPr>
        </p:pic>
        <p:pic>
          <p:nvPicPr>
            <p:cNvPr id="345" name="Google Shape;345;p32"/>
            <p:cNvPicPr preferRelativeResize="0"/>
            <p:nvPr/>
          </p:nvPicPr>
          <p:blipFill rotWithShape="1">
            <a:blip r:embed="rId4">
              <a:alphaModFix/>
            </a:blip>
            <a:srcRect b="33744" l="0" r="0" t="0"/>
            <a:stretch/>
          </p:blipFill>
          <p:spPr>
            <a:xfrm>
              <a:off x="2162925" y="4085000"/>
              <a:ext cx="2601425" cy="1058500"/>
            </a:xfrm>
            <a:prstGeom prst="rect">
              <a:avLst/>
            </a:prstGeom>
            <a:noFill/>
            <a:ln>
              <a:noFill/>
            </a:ln>
          </p:spPr>
        </p:pic>
        <p:pic>
          <p:nvPicPr>
            <p:cNvPr id="346" name="Google Shape;346;p32"/>
            <p:cNvPicPr preferRelativeResize="0"/>
            <p:nvPr/>
          </p:nvPicPr>
          <p:blipFill rotWithShape="1">
            <a:blip r:embed="rId5">
              <a:alphaModFix/>
            </a:blip>
            <a:srcRect b="0" l="2381" r="0" t="55317"/>
            <a:stretch/>
          </p:blipFill>
          <p:spPr>
            <a:xfrm>
              <a:off x="0" y="0"/>
              <a:ext cx="8926002" cy="1107450"/>
            </a:xfrm>
            <a:prstGeom prst="rect">
              <a:avLst/>
            </a:prstGeom>
            <a:noFill/>
            <a:ln>
              <a:noFill/>
            </a:ln>
          </p:spPr>
        </p:pic>
        <p:pic>
          <p:nvPicPr>
            <p:cNvPr id="347" name="Google Shape;347;p32"/>
            <p:cNvPicPr preferRelativeResize="0"/>
            <p:nvPr/>
          </p:nvPicPr>
          <p:blipFill rotWithShape="1">
            <a:blip r:embed="rId6">
              <a:alphaModFix/>
            </a:blip>
            <a:srcRect b="0" l="36487" r="0" t="0"/>
            <a:stretch/>
          </p:blipFill>
          <p:spPr>
            <a:xfrm>
              <a:off x="4" y="2752350"/>
              <a:ext cx="1460250" cy="1801000"/>
            </a:xfrm>
            <a:prstGeom prst="rect">
              <a:avLst/>
            </a:prstGeom>
            <a:noFill/>
            <a:ln>
              <a:noFill/>
            </a:ln>
          </p:spPr>
        </p:pic>
      </p:grpSp>
      <p:grpSp>
        <p:nvGrpSpPr>
          <p:cNvPr id="348" name="Google Shape;348;p32"/>
          <p:cNvGrpSpPr/>
          <p:nvPr/>
        </p:nvGrpSpPr>
        <p:grpSpPr>
          <a:xfrm>
            <a:off x="-39893" y="925033"/>
            <a:ext cx="11776960" cy="5694210"/>
            <a:chOff x="-29920" y="693775"/>
            <a:chExt cx="8832720" cy="4270657"/>
          </a:xfrm>
        </p:grpSpPr>
        <p:grpSp>
          <p:nvGrpSpPr>
            <p:cNvPr id="349" name="Google Shape;349;p32"/>
            <p:cNvGrpSpPr/>
            <p:nvPr/>
          </p:nvGrpSpPr>
          <p:grpSpPr>
            <a:xfrm>
              <a:off x="1217575" y="693775"/>
              <a:ext cx="7585225" cy="4270650"/>
              <a:chOff x="1217575" y="693775"/>
              <a:chExt cx="7585225" cy="4270650"/>
            </a:xfrm>
          </p:grpSpPr>
          <p:sp>
            <p:nvSpPr>
              <p:cNvPr id="350" name="Google Shape;350;p32"/>
              <p:cNvSpPr/>
              <p:nvPr/>
            </p:nvSpPr>
            <p:spPr>
              <a:xfrm>
                <a:off x="8591900" y="40659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51" name="Google Shape;351;p32"/>
              <p:cNvSpPr/>
              <p:nvPr/>
            </p:nvSpPr>
            <p:spPr>
              <a:xfrm>
                <a:off x="7726675" y="49272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52" name="Google Shape;352;p32"/>
              <p:cNvSpPr/>
              <p:nvPr/>
            </p:nvSpPr>
            <p:spPr>
              <a:xfrm>
                <a:off x="8565800" y="443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53" name="Google Shape;353;p32"/>
              <p:cNvSpPr/>
              <p:nvPr/>
            </p:nvSpPr>
            <p:spPr>
              <a:xfrm>
                <a:off x="8765600" y="42507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54" name="Google Shape;354;p32"/>
              <p:cNvSpPr/>
              <p:nvPr/>
            </p:nvSpPr>
            <p:spPr>
              <a:xfrm>
                <a:off x="8629100" y="48635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55" name="Google Shape;355;p32"/>
              <p:cNvSpPr/>
              <p:nvPr/>
            </p:nvSpPr>
            <p:spPr>
              <a:xfrm>
                <a:off x="8188550" y="48002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56" name="Google Shape;356;p32"/>
              <p:cNvSpPr/>
              <p:nvPr/>
            </p:nvSpPr>
            <p:spPr>
              <a:xfrm>
                <a:off x="8728400" y="6937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57" name="Google Shape;357;p32"/>
              <p:cNvSpPr/>
              <p:nvPr/>
            </p:nvSpPr>
            <p:spPr>
              <a:xfrm>
                <a:off x="1387325" y="8555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58" name="Google Shape;358;p32"/>
              <p:cNvSpPr/>
              <p:nvPr/>
            </p:nvSpPr>
            <p:spPr>
              <a:xfrm>
                <a:off x="8565800"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59" name="Google Shape;359;p32"/>
              <p:cNvSpPr/>
              <p:nvPr/>
            </p:nvSpPr>
            <p:spPr>
              <a:xfrm>
                <a:off x="8728400" y="1264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60" name="Google Shape;360;p32"/>
              <p:cNvSpPr/>
              <p:nvPr/>
            </p:nvSpPr>
            <p:spPr>
              <a:xfrm>
                <a:off x="8001150" y="48263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61" name="Google Shape;361;p32"/>
              <p:cNvSpPr/>
              <p:nvPr/>
            </p:nvSpPr>
            <p:spPr>
              <a:xfrm>
                <a:off x="1217575"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362" name="Google Shape;362;p32"/>
            <p:cNvSpPr/>
            <p:nvPr/>
          </p:nvSpPr>
          <p:spPr>
            <a:xfrm>
              <a:off x="-29920" y="2388122"/>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363" name="Google Shape;363;p32"/>
            <p:cNvGrpSpPr/>
            <p:nvPr/>
          </p:nvGrpSpPr>
          <p:grpSpPr>
            <a:xfrm>
              <a:off x="7283126" y="4765405"/>
              <a:ext cx="170184" cy="199027"/>
              <a:chOff x="3938129" y="1563480"/>
              <a:chExt cx="400999" cy="468962"/>
            </a:xfrm>
          </p:grpSpPr>
          <p:sp>
            <p:nvSpPr>
              <p:cNvPr id="364" name="Google Shape;364;p32"/>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65" name="Google Shape;365;p32"/>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66" name="Google Shape;366;p32"/>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67" name="Google Shape;367;p32"/>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68" name="Google Shape;368;p32"/>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69" name="Google Shape;369;p32"/>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70" name="Google Shape;370;p32"/>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71" name="Google Shape;371;p32"/>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72" name="Google Shape;372;p32"/>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73" name="Google Shape;373;p32"/>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374" name="Google Shape;374;p32"/>
            <p:cNvSpPr/>
            <p:nvPr/>
          </p:nvSpPr>
          <p:spPr>
            <a:xfrm>
              <a:off x="8582145" y="156354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3">
    <p:spTree>
      <p:nvGrpSpPr>
        <p:cNvPr id="375" name="Shape 375"/>
        <p:cNvGrpSpPr/>
        <p:nvPr/>
      </p:nvGrpSpPr>
      <p:grpSpPr>
        <a:xfrm>
          <a:off x="0" y="0"/>
          <a:ext cx="0" cy="0"/>
          <a:chOff x="0" y="0"/>
          <a:chExt cx="0" cy="0"/>
        </a:xfrm>
      </p:grpSpPr>
      <p:sp>
        <p:nvSpPr>
          <p:cNvPr id="376" name="Google Shape;376;p33"/>
          <p:cNvSpPr txBox="1"/>
          <p:nvPr>
            <p:ph type="title"/>
          </p:nvPr>
        </p:nvSpPr>
        <p:spPr>
          <a:xfrm>
            <a:off x="8641397" y="1224333"/>
            <a:ext cx="2590800" cy="25788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6000"/>
              <a:buNone/>
              <a:defRPr sz="16000">
                <a:solidFill>
                  <a:schemeClr val="dk1"/>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p:txBody>
      </p:sp>
      <p:sp>
        <p:nvSpPr>
          <p:cNvPr id="377" name="Google Shape;377;p33"/>
          <p:cNvSpPr txBox="1"/>
          <p:nvPr>
            <p:ph idx="1" type="subTitle"/>
          </p:nvPr>
        </p:nvSpPr>
        <p:spPr>
          <a:xfrm rot="231">
            <a:off x="5267000" y="5022672"/>
            <a:ext cx="5965200" cy="610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78" name="Google Shape;378;p33"/>
          <p:cNvSpPr txBox="1"/>
          <p:nvPr>
            <p:ph idx="2" type="title"/>
          </p:nvPr>
        </p:nvSpPr>
        <p:spPr>
          <a:xfrm>
            <a:off x="5267000" y="3725167"/>
            <a:ext cx="5965200" cy="1122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3600"/>
              <a:buNone/>
              <a:defRPr sz="5733"/>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grpSp>
        <p:nvGrpSpPr>
          <p:cNvPr id="379" name="Google Shape;379;p33"/>
          <p:cNvGrpSpPr/>
          <p:nvPr/>
        </p:nvGrpSpPr>
        <p:grpSpPr>
          <a:xfrm>
            <a:off x="0" y="0"/>
            <a:ext cx="11901336" cy="6858001"/>
            <a:chOff x="0" y="0"/>
            <a:chExt cx="8926002" cy="5143501"/>
          </a:xfrm>
        </p:grpSpPr>
        <p:pic>
          <p:nvPicPr>
            <p:cNvPr id="380" name="Google Shape;380;p33"/>
            <p:cNvPicPr preferRelativeResize="0"/>
            <p:nvPr/>
          </p:nvPicPr>
          <p:blipFill rotWithShape="1">
            <a:blip r:embed="rId2">
              <a:alphaModFix/>
            </a:blip>
            <a:srcRect b="21574" l="20286" r="0" t="-1723"/>
            <a:stretch/>
          </p:blipFill>
          <p:spPr>
            <a:xfrm>
              <a:off x="0" y="1596675"/>
              <a:ext cx="4299424" cy="3546826"/>
            </a:xfrm>
            <a:prstGeom prst="rect">
              <a:avLst/>
            </a:prstGeom>
            <a:noFill/>
            <a:ln>
              <a:noFill/>
            </a:ln>
          </p:spPr>
        </p:pic>
        <p:pic>
          <p:nvPicPr>
            <p:cNvPr id="381" name="Google Shape;381;p33"/>
            <p:cNvPicPr preferRelativeResize="0"/>
            <p:nvPr/>
          </p:nvPicPr>
          <p:blipFill rotWithShape="1">
            <a:blip r:embed="rId3">
              <a:alphaModFix/>
            </a:blip>
            <a:srcRect b="0" l="31534" r="0" t="0"/>
            <a:stretch/>
          </p:blipFill>
          <p:spPr>
            <a:xfrm>
              <a:off x="1" y="1045050"/>
              <a:ext cx="1152050" cy="1238300"/>
            </a:xfrm>
            <a:prstGeom prst="rect">
              <a:avLst/>
            </a:prstGeom>
            <a:noFill/>
            <a:ln>
              <a:noFill/>
            </a:ln>
          </p:spPr>
        </p:pic>
        <p:pic>
          <p:nvPicPr>
            <p:cNvPr id="382" name="Google Shape;382;p33"/>
            <p:cNvPicPr preferRelativeResize="0"/>
            <p:nvPr/>
          </p:nvPicPr>
          <p:blipFill rotWithShape="1">
            <a:blip r:embed="rId4">
              <a:alphaModFix/>
            </a:blip>
            <a:srcRect b="33744" l="0" r="0" t="0"/>
            <a:stretch/>
          </p:blipFill>
          <p:spPr>
            <a:xfrm>
              <a:off x="2162925" y="4085000"/>
              <a:ext cx="2601425" cy="1058500"/>
            </a:xfrm>
            <a:prstGeom prst="rect">
              <a:avLst/>
            </a:prstGeom>
            <a:noFill/>
            <a:ln>
              <a:noFill/>
            </a:ln>
          </p:spPr>
        </p:pic>
        <p:pic>
          <p:nvPicPr>
            <p:cNvPr id="383" name="Google Shape;383;p33"/>
            <p:cNvPicPr preferRelativeResize="0"/>
            <p:nvPr/>
          </p:nvPicPr>
          <p:blipFill rotWithShape="1">
            <a:blip r:embed="rId5">
              <a:alphaModFix/>
            </a:blip>
            <a:srcRect b="0" l="2381" r="0" t="55317"/>
            <a:stretch/>
          </p:blipFill>
          <p:spPr>
            <a:xfrm>
              <a:off x="0" y="0"/>
              <a:ext cx="8926002" cy="1107450"/>
            </a:xfrm>
            <a:prstGeom prst="rect">
              <a:avLst/>
            </a:prstGeom>
            <a:noFill/>
            <a:ln>
              <a:noFill/>
            </a:ln>
          </p:spPr>
        </p:pic>
        <p:pic>
          <p:nvPicPr>
            <p:cNvPr id="384" name="Google Shape;384;p33"/>
            <p:cNvPicPr preferRelativeResize="0"/>
            <p:nvPr/>
          </p:nvPicPr>
          <p:blipFill rotWithShape="1">
            <a:blip r:embed="rId6">
              <a:alphaModFix/>
            </a:blip>
            <a:srcRect b="0" l="36487" r="0" t="0"/>
            <a:stretch/>
          </p:blipFill>
          <p:spPr>
            <a:xfrm>
              <a:off x="4" y="2752350"/>
              <a:ext cx="1460250" cy="1801000"/>
            </a:xfrm>
            <a:prstGeom prst="rect">
              <a:avLst/>
            </a:prstGeom>
            <a:noFill/>
            <a:ln>
              <a:noFill/>
            </a:ln>
          </p:spPr>
        </p:pic>
      </p:grpSp>
      <p:grpSp>
        <p:nvGrpSpPr>
          <p:cNvPr id="385" name="Google Shape;385;p33"/>
          <p:cNvGrpSpPr/>
          <p:nvPr/>
        </p:nvGrpSpPr>
        <p:grpSpPr>
          <a:xfrm>
            <a:off x="-39893" y="925033"/>
            <a:ext cx="11776960" cy="5694210"/>
            <a:chOff x="-29920" y="693775"/>
            <a:chExt cx="8832720" cy="4270657"/>
          </a:xfrm>
        </p:grpSpPr>
        <p:grpSp>
          <p:nvGrpSpPr>
            <p:cNvPr id="386" name="Google Shape;386;p33"/>
            <p:cNvGrpSpPr/>
            <p:nvPr/>
          </p:nvGrpSpPr>
          <p:grpSpPr>
            <a:xfrm>
              <a:off x="1217575" y="693775"/>
              <a:ext cx="7585225" cy="4270650"/>
              <a:chOff x="1217575" y="693775"/>
              <a:chExt cx="7585225" cy="4270650"/>
            </a:xfrm>
          </p:grpSpPr>
          <p:sp>
            <p:nvSpPr>
              <p:cNvPr id="387" name="Google Shape;387;p33"/>
              <p:cNvSpPr/>
              <p:nvPr/>
            </p:nvSpPr>
            <p:spPr>
              <a:xfrm>
                <a:off x="8591900" y="40659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88" name="Google Shape;388;p33"/>
              <p:cNvSpPr/>
              <p:nvPr/>
            </p:nvSpPr>
            <p:spPr>
              <a:xfrm>
                <a:off x="7726675" y="49272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89" name="Google Shape;389;p33"/>
              <p:cNvSpPr/>
              <p:nvPr/>
            </p:nvSpPr>
            <p:spPr>
              <a:xfrm>
                <a:off x="8565800" y="443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90" name="Google Shape;390;p33"/>
              <p:cNvSpPr/>
              <p:nvPr/>
            </p:nvSpPr>
            <p:spPr>
              <a:xfrm>
                <a:off x="8765600" y="42507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91" name="Google Shape;391;p33"/>
              <p:cNvSpPr/>
              <p:nvPr/>
            </p:nvSpPr>
            <p:spPr>
              <a:xfrm>
                <a:off x="8629100" y="48635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92" name="Google Shape;392;p33"/>
              <p:cNvSpPr/>
              <p:nvPr/>
            </p:nvSpPr>
            <p:spPr>
              <a:xfrm>
                <a:off x="8188550" y="48002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93" name="Google Shape;393;p33"/>
              <p:cNvSpPr/>
              <p:nvPr/>
            </p:nvSpPr>
            <p:spPr>
              <a:xfrm>
                <a:off x="8728400" y="6937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94" name="Google Shape;394;p33"/>
              <p:cNvSpPr/>
              <p:nvPr/>
            </p:nvSpPr>
            <p:spPr>
              <a:xfrm>
                <a:off x="1387325" y="8555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95" name="Google Shape;395;p33"/>
              <p:cNvSpPr/>
              <p:nvPr/>
            </p:nvSpPr>
            <p:spPr>
              <a:xfrm>
                <a:off x="8565800"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96" name="Google Shape;396;p33"/>
              <p:cNvSpPr/>
              <p:nvPr/>
            </p:nvSpPr>
            <p:spPr>
              <a:xfrm>
                <a:off x="8728400" y="1264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97" name="Google Shape;397;p33"/>
              <p:cNvSpPr/>
              <p:nvPr/>
            </p:nvSpPr>
            <p:spPr>
              <a:xfrm>
                <a:off x="8001150" y="48263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98" name="Google Shape;398;p33"/>
              <p:cNvSpPr/>
              <p:nvPr/>
            </p:nvSpPr>
            <p:spPr>
              <a:xfrm>
                <a:off x="1217575"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399" name="Google Shape;399;p33"/>
            <p:cNvSpPr/>
            <p:nvPr/>
          </p:nvSpPr>
          <p:spPr>
            <a:xfrm>
              <a:off x="-29920" y="2388122"/>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400" name="Google Shape;400;p33"/>
            <p:cNvGrpSpPr/>
            <p:nvPr/>
          </p:nvGrpSpPr>
          <p:grpSpPr>
            <a:xfrm>
              <a:off x="7283126" y="4765405"/>
              <a:ext cx="170184" cy="199027"/>
              <a:chOff x="3938129" y="1563480"/>
              <a:chExt cx="400999" cy="468962"/>
            </a:xfrm>
          </p:grpSpPr>
          <p:sp>
            <p:nvSpPr>
              <p:cNvPr id="401" name="Google Shape;401;p33"/>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02" name="Google Shape;402;p33"/>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03" name="Google Shape;403;p33"/>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04" name="Google Shape;404;p33"/>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05" name="Google Shape;405;p33"/>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06" name="Google Shape;406;p33"/>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07" name="Google Shape;407;p33"/>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08" name="Google Shape;408;p33"/>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09" name="Google Shape;409;p33"/>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10" name="Google Shape;410;p33"/>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411" name="Google Shape;411;p33"/>
            <p:cNvSpPr/>
            <p:nvPr/>
          </p:nvSpPr>
          <p:spPr>
            <a:xfrm>
              <a:off x="8582145" y="156354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4">
    <p:spTree>
      <p:nvGrpSpPr>
        <p:cNvPr id="412" name="Shape 412"/>
        <p:cNvGrpSpPr/>
        <p:nvPr/>
      </p:nvGrpSpPr>
      <p:grpSpPr>
        <a:xfrm>
          <a:off x="0" y="0"/>
          <a:ext cx="0" cy="0"/>
          <a:chOff x="0" y="0"/>
          <a:chExt cx="0" cy="0"/>
        </a:xfrm>
      </p:grpSpPr>
      <p:sp>
        <p:nvSpPr>
          <p:cNvPr id="413" name="Google Shape;413;p34"/>
          <p:cNvSpPr txBox="1"/>
          <p:nvPr>
            <p:ph type="title"/>
          </p:nvPr>
        </p:nvSpPr>
        <p:spPr>
          <a:xfrm>
            <a:off x="8641397" y="1224333"/>
            <a:ext cx="2590800" cy="25788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6000"/>
              <a:buNone/>
              <a:defRPr sz="16000">
                <a:solidFill>
                  <a:schemeClr val="dk1"/>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p:txBody>
      </p:sp>
      <p:sp>
        <p:nvSpPr>
          <p:cNvPr id="414" name="Google Shape;414;p34"/>
          <p:cNvSpPr txBox="1"/>
          <p:nvPr>
            <p:ph idx="1" type="subTitle"/>
          </p:nvPr>
        </p:nvSpPr>
        <p:spPr>
          <a:xfrm rot="231">
            <a:off x="5267000" y="5022672"/>
            <a:ext cx="5965200" cy="610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15" name="Google Shape;415;p34"/>
          <p:cNvSpPr txBox="1"/>
          <p:nvPr>
            <p:ph idx="2" type="title"/>
          </p:nvPr>
        </p:nvSpPr>
        <p:spPr>
          <a:xfrm>
            <a:off x="5267000" y="3725167"/>
            <a:ext cx="5965200" cy="1122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3600"/>
              <a:buNone/>
              <a:defRPr sz="5733"/>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grpSp>
        <p:nvGrpSpPr>
          <p:cNvPr id="416" name="Google Shape;416;p34"/>
          <p:cNvGrpSpPr/>
          <p:nvPr/>
        </p:nvGrpSpPr>
        <p:grpSpPr>
          <a:xfrm>
            <a:off x="0" y="0"/>
            <a:ext cx="11901336" cy="6858001"/>
            <a:chOff x="0" y="0"/>
            <a:chExt cx="8926002" cy="5143501"/>
          </a:xfrm>
        </p:grpSpPr>
        <p:pic>
          <p:nvPicPr>
            <p:cNvPr id="417" name="Google Shape;417;p34"/>
            <p:cNvPicPr preferRelativeResize="0"/>
            <p:nvPr/>
          </p:nvPicPr>
          <p:blipFill rotWithShape="1">
            <a:blip r:embed="rId2">
              <a:alphaModFix/>
            </a:blip>
            <a:srcRect b="21574" l="20286" r="0" t="-1723"/>
            <a:stretch/>
          </p:blipFill>
          <p:spPr>
            <a:xfrm>
              <a:off x="0" y="1596675"/>
              <a:ext cx="4299424" cy="3546826"/>
            </a:xfrm>
            <a:prstGeom prst="rect">
              <a:avLst/>
            </a:prstGeom>
            <a:noFill/>
            <a:ln>
              <a:noFill/>
            </a:ln>
          </p:spPr>
        </p:pic>
        <p:pic>
          <p:nvPicPr>
            <p:cNvPr id="418" name="Google Shape;418;p34"/>
            <p:cNvPicPr preferRelativeResize="0"/>
            <p:nvPr/>
          </p:nvPicPr>
          <p:blipFill rotWithShape="1">
            <a:blip r:embed="rId3">
              <a:alphaModFix/>
            </a:blip>
            <a:srcRect b="0" l="31534" r="0" t="0"/>
            <a:stretch/>
          </p:blipFill>
          <p:spPr>
            <a:xfrm>
              <a:off x="1" y="1045050"/>
              <a:ext cx="1152050" cy="1238300"/>
            </a:xfrm>
            <a:prstGeom prst="rect">
              <a:avLst/>
            </a:prstGeom>
            <a:noFill/>
            <a:ln>
              <a:noFill/>
            </a:ln>
          </p:spPr>
        </p:pic>
        <p:pic>
          <p:nvPicPr>
            <p:cNvPr id="419" name="Google Shape;419;p34"/>
            <p:cNvPicPr preferRelativeResize="0"/>
            <p:nvPr/>
          </p:nvPicPr>
          <p:blipFill rotWithShape="1">
            <a:blip r:embed="rId4">
              <a:alphaModFix/>
            </a:blip>
            <a:srcRect b="33744" l="0" r="0" t="0"/>
            <a:stretch/>
          </p:blipFill>
          <p:spPr>
            <a:xfrm>
              <a:off x="2162925" y="4085000"/>
              <a:ext cx="2601425" cy="1058500"/>
            </a:xfrm>
            <a:prstGeom prst="rect">
              <a:avLst/>
            </a:prstGeom>
            <a:noFill/>
            <a:ln>
              <a:noFill/>
            </a:ln>
          </p:spPr>
        </p:pic>
        <p:pic>
          <p:nvPicPr>
            <p:cNvPr id="420" name="Google Shape;420;p34"/>
            <p:cNvPicPr preferRelativeResize="0"/>
            <p:nvPr/>
          </p:nvPicPr>
          <p:blipFill rotWithShape="1">
            <a:blip r:embed="rId5">
              <a:alphaModFix/>
            </a:blip>
            <a:srcRect b="0" l="2381" r="0" t="55317"/>
            <a:stretch/>
          </p:blipFill>
          <p:spPr>
            <a:xfrm>
              <a:off x="0" y="0"/>
              <a:ext cx="8926002" cy="1107450"/>
            </a:xfrm>
            <a:prstGeom prst="rect">
              <a:avLst/>
            </a:prstGeom>
            <a:noFill/>
            <a:ln>
              <a:noFill/>
            </a:ln>
          </p:spPr>
        </p:pic>
        <p:pic>
          <p:nvPicPr>
            <p:cNvPr id="421" name="Google Shape;421;p34"/>
            <p:cNvPicPr preferRelativeResize="0"/>
            <p:nvPr/>
          </p:nvPicPr>
          <p:blipFill rotWithShape="1">
            <a:blip r:embed="rId6">
              <a:alphaModFix/>
            </a:blip>
            <a:srcRect b="0" l="36487" r="0" t="0"/>
            <a:stretch/>
          </p:blipFill>
          <p:spPr>
            <a:xfrm>
              <a:off x="4" y="2752350"/>
              <a:ext cx="1460250" cy="1801000"/>
            </a:xfrm>
            <a:prstGeom prst="rect">
              <a:avLst/>
            </a:prstGeom>
            <a:noFill/>
            <a:ln>
              <a:noFill/>
            </a:ln>
          </p:spPr>
        </p:pic>
      </p:grpSp>
      <p:grpSp>
        <p:nvGrpSpPr>
          <p:cNvPr id="422" name="Google Shape;422;p34"/>
          <p:cNvGrpSpPr/>
          <p:nvPr/>
        </p:nvGrpSpPr>
        <p:grpSpPr>
          <a:xfrm>
            <a:off x="-39893" y="925033"/>
            <a:ext cx="11776960" cy="5694210"/>
            <a:chOff x="-29920" y="693775"/>
            <a:chExt cx="8832720" cy="4270657"/>
          </a:xfrm>
        </p:grpSpPr>
        <p:grpSp>
          <p:nvGrpSpPr>
            <p:cNvPr id="423" name="Google Shape;423;p34"/>
            <p:cNvGrpSpPr/>
            <p:nvPr/>
          </p:nvGrpSpPr>
          <p:grpSpPr>
            <a:xfrm>
              <a:off x="1217575" y="693775"/>
              <a:ext cx="7585225" cy="4270650"/>
              <a:chOff x="1217575" y="693775"/>
              <a:chExt cx="7585225" cy="4270650"/>
            </a:xfrm>
          </p:grpSpPr>
          <p:sp>
            <p:nvSpPr>
              <p:cNvPr id="424" name="Google Shape;424;p34"/>
              <p:cNvSpPr/>
              <p:nvPr/>
            </p:nvSpPr>
            <p:spPr>
              <a:xfrm>
                <a:off x="8591900" y="40659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25" name="Google Shape;425;p34"/>
              <p:cNvSpPr/>
              <p:nvPr/>
            </p:nvSpPr>
            <p:spPr>
              <a:xfrm>
                <a:off x="7726675" y="49272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26" name="Google Shape;426;p34"/>
              <p:cNvSpPr/>
              <p:nvPr/>
            </p:nvSpPr>
            <p:spPr>
              <a:xfrm>
                <a:off x="8565800" y="443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27" name="Google Shape;427;p34"/>
              <p:cNvSpPr/>
              <p:nvPr/>
            </p:nvSpPr>
            <p:spPr>
              <a:xfrm>
                <a:off x="8765600" y="42507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28" name="Google Shape;428;p34"/>
              <p:cNvSpPr/>
              <p:nvPr/>
            </p:nvSpPr>
            <p:spPr>
              <a:xfrm>
                <a:off x="8629100" y="48635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29" name="Google Shape;429;p34"/>
              <p:cNvSpPr/>
              <p:nvPr/>
            </p:nvSpPr>
            <p:spPr>
              <a:xfrm>
                <a:off x="8188550" y="48002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0" name="Google Shape;430;p34"/>
              <p:cNvSpPr/>
              <p:nvPr/>
            </p:nvSpPr>
            <p:spPr>
              <a:xfrm>
                <a:off x="8728400" y="6937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1" name="Google Shape;431;p34"/>
              <p:cNvSpPr/>
              <p:nvPr/>
            </p:nvSpPr>
            <p:spPr>
              <a:xfrm>
                <a:off x="1387325" y="8555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2" name="Google Shape;432;p34"/>
              <p:cNvSpPr/>
              <p:nvPr/>
            </p:nvSpPr>
            <p:spPr>
              <a:xfrm>
                <a:off x="8565800"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3" name="Google Shape;433;p34"/>
              <p:cNvSpPr/>
              <p:nvPr/>
            </p:nvSpPr>
            <p:spPr>
              <a:xfrm>
                <a:off x="8728400" y="1264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4" name="Google Shape;434;p34"/>
              <p:cNvSpPr/>
              <p:nvPr/>
            </p:nvSpPr>
            <p:spPr>
              <a:xfrm>
                <a:off x="8001150" y="48263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5" name="Google Shape;435;p34"/>
              <p:cNvSpPr/>
              <p:nvPr/>
            </p:nvSpPr>
            <p:spPr>
              <a:xfrm>
                <a:off x="1217575"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436" name="Google Shape;436;p34"/>
            <p:cNvSpPr/>
            <p:nvPr/>
          </p:nvSpPr>
          <p:spPr>
            <a:xfrm>
              <a:off x="-29920" y="2388122"/>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437" name="Google Shape;437;p34"/>
            <p:cNvGrpSpPr/>
            <p:nvPr/>
          </p:nvGrpSpPr>
          <p:grpSpPr>
            <a:xfrm>
              <a:off x="7283126" y="4765405"/>
              <a:ext cx="170184" cy="199027"/>
              <a:chOff x="3938129" y="1563480"/>
              <a:chExt cx="400999" cy="468962"/>
            </a:xfrm>
          </p:grpSpPr>
          <p:sp>
            <p:nvSpPr>
              <p:cNvPr id="438" name="Google Shape;438;p34"/>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39" name="Google Shape;439;p34"/>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0" name="Google Shape;440;p34"/>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1" name="Google Shape;441;p34"/>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2" name="Google Shape;442;p34"/>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3" name="Google Shape;443;p34"/>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4" name="Google Shape;444;p34"/>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5" name="Google Shape;445;p34"/>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6" name="Google Shape;446;p34"/>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47" name="Google Shape;447;p34"/>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448" name="Google Shape;448;p34"/>
            <p:cNvSpPr/>
            <p:nvPr/>
          </p:nvSpPr>
          <p:spPr>
            <a:xfrm>
              <a:off x="8582145" y="156354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5">
    <p:spTree>
      <p:nvGrpSpPr>
        <p:cNvPr id="449" name="Shape 449"/>
        <p:cNvGrpSpPr/>
        <p:nvPr/>
      </p:nvGrpSpPr>
      <p:grpSpPr>
        <a:xfrm>
          <a:off x="0" y="0"/>
          <a:ext cx="0" cy="0"/>
          <a:chOff x="0" y="0"/>
          <a:chExt cx="0" cy="0"/>
        </a:xfrm>
      </p:grpSpPr>
      <p:sp>
        <p:nvSpPr>
          <p:cNvPr id="450" name="Google Shape;450;p35"/>
          <p:cNvSpPr txBox="1"/>
          <p:nvPr>
            <p:ph type="title"/>
          </p:nvPr>
        </p:nvSpPr>
        <p:spPr>
          <a:xfrm>
            <a:off x="8641397" y="1224333"/>
            <a:ext cx="2590800" cy="25788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6000"/>
              <a:buNone/>
              <a:defRPr sz="16000">
                <a:solidFill>
                  <a:schemeClr val="dk1"/>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p:txBody>
      </p:sp>
      <p:sp>
        <p:nvSpPr>
          <p:cNvPr id="451" name="Google Shape;451;p35"/>
          <p:cNvSpPr txBox="1"/>
          <p:nvPr>
            <p:ph idx="1" type="subTitle"/>
          </p:nvPr>
        </p:nvSpPr>
        <p:spPr>
          <a:xfrm rot="231">
            <a:off x="5267000" y="5022672"/>
            <a:ext cx="5965200" cy="610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52" name="Google Shape;452;p35"/>
          <p:cNvSpPr txBox="1"/>
          <p:nvPr>
            <p:ph idx="2" type="title"/>
          </p:nvPr>
        </p:nvSpPr>
        <p:spPr>
          <a:xfrm>
            <a:off x="5267000" y="3725167"/>
            <a:ext cx="5965200" cy="1122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3600"/>
              <a:buNone/>
              <a:defRPr sz="5733"/>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grpSp>
        <p:nvGrpSpPr>
          <p:cNvPr id="453" name="Google Shape;453;p35"/>
          <p:cNvGrpSpPr/>
          <p:nvPr/>
        </p:nvGrpSpPr>
        <p:grpSpPr>
          <a:xfrm>
            <a:off x="0" y="0"/>
            <a:ext cx="11901336" cy="6858001"/>
            <a:chOff x="0" y="0"/>
            <a:chExt cx="8926002" cy="5143501"/>
          </a:xfrm>
        </p:grpSpPr>
        <p:pic>
          <p:nvPicPr>
            <p:cNvPr id="454" name="Google Shape;454;p35"/>
            <p:cNvPicPr preferRelativeResize="0"/>
            <p:nvPr/>
          </p:nvPicPr>
          <p:blipFill rotWithShape="1">
            <a:blip r:embed="rId2">
              <a:alphaModFix/>
            </a:blip>
            <a:srcRect b="21574" l="20286" r="0" t="-1723"/>
            <a:stretch/>
          </p:blipFill>
          <p:spPr>
            <a:xfrm>
              <a:off x="0" y="1596675"/>
              <a:ext cx="4299424" cy="3546826"/>
            </a:xfrm>
            <a:prstGeom prst="rect">
              <a:avLst/>
            </a:prstGeom>
            <a:noFill/>
            <a:ln>
              <a:noFill/>
            </a:ln>
          </p:spPr>
        </p:pic>
        <p:pic>
          <p:nvPicPr>
            <p:cNvPr id="455" name="Google Shape;455;p35"/>
            <p:cNvPicPr preferRelativeResize="0"/>
            <p:nvPr/>
          </p:nvPicPr>
          <p:blipFill rotWithShape="1">
            <a:blip r:embed="rId3">
              <a:alphaModFix/>
            </a:blip>
            <a:srcRect b="0" l="31534" r="0" t="0"/>
            <a:stretch/>
          </p:blipFill>
          <p:spPr>
            <a:xfrm>
              <a:off x="1" y="1045050"/>
              <a:ext cx="1152050" cy="1238300"/>
            </a:xfrm>
            <a:prstGeom prst="rect">
              <a:avLst/>
            </a:prstGeom>
            <a:noFill/>
            <a:ln>
              <a:noFill/>
            </a:ln>
          </p:spPr>
        </p:pic>
        <p:pic>
          <p:nvPicPr>
            <p:cNvPr id="456" name="Google Shape;456;p35"/>
            <p:cNvPicPr preferRelativeResize="0"/>
            <p:nvPr/>
          </p:nvPicPr>
          <p:blipFill rotWithShape="1">
            <a:blip r:embed="rId4">
              <a:alphaModFix/>
            </a:blip>
            <a:srcRect b="33744" l="0" r="0" t="0"/>
            <a:stretch/>
          </p:blipFill>
          <p:spPr>
            <a:xfrm>
              <a:off x="2162925" y="4085000"/>
              <a:ext cx="2601425" cy="1058500"/>
            </a:xfrm>
            <a:prstGeom prst="rect">
              <a:avLst/>
            </a:prstGeom>
            <a:noFill/>
            <a:ln>
              <a:noFill/>
            </a:ln>
          </p:spPr>
        </p:pic>
        <p:pic>
          <p:nvPicPr>
            <p:cNvPr id="457" name="Google Shape;457;p35"/>
            <p:cNvPicPr preferRelativeResize="0"/>
            <p:nvPr/>
          </p:nvPicPr>
          <p:blipFill rotWithShape="1">
            <a:blip r:embed="rId5">
              <a:alphaModFix/>
            </a:blip>
            <a:srcRect b="0" l="2381" r="0" t="55317"/>
            <a:stretch/>
          </p:blipFill>
          <p:spPr>
            <a:xfrm>
              <a:off x="0" y="0"/>
              <a:ext cx="8926002" cy="1107450"/>
            </a:xfrm>
            <a:prstGeom prst="rect">
              <a:avLst/>
            </a:prstGeom>
            <a:noFill/>
            <a:ln>
              <a:noFill/>
            </a:ln>
          </p:spPr>
        </p:pic>
        <p:pic>
          <p:nvPicPr>
            <p:cNvPr id="458" name="Google Shape;458;p35"/>
            <p:cNvPicPr preferRelativeResize="0"/>
            <p:nvPr/>
          </p:nvPicPr>
          <p:blipFill rotWithShape="1">
            <a:blip r:embed="rId6">
              <a:alphaModFix/>
            </a:blip>
            <a:srcRect b="0" l="36487" r="0" t="0"/>
            <a:stretch/>
          </p:blipFill>
          <p:spPr>
            <a:xfrm>
              <a:off x="4" y="2752350"/>
              <a:ext cx="1460250" cy="1801000"/>
            </a:xfrm>
            <a:prstGeom prst="rect">
              <a:avLst/>
            </a:prstGeom>
            <a:noFill/>
            <a:ln>
              <a:noFill/>
            </a:ln>
          </p:spPr>
        </p:pic>
      </p:grpSp>
      <p:grpSp>
        <p:nvGrpSpPr>
          <p:cNvPr id="459" name="Google Shape;459;p35"/>
          <p:cNvGrpSpPr/>
          <p:nvPr/>
        </p:nvGrpSpPr>
        <p:grpSpPr>
          <a:xfrm>
            <a:off x="-39893" y="925033"/>
            <a:ext cx="11776960" cy="5694210"/>
            <a:chOff x="-29920" y="693775"/>
            <a:chExt cx="8832720" cy="4270657"/>
          </a:xfrm>
        </p:grpSpPr>
        <p:grpSp>
          <p:nvGrpSpPr>
            <p:cNvPr id="460" name="Google Shape;460;p35"/>
            <p:cNvGrpSpPr/>
            <p:nvPr/>
          </p:nvGrpSpPr>
          <p:grpSpPr>
            <a:xfrm>
              <a:off x="1217575" y="693775"/>
              <a:ext cx="7585225" cy="4270650"/>
              <a:chOff x="1217575" y="693775"/>
              <a:chExt cx="7585225" cy="4270650"/>
            </a:xfrm>
          </p:grpSpPr>
          <p:sp>
            <p:nvSpPr>
              <p:cNvPr id="461" name="Google Shape;461;p35"/>
              <p:cNvSpPr/>
              <p:nvPr/>
            </p:nvSpPr>
            <p:spPr>
              <a:xfrm>
                <a:off x="8591900" y="40659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2" name="Google Shape;462;p35"/>
              <p:cNvSpPr/>
              <p:nvPr/>
            </p:nvSpPr>
            <p:spPr>
              <a:xfrm>
                <a:off x="7726675" y="49272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3" name="Google Shape;463;p35"/>
              <p:cNvSpPr/>
              <p:nvPr/>
            </p:nvSpPr>
            <p:spPr>
              <a:xfrm>
                <a:off x="8565800" y="443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4" name="Google Shape;464;p35"/>
              <p:cNvSpPr/>
              <p:nvPr/>
            </p:nvSpPr>
            <p:spPr>
              <a:xfrm>
                <a:off x="8765600" y="42507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5" name="Google Shape;465;p35"/>
              <p:cNvSpPr/>
              <p:nvPr/>
            </p:nvSpPr>
            <p:spPr>
              <a:xfrm>
                <a:off x="8629100" y="48635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6" name="Google Shape;466;p35"/>
              <p:cNvSpPr/>
              <p:nvPr/>
            </p:nvSpPr>
            <p:spPr>
              <a:xfrm>
                <a:off x="8188550" y="48002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7" name="Google Shape;467;p35"/>
              <p:cNvSpPr/>
              <p:nvPr/>
            </p:nvSpPr>
            <p:spPr>
              <a:xfrm>
                <a:off x="8728400" y="6937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8" name="Google Shape;468;p35"/>
              <p:cNvSpPr/>
              <p:nvPr/>
            </p:nvSpPr>
            <p:spPr>
              <a:xfrm>
                <a:off x="1387325" y="8555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9" name="Google Shape;469;p35"/>
              <p:cNvSpPr/>
              <p:nvPr/>
            </p:nvSpPr>
            <p:spPr>
              <a:xfrm>
                <a:off x="8565800"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70" name="Google Shape;470;p35"/>
              <p:cNvSpPr/>
              <p:nvPr/>
            </p:nvSpPr>
            <p:spPr>
              <a:xfrm>
                <a:off x="8728400" y="1264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71" name="Google Shape;471;p35"/>
              <p:cNvSpPr/>
              <p:nvPr/>
            </p:nvSpPr>
            <p:spPr>
              <a:xfrm>
                <a:off x="8001150" y="48263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72" name="Google Shape;472;p35"/>
              <p:cNvSpPr/>
              <p:nvPr/>
            </p:nvSpPr>
            <p:spPr>
              <a:xfrm>
                <a:off x="1217575"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473" name="Google Shape;473;p35"/>
            <p:cNvSpPr/>
            <p:nvPr/>
          </p:nvSpPr>
          <p:spPr>
            <a:xfrm>
              <a:off x="-29920" y="2388122"/>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474" name="Google Shape;474;p35"/>
            <p:cNvGrpSpPr/>
            <p:nvPr/>
          </p:nvGrpSpPr>
          <p:grpSpPr>
            <a:xfrm>
              <a:off x="7283126" y="4765405"/>
              <a:ext cx="170184" cy="199027"/>
              <a:chOff x="3938129" y="1563480"/>
              <a:chExt cx="400999" cy="468962"/>
            </a:xfrm>
          </p:grpSpPr>
          <p:sp>
            <p:nvSpPr>
              <p:cNvPr id="475" name="Google Shape;475;p35"/>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76" name="Google Shape;476;p35"/>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77" name="Google Shape;477;p35"/>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78" name="Google Shape;478;p35"/>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79" name="Google Shape;479;p35"/>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80" name="Google Shape;480;p35"/>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81" name="Google Shape;481;p35"/>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82" name="Google Shape;482;p35"/>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83" name="Google Shape;483;p35"/>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84" name="Google Shape;484;p35"/>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485" name="Google Shape;485;p35"/>
            <p:cNvSpPr/>
            <p:nvPr/>
          </p:nvSpPr>
          <p:spPr>
            <a:xfrm>
              <a:off x="8582145" y="156354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gradFill>
          <a:gsLst>
            <a:gs pos="0">
              <a:schemeClr val="lt1"/>
            </a:gs>
            <a:gs pos="50000">
              <a:schemeClr val="dk2"/>
            </a:gs>
            <a:gs pos="100000">
              <a:schemeClr val="lt2"/>
            </a:gs>
          </a:gsLst>
          <a:path path="circle">
            <a:fillToRect b="100%" l="100%"/>
          </a:path>
          <a:tileRect r="-100%" t="-100%"/>
        </a:gradFill>
      </p:bgPr>
    </p:bg>
    <p:spTree>
      <p:nvGrpSpPr>
        <p:cNvPr id="486" name="Shape 486"/>
        <p:cNvGrpSpPr/>
        <p:nvPr/>
      </p:nvGrpSpPr>
      <p:grpSpPr>
        <a:xfrm>
          <a:off x="0" y="0"/>
          <a:ext cx="0" cy="0"/>
          <a:chOff x="0" y="0"/>
          <a:chExt cx="0" cy="0"/>
        </a:xfrm>
      </p:grpSpPr>
      <p:sp>
        <p:nvSpPr>
          <p:cNvPr id="487" name="Google Shape;487;p36"/>
          <p:cNvSpPr txBox="1"/>
          <p:nvPr>
            <p:ph idx="1" type="subTitle"/>
          </p:nvPr>
        </p:nvSpPr>
        <p:spPr>
          <a:xfrm>
            <a:off x="900400" y="3786400"/>
            <a:ext cx="3936400" cy="846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88" name="Google Shape;488;p36"/>
          <p:cNvSpPr txBox="1"/>
          <p:nvPr>
            <p:ph idx="2" type="subTitle"/>
          </p:nvPr>
        </p:nvSpPr>
        <p:spPr>
          <a:xfrm>
            <a:off x="7355200" y="3786467"/>
            <a:ext cx="3936400" cy="846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89" name="Google Shape;489;p36"/>
          <p:cNvSpPr txBox="1"/>
          <p:nvPr>
            <p:ph type="title"/>
          </p:nvPr>
        </p:nvSpPr>
        <p:spPr>
          <a:xfrm>
            <a:off x="900417" y="3163467"/>
            <a:ext cx="3936400" cy="6228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2400"/>
              <a:buNone/>
              <a:defRPr sz="2667"/>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p:txBody>
      </p:sp>
      <p:sp>
        <p:nvSpPr>
          <p:cNvPr id="490" name="Google Shape;490;p36"/>
          <p:cNvSpPr txBox="1"/>
          <p:nvPr>
            <p:ph idx="3" type="title"/>
          </p:nvPr>
        </p:nvSpPr>
        <p:spPr>
          <a:xfrm>
            <a:off x="7355217" y="3163467"/>
            <a:ext cx="3936400" cy="6228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667"/>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p:txBody>
      </p:sp>
      <p:sp>
        <p:nvSpPr>
          <p:cNvPr id="491" name="Google Shape;491;p36"/>
          <p:cNvSpPr txBox="1"/>
          <p:nvPr>
            <p:ph idx="4" type="title"/>
          </p:nvPr>
        </p:nvSpPr>
        <p:spPr>
          <a:xfrm>
            <a:off x="960000" y="720000"/>
            <a:ext cx="10272000" cy="8460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grpSp>
        <p:nvGrpSpPr>
          <p:cNvPr id="492" name="Google Shape;492;p36"/>
          <p:cNvGrpSpPr/>
          <p:nvPr/>
        </p:nvGrpSpPr>
        <p:grpSpPr>
          <a:xfrm>
            <a:off x="-1" y="304900"/>
            <a:ext cx="12192005" cy="6553101"/>
            <a:chOff x="-1" y="228675"/>
            <a:chExt cx="9144004" cy="4914826"/>
          </a:xfrm>
        </p:grpSpPr>
        <p:pic>
          <p:nvPicPr>
            <p:cNvPr id="493" name="Google Shape;493;p36"/>
            <p:cNvPicPr preferRelativeResize="0"/>
            <p:nvPr/>
          </p:nvPicPr>
          <p:blipFill rotWithShape="1">
            <a:blip r:embed="rId2">
              <a:alphaModFix/>
            </a:blip>
            <a:srcRect b="39972" l="0" r="0" t="0"/>
            <a:stretch/>
          </p:blipFill>
          <p:spPr>
            <a:xfrm>
              <a:off x="377725" y="3559250"/>
              <a:ext cx="1427501" cy="1584251"/>
            </a:xfrm>
            <a:prstGeom prst="rect">
              <a:avLst/>
            </a:prstGeom>
            <a:noFill/>
            <a:ln>
              <a:noFill/>
            </a:ln>
          </p:spPr>
        </p:pic>
        <p:pic>
          <p:nvPicPr>
            <p:cNvPr id="494" name="Google Shape;494;p36"/>
            <p:cNvPicPr preferRelativeResize="0"/>
            <p:nvPr/>
          </p:nvPicPr>
          <p:blipFill rotWithShape="1">
            <a:blip r:embed="rId3">
              <a:alphaModFix/>
            </a:blip>
            <a:srcRect b="27896" l="42507" r="0" t="0"/>
            <a:stretch/>
          </p:blipFill>
          <p:spPr>
            <a:xfrm>
              <a:off x="0" y="3381900"/>
              <a:ext cx="1369475" cy="1761600"/>
            </a:xfrm>
            <a:prstGeom prst="rect">
              <a:avLst/>
            </a:prstGeom>
            <a:noFill/>
            <a:ln>
              <a:noFill/>
            </a:ln>
          </p:spPr>
        </p:pic>
        <p:pic>
          <p:nvPicPr>
            <p:cNvPr id="495" name="Google Shape;495;p36"/>
            <p:cNvPicPr preferRelativeResize="0"/>
            <p:nvPr/>
          </p:nvPicPr>
          <p:blipFill rotWithShape="1">
            <a:blip r:embed="rId4">
              <a:alphaModFix/>
            </a:blip>
            <a:srcRect b="8205" l="0" r="34257" t="0"/>
            <a:stretch/>
          </p:blipFill>
          <p:spPr>
            <a:xfrm>
              <a:off x="6637825" y="3474500"/>
              <a:ext cx="2506175" cy="1669000"/>
            </a:xfrm>
            <a:prstGeom prst="rect">
              <a:avLst/>
            </a:prstGeom>
            <a:noFill/>
            <a:ln>
              <a:noFill/>
            </a:ln>
          </p:spPr>
        </p:pic>
        <p:pic>
          <p:nvPicPr>
            <p:cNvPr id="496" name="Google Shape;496;p36"/>
            <p:cNvPicPr preferRelativeResize="0"/>
            <p:nvPr/>
          </p:nvPicPr>
          <p:blipFill rotWithShape="1">
            <a:blip r:embed="rId5">
              <a:alphaModFix/>
            </a:blip>
            <a:srcRect b="0" l="34383" r="10159" t="0"/>
            <a:stretch/>
          </p:blipFill>
          <p:spPr>
            <a:xfrm>
              <a:off x="0" y="1174500"/>
              <a:ext cx="1061600" cy="1175550"/>
            </a:xfrm>
            <a:prstGeom prst="rect">
              <a:avLst/>
            </a:prstGeom>
            <a:noFill/>
            <a:ln>
              <a:noFill/>
            </a:ln>
          </p:spPr>
        </p:pic>
        <p:pic>
          <p:nvPicPr>
            <p:cNvPr id="497" name="Google Shape;497;p36"/>
            <p:cNvPicPr preferRelativeResize="0"/>
            <p:nvPr/>
          </p:nvPicPr>
          <p:blipFill rotWithShape="1">
            <a:blip r:embed="rId6">
              <a:alphaModFix/>
            </a:blip>
            <a:srcRect b="44182" l="0" r="0" t="0"/>
            <a:stretch/>
          </p:blipFill>
          <p:spPr>
            <a:xfrm>
              <a:off x="2226000" y="4433651"/>
              <a:ext cx="4692001" cy="709850"/>
            </a:xfrm>
            <a:prstGeom prst="rect">
              <a:avLst/>
            </a:prstGeom>
            <a:noFill/>
            <a:ln>
              <a:noFill/>
            </a:ln>
          </p:spPr>
        </p:pic>
        <p:pic>
          <p:nvPicPr>
            <p:cNvPr id="498" name="Google Shape;498;p36"/>
            <p:cNvPicPr preferRelativeResize="0"/>
            <p:nvPr/>
          </p:nvPicPr>
          <p:blipFill rotWithShape="1">
            <a:blip r:embed="rId7">
              <a:alphaModFix/>
            </a:blip>
            <a:srcRect b="13058" l="20759" r="0" t="0"/>
            <a:stretch/>
          </p:blipFill>
          <p:spPr>
            <a:xfrm>
              <a:off x="-1" y="4037800"/>
              <a:ext cx="1369475" cy="1105701"/>
            </a:xfrm>
            <a:prstGeom prst="rect">
              <a:avLst/>
            </a:prstGeom>
            <a:noFill/>
            <a:ln>
              <a:noFill/>
            </a:ln>
          </p:spPr>
        </p:pic>
        <p:pic>
          <p:nvPicPr>
            <p:cNvPr id="499" name="Google Shape;499;p36"/>
            <p:cNvPicPr preferRelativeResize="0"/>
            <p:nvPr/>
          </p:nvPicPr>
          <p:blipFill rotWithShape="1">
            <a:blip r:embed="rId3">
              <a:alphaModFix/>
            </a:blip>
            <a:srcRect b="27896" l="46198" r="0" t="0"/>
            <a:stretch/>
          </p:blipFill>
          <p:spPr>
            <a:xfrm flipH="1">
              <a:off x="7862425" y="3381900"/>
              <a:ext cx="1281575" cy="1761600"/>
            </a:xfrm>
            <a:prstGeom prst="rect">
              <a:avLst/>
            </a:prstGeom>
            <a:noFill/>
            <a:ln>
              <a:noFill/>
            </a:ln>
          </p:spPr>
        </p:pic>
        <p:pic>
          <p:nvPicPr>
            <p:cNvPr id="500" name="Google Shape;500;p36"/>
            <p:cNvPicPr preferRelativeResize="0"/>
            <p:nvPr/>
          </p:nvPicPr>
          <p:blipFill rotWithShape="1">
            <a:blip r:embed="rId7">
              <a:alphaModFix/>
            </a:blip>
            <a:srcRect b="0" l="0" r="44760" t="0"/>
            <a:stretch/>
          </p:blipFill>
          <p:spPr>
            <a:xfrm>
              <a:off x="8189353" y="1014550"/>
              <a:ext cx="954650" cy="1271800"/>
            </a:xfrm>
            <a:prstGeom prst="rect">
              <a:avLst/>
            </a:prstGeom>
            <a:noFill/>
            <a:ln>
              <a:noFill/>
            </a:ln>
          </p:spPr>
        </p:pic>
        <p:sp>
          <p:nvSpPr>
            <p:cNvPr id="501" name="Google Shape;501;p36"/>
            <p:cNvSpPr/>
            <p:nvPr/>
          </p:nvSpPr>
          <p:spPr>
            <a:xfrm>
              <a:off x="8978000" y="31384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02" name="Google Shape;502;p36"/>
            <p:cNvSpPr/>
            <p:nvPr/>
          </p:nvSpPr>
          <p:spPr>
            <a:xfrm>
              <a:off x="280325" y="25875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03" name="Google Shape;503;p36"/>
            <p:cNvSpPr/>
            <p:nvPr/>
          </p:nvSpPr>
          <p:spPr>
            <a:xfrm>
              <a:off x="4044425" y="2286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04" name="Google Shape;504;p36"/>
            <p:cNvSpPr/>
            <p:nvPr/>
          </p:nvSpPr>
          <p:spPr>
            <a:xfrm>
              <a:off x="317525" y="10652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05" name="Google Shape;505;p36"/>
            <p:cNvSpPr/>
            <p:nvPr/>
          </p:nvSpPr>
          <p:spPr>
            <a:xfrm>
              <a:off x="377075" y="27796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06" name="Google Shape;506;p36"/>
            <p:cNvSpPr/>
            <p:nvPr/>
          </p:nvSpPr>
          <p:spPr>
            <a:xfrm>
              <a:off x="2129100" y="47383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07" name="Google Shape;507;p36"/>
            <p:cNvSpPr/>
            <p:nvPr/>
          </p:nvSpPr>
          <p:spPr>
            <a:xfrm>
              <a:off x="8850225" y="29048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08" name="Google Shape;508;p36"/>
            <p:cNvSpPr/>
            <p:nvPr/>
          </p:nvSpPr>
          <p:spPr>
            <a:xfrm>
              <a:off x="8850225" y="7022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09" name="Google Shape;509;p36"/>
            <p:cNvSpPr/>
            <p:nvPr/>
          </p:nvSpPr>
          <p:spPr>
            <a:xfrm>
              <a:off x="8722150" y="31123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10" name="Google Shape;510;p36"/>
            <p:cNvSpPr/>
            <p:nvPr/>
          </p:nvSpPr>
          <p:spPr>
            <a:xfrm>
              <a:off x="8748250" y="463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11" name="Google Shape;511;p36"/>
            <p:cNvSpPr/>
            <p:nvPr/>
          </p:nvSpPr>
          <p:spPr>
            <a:xfrm>
              <a:off x="1948563" y="47383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12" name="Google Shape;512;p36"/>
            <p:cNvSpPr/>
            <p:nvPr/>
          </p:nvSpPr>
          <p:spPr>
            <a:xfrm>
              <a:off x="350975" y="23726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13" name="Google Shape;513;p36"/>
            <p:cNvPicPr preferRelativeResize="0"/>
            <p:nvPr/>
          </p:nvPicPr>
          <p:blipFill rotWithShape="1">
            <a:blip r:embed="rId8">
              <a:alphaModFix/>
            </a:blip>
            <a:srcRect b="31982" l="0" r="0" t="0"/>
            <a:stretch/>
          </p:blipFill>
          <p:spPr>
            <a:xfrm>
              <a:off x="7008625" y="4144475"/>
              <a:ext cx="1127475" cy="999026"/>
            </a:xfrm>
            <a:prstGeom prst="rect">
              <a:avLst/>
            </a:prstGeom>
            <a:noFill/>
            <a:ln>
              <a:noFill/>
            </a:ln>
          </p:spPr>
        </p:pic>
      </p:grpSp>
    </p:spTree>
  </p:cSld>
  <p:clrMapOvr>
    <a:masterClrMapping/>
  </p:clrMapOvr>
  <p:transition spd="slow" p14:dur="1500">
    <p:random/>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1_Section title and description">
    <p:bg>
      <p:bgPr>
        <a:gradFill>
          <a:gsLst>
            <a:gs pos="0">
              <a:schemeClr val="lt1"/>
            </a:gs>
            <a:gs pos="50000">
              <a:schemeClr val="dk2"/>
            </a:gs>
            <a:gs pos="100000">
              <a:schemeClr val="lt2"/>
            </a:gs>
          </a:gsLst>
          <a:path path="circle">
            <a:fillToRect b="100%" l="100%"/>
          </a:path>
          <a:tileRect r="-100%" t="-100%"/>
        </a:gradFill>
      </p:bgPr>
    </p:bg>
    <p:spTree>
      <p:nvGrpSpPr>
        <p:cNvPr id="514" name="Shape 514"/>
        <p:cNvGrpSpPr/>
        <p:nvPr/>
      </p:nvGrpSpPr>
      <p:grpSpPr>
        <a:xfrm>
          <a:off x="0" y="0"/>
          <a:ext cx="0" cy="0"/>
          <a:chOff x="0" y="0"/>
          <a:chExt cx="0" cy="0"/>
        </a:xfrm>
      </p:grpSpPr>
      <p:sp>
        <p:nvSpPr>
          <p:cNvPr id="515" name="Google Shape;515;p37"/>
          <p:cNvSpPr txBox="1"/>
          <p:nvPr>
            <p:ph type="title"/>
          </p:nvPr>
        </p:nvSpPr>
        <p:spPr>
          <a:xfrm>
            <a:off x="2757800" y="2016600"/>
            <a:ext cx="6676400" cy="12520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6667"/>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516" name="Google Shape;516;p37"/>
          <p:cNvSpPr txBox="1"/>
          <p:nvPr>
            <p:ph idx="1" type="subTitle"/>
          </p:nvPr>
        </p:nvSpPr>
        <p:spPr>
          <a:xfrm>
            <a:off x="2757667" y="3325800"/>
            <a:ext cx="6676400" cy="15156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517" name="Google Shape;517;p37"/>
          <p:cNvGrpSpPr/>
          <p:nvPr/>
        </p:nvGrpSpPr>
        <p:grpSpPr>
          <a:xfrm>
            <a:off x="-3" y="-302250"/>
            <a:ext cx="12192002" cy="7160251"/>
            <a:chOff x="-2" y="-226687"/>
            <a:chExt cx="9144001" cy="5370188"/>
          </a:xfrm>
        </p:grpSpPr>
        <p:pic>
          <p:nvPicPr>
            <p:cNvPr id="518" name="Google Shape;518;p37"/>
            <p:cNvPicPr preferRelativeResize="0"/>
            <p:nvPr/>
          </p:nvPicPr>
          <p:blipFill rotWithShape="1">
            <a:blip r:embed="rId2">
              <a:alphaModFix/>
            </a:blip>
            <a:srcRect b="12959" l="49212" r="0" t="0"/>
            <a:stretch/>
          </p:blipFill>
          <p:spPr>
            <a:xfrm>
              <a:off x="0" y="703981"/>
              <a:ext cx="2068451" cy="4436476"/>
            </a:xfrm>
            <a:prstGeom prst="rect">
              <a:avLst/>
            </a:prstGeom>
            <a:noFill/>
            <a:ln>
              <a:noFill/>
            </a:ln>
          </p:spPr>
        </p:pic>
        <p:pic>
          <p:nvPicPr>
            <p:cNvPr id="519" name="Google Shape;519;p37"/>
            <p:cNvPicPr preferRelativeResize="0"/>
            <p:nvPr/>
          </p:nvPicPr>
          <p:blipFill rotWithShape="1">
            <a:blip r:embed="rId3">
              <a:alphaModFix/>
            </a:blip>
            <a:srcRect b="41856" l="45021" r="0" t="0"/>
            <a:stretch/>
          </p:blipFill>
          <p:spPr>
            <a:xfrm>
              <a:off x="4" y="3817998"/>
              <a:ext cx="2627999" cy="1325500"/>
            </a:xfrm>
            <a:prstGeom prst="rect">
              <a:avLst/>
            </a:prstGeom>
            <a:noFill/>
            <a:ln>
              <a:noFill/>
            </a:ln>
          </p:spPr>
        </p:pic>
        <p:pic>
          <p:nvPicPr>
            <p:cNvPr id="520" name="Google Shape;520;p37"/>
            <p:cNvPicPr preferRelativeResize="0"/>
            <p:nvPr/>
          </p:nvPicPr>
          <p:blipFill rotWithShape="1">
            <a:blip r:embed="rId4">
              <a:alphaModFix/>
            </a:blip>
            <a:srcRect b="19955" l="52387" r="0" t="0"/>
            <a:stretch/>
          </p:blipFill>
          <p:spPr>
            <a:xfrm>
              <a:off x="-2" y="2494675"/>
              <a:ext cx="1536226" cy="2648826"/>
            </a:xfrm>
            <a:prstGeom prst="rect">
              <a:avLst/>
            </a:prstGeom>
            <a:noFill/>
            <a:ln>
              <a:noFill/>
            </a:ln>
          </p:spPr>
        </p:pic>
        <p:pic>
          <p:nvPicPr>
            <p:cNvPr id="521" name="Google Shape;521;p37"/>
            <p:cNvPicPr preferRelativeResize="0"/>
            <p:nvPr/>
          </p:nvPicPr>
          <p:blipFill rotWithShape="1">
            <a:blip r:embed="rId5">
              <a:alphaModFix/>
            </a:blip>
            <a:srcRect b="0" l="0" r="0" t="0"/>
            <a:stretch/>
          </p:blipFill>
          <p:spPr>
            <a:xfrm>
              <a:off x="58641" y="-31850"/>
              <a:ext cx="2974850" cy="1826852"/>
            </a:xfrm>
            <a:prstGeom prst="rect">
              <a:avLst/>
            </a:prstGeom>
            <a:noFill/>
            <a:ln>
              <a:noFill/>
            </a:ln>
          </p:spPr>
        </p:pic>
        <p:pic>
          <p:nvPicPr>
            <p:cNvPr id="522" name="Google Shape;522;p37"/>
            <p:cNvPicPr preferRelativeResize="0"/>
            <p:nvPr/>
          </p:nvPicPr>
          <p:blipFill rotWithShape="1">
            <a:blip r:embed="rId6">
              <a:alphaModFix/>
            </a:blip>
            <a:srcRect b="0" l="0" r="0" t="0"/>
            <a:stretch/>
          </p:blipFill>
          <p:spPr>
            <a:xfrm>
              <a:off x="5242348" y="-226687"/>
              <a:ext cx="2282475" cy="1533360"/>
            </a:xfrm>
            <a:prstGeom prst="rect">
              <a:avLst/>
            </a:prstGeom>
            <a:noFill/>
            <a:ln>
              <a:noFill/>
            </a:ln>
          </p:spPr>
        </p:pic>
        <p:pic>
          <p:nvPicPr>
            <p:cNvPr id="523" name="Google Shape;523;p37"/>
            <p:cNvPicPr preferRelativeResize="0"/>
            <p:nvPr/>
          </p:nvPicPr>
          <p:blipFill rotWithShape="1">
            <a:blip r:embed="rId7">
              <a:alphaModFix/>
            </a:blip>
            <a:srcRect b="45471" l="0" r="41911" t="0"/>
            <a:stretch/>
          </p:blipFill>
          <p:spPr>
            <a:xfrm>
              <a:off x="5726500" y="3385670"/>
              <a:ext cx="3417499" cy="1757824"/>
            </a:xfrm>
            <a:prstGeom prst="rect">
              <a:avLst/>
            </a:prstGeom>
            <a:noFill/>
            <a:ln>
              <a:noFill/>
            </a:ln>
          </p:spPr>
        </p:pic>
        <p:pic>
          <p:nvPicPr>
            <p:cNvPr id="524" name="Google Shape;524;p37"/>
            <p:cNvPicPr preferRelativeResize="0"/>
            <p:nvPr/>
          </p:nvPicPr>
          <p:blipFill rotWithShape="1">
            <a:blip r:embed="rId8">
              <a:alphaModFix/>
            </a:blip>
            <a:srcRect b="48717" l="0" r="0" t="0"/>
            <a:stretch/>
          </p:blipFill>
          <p:spPr>
            <a:xfrm>
              <a:off x="4084775" y="4087344"/>
              <a:ext cx="2798624" cy="1056150"/>
            </a:xfrm>
            <a:prstGeom prst="rect">
              <a:avLst/>
            </a:prstGeom>
            <a:noFill/>
            <a:ln>
              <a:noFill/>
            </a:ln>
          </p:spPr>
        </p:pic>
        <p:pic>
          <p:nvPicPr>
            <p:cNvPr id="525" name="Google Shape;525;p37"/>
            <p:cNvPicPr preferRelativeResize="0"/>
            <p:nvPr/>
          </p:nvPicPr>
          <p:blipFill rotWithShape="1">
            <a:blip r:embed="rId9">
              <a:alphaModFix/>
            </a:blip>
            <a:srcRect b="52945" l="0" r="21326" t="0"/>
            <a:stretch/>
          </p:blipFill>
          <p:spPr>
            <a:xfrm>
              <a:off x="7075548" y="4174400"/>
              <a:ext cx="2068451" cy="969099"/>
            </a:xfrm>
            <a:prstGeom prst="rect">
              <a:avLst/>
            </a:prstGeom>
            <a:noFill/>
            <a:ln>
              <a:noFill/>
            </a:ln>
          </p:spPr>
        </p:pic>
      </p:grpSp>
      <p:grpSp>
        <p:nvGrpSpPr>
          <p:cNvPr id="526" name="Google Shape;526;p37"/>
          <p:cNvGrpSpPr/>
          <p:nvPr/>
        </p:nvGrpSpPr>
        <p:grpSpPr>
          <a:xfrm>
            <a:off x="2849768" y="220000"/>
            <a:ext cx="8715233" cy="6037200"/>
            <a:chOff x="2137325" y="165000"/>
            <a:chExt cx="6536425" cy="4527900"/>
          </a:xfrm>
        </p:grpSpPr>
        <p:sp>
          <p:nvSpPr>
            <p:cNvPr id="527" name="Google Shape;527;p37"/>
            <p:cNvSpPr/>
            <p:nvPr/>
          </p:nvSpPr>
          <p:spPr>
            <a:xfrm>
              <a:off x="3347759" y="433335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28" name="Google Shape;528;p37"/>
            <p:cNvSpPr/>
            <p:nvPr/>
          </p:nvSpPr>
          <p:spPr>
            <a:xfrm>
              <a:off x="4278920" y="22619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29" name="Google Shape;529;p37"/>
            <p:cNvSpPr/>
            <p:nvPr/>
          </p:nvSpPr>
          <p:spPr>
            <a:xfrm>
              <a:off x="8424001" y="1100036"/>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0" name="Google Shape;530;p37"/>
            <p:cNvSpPr/>
            <p:nvPr/>
          </p:nvSpPr>
          <p:spPr>
            <a:xfrm>
              <a:off x="2137325" y="165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1" name="Google Shape;531;p37"/>
            <p:cNvSpPr/>
            <p:nvPr/>
          </p:nvSpPr>
          <p:spPr>
            <a:xfrm>
              <a:off x="3952675" y="44227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2" name="Google Shape;532;p37"/>
            <p:cNvSpPr/>
            <p:nvPr/>
          </p:nvSpPr>
          <p:spPr>
            <a:xfrm>
              <a:off x="4227225" y="4953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3" name="Google Shape;533;p37"/>
            <p:cNvSpPr/>
            <p:nvPr/>
          </p:nvSpPr>
          <p:spPr>
            <a:xfrm>
              <a:off x="2174525" y="278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4" name="Google Shape;534;p37"/>
            <p:cNvSpPr/>
            <p:nvPr/>
          </p:nvSpPr>
          <p:spPr>
            <a:xfrm>
              <a:off x="289637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5" name="Google Shape;535;p37"/>
            <p:cNvSpPr/>
            <p:nvPr/>
          </p:nvSpPr>
          <p:spPr>
            <a:xfrm>
              <a:off x="2270100" y="2262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6" name="Google Shape;536;p37"/>
            <p:cNvSpPr/>
            <p:nvPr/>
          </p:nvSpPr>
          <p:spPr>
            <a:xfrm>
              <a:off x="4078550" y="3156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7" name="Google Shape;537;p37"/>
            <p:cNvSpPr/>
            <p:nvPr/>
          </p:nvSpPr>
          <p:spPr>
            <a:xfrm>
              <a:off x="8636550" y="888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8" name="Google Shape;538;p37"/>
            <p:cNvSpPr/>
            <p:nvPr/>
          </p:nvSpPr>
          <p:spPr>
            <a:xfrm>
              <a:off x="3059825" y="46035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39" name="Google Shape;539;p37"/>
            <p:cNvSpPr/>
            <p:nvPr/>
          </p:nvSpPr>
          <p:spPr>
            <a:xfrm>
              <a:off x="8468350" y="736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40" name="Google Shape;540;p37"/>
            <p:cNvSpPr/>
            <p:nvPr/>
          </p:nvSpPr>
          <p:spPr>
            <a:xfrm>
              <a:off x="4142225" y="41740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41" name="Google Shape;541;p37"/>
            <p:cNvSpPr/>
            <p:nvPr/>
          </p:nvSpPr>
          <p:spPr>
            <a:xfrm>
              <a:off x="4227225" y="43333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1_Big number">
    <p:spTree>
      <p:nvGrpSpPr>
        <p:cNvPr id="542" name="Shape 542"/>
        <p:cNvGrpSpPr/>
        <p:nvPr/>
      </p:nvGrpSpPr>
      <p:grpSpPr>
        <a:xfrm>
          <a:off x="0" y="0"/>
          <a:ext cx="0" cy="0"/>
          <a:chOff x="0" y="0"/>
          <a:chExt cx="0" cy="0"/>
        </a:xfrm>
      </p:grpSpPr>
      <p:sp>
        <p:nvSpPr>
          <p:cNvPr id="543" name="Google Shape;543;p38"/>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544" name="Google Shape;544;p38"/>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545" name="Google Shape;545;p38"/>
          <p:cNvGrpSpPr/>
          <p:nvPr/>
        </p:nvGrpSpPr>
        <p:grpSpPr>
          <a:xfrm>
            <a:off x="0" y="2"/>
            <a:ext cx="12192000" cy="6858003"/>
            <a:chOff x="0" y="2"/>
            <a:chExt cx="9144000" cy="5143502"/>
          </a:xfrm>
        </p:grpSpPr>
        <p:pic>
          <p:nvPicPr>
            <p:cNvPr id="546" name="Google Shape;546;p38"/>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547" name="Google Shape;547;p38"/>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548" name="Google Shape;548;p38"/>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549" name="Google Shape;549;p38"/>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550" name="Google Shape;550;p38"/>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551" name="Google Shape;551;p38"/>
          <p:cNvGrpSpPr/>
          <p:nvPr/>
        </p:nvGrpSpPr>
        <p:grpSpPr>
          <a:xfrm>
            <a:off x="793502" y="211733"/>
            <a:ext cx="11043041" cy="6348603"/>
            <a:chOff x="595126" y="158800"/>
            <a:chExt cx="8282281" cy="4761452"/>
          </a:xfrm>
        </p:grpSpPr>
        <p:sp>
          <p:nvSpPr>
            <p:cNvPr id="552" name="Google Shape;552;p38"/>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53" name="Google Shape;553;p38"/>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54" name="Google Shape;554;p38"/>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55" name="Google Shape;555;p38"/>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56" name="Google Shape;556;p38"/>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57" name="Google Shape;557;p38"/>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58" name="Google Shape;558;p38"/>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59" name="Google Shape;559;p38"/>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60" name="Google Shape;560;p38"/>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61" name="Google Shape;561;p38"/>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62" name="Google Shape;562;p38"/>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63" name="Google Shape;563;p38"/>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1_Big number 2">
    <p:spTree>
      <p:nvGrpSpPr>
        <p:cNvPr id="564" name="Shape 564"/>
        <p:cNvGrpSpPr/>
        <p:nvPr/>
      </p:nvGrpSpPr>
      <p:grpSpPr>
        <a:xfrm>
          <a:off x="0" y="0"/>
          <a:ext cx="0" cy="0"/>
          <a:chOff x="0" y="0"/>
          <a:chExt cx="0" cy="0"/>
        </a:xfrm>
      </p:grpSpPr>
      <p:sp>
        <p:nvSpPr>
          <p:cNvPr id="565" name="Google Shape;565;p39"/>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566" name="Google Shape;566;p39"/>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567" name="Google Shape;567;p39"/>
          <p:cNvGrpSpPr/>
          <p:nvPr/>
        </p:nvGrpSpPr>
        <p:grpSpPr>
          <a:xfrm>
            <a:off x="0" y="2"/>
            <a:ext cx="12192000" cy="6858003"/>
            <a:chOff x="0" y="2"/>
            <a:chExt cx="9144000" cy="5143502"/>
          </a:xfrm>
        </p:grpSpPr>
        <p:pic>
          <p:nvPicPr>
            <p:cNvPr id="568" name="Google Shape;568;p39"/>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569" name="Google Shape;569;p39"/>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570" name="Google Shape;570;p39"/>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571" name="Google Shape;571;p39"/>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572" name="Google Shape;572;p39"/>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573" name="Google Shape;573;p39"/>
          <p:cNvGrpSpPr/>
          <p:nvPr/>
        </p:nvGrpSpPr>
        <p:grpSpPr>
          <a:xfrm>
            <a:off x="793502" y="211733"/>
            <a:ext cx="11043041" cy="6348603"/>
            <a:chOff x="595126" y="158800"/>
            <a:chExt cx="8282281" cy="4761452"/>
          </a:xfrm>
        </p:grpSpPr>
        <p:sp>
          <p:nvSpPr>
            <p:cNvPr id="574" name="Google Shape;574;p39"/>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75" name="Google Shape;575;p39"/>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76" name="Google Shape;576;p39"/>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77" name="Google Shape;577;p39"/>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78" name="Google Shape;578;p39"/>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79" name="Google Shape;579;p39"/>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80" name="Google Shape;580;p39"/>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81" name="Google Shape;581;p39"/>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82" name="Google Shape;582;p39"/>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83" name="Google Shape;583;p39"/>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84" name="Google Shape;584;p39"/>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85" name="Google Shape;585;p39"/>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1_Big number 3">
    <p:spTree>
      <p:nvGrpSpPr>
        <p:cNvPr id="586" name="Shape 586"/>
        <p:cNvGrpSpPr/>
        <p:nvPr/>
      </p:nvGrpSpPr>
      <p:grpSpPr>
        <a:xfrm>
          <a:off x="0" y="0"/>
          <a:ext cx="0" cy="0"/>
          <a:chOff x="0" y="0"/>
          <a:chExt cx="0" cy="0"/>
        </a:xfrm>
      </p:grpSpPr>
      <p:sp>
        <p:nvSpPr>
          <p:cNvPr id="587" name="Google Shape;587;p40"/>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588" name="Google Shape;588;p40"/>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589" name="Google Shape;589;p40"/>
          <p:cNvGrpSpPr/>
          <p:nvPr/>
        </p:nvGrpSpPr>
        <p:grpSpPr>
          <a:xfrm>
            <a:off x="0" y="2"/>
            <a:ext cx="12192000" cy="6858003"/>
            <a:chOff x="0" y="2"/>
            <a:chExt cx="9144000" cy="5143502"/>
          </a:xfrm>
        </p:grpSpPr>
        <p:pic>
          <p:nvPicPr>
            <p:cNvPr id="590" name="Google Shape;590;p40"/>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591" name="Google Shape;591;p40"/>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592" name="Google Shape;592;p40"/>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593" name="Google Shape;593;p40"/>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594" name="Google Shape;594;p40"/>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595" name="Google Shape;595;p40"/>
          <p:cNvGrpSpPr/>
          <p:nvPr/>
        </p:nvGrpSpPr>
        <p:grpSpPr>
          <a:xfrm>
            <a:off x="793502" y="211733"/>
            <a:ext cx="11043041" cy="6348603"/>
            <a:chOff x="595126" y="158800"/>
            <a:chExt cx="8282281" cy="4761452"/>
          </a:xfrm>
        </p:grpSpPr>
        <p:sp>
          <p:nvSpPr>
            <p:cNvPr id="596" name="Google Shape;596;p40"/>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97" name="Google Shape;597;p40"/>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98" name="Google Shape;598;p40"/>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99" name="Google Shape;599;p40"/>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0" name="Google Shape;600;p40"/>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1" name="Google Shape;601;p40"/>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2" name="Google Shape;602;p40"/>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3" name="Google Shape;603;p40"/>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4" name="Google Shape;604;p40"/>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5" name="Google Shape;605;p40"/>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6" name="Google Shape;606;p40"/>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07" name="Google Shape;607;p40"/>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bg>
      <p:bgPr>
        <a:gradFill>
          <a:gsLst>
            <a:gs pos="0">
              <a:schemeClr val="lt1"/>
            </a:gs>
            <a:gs pos="50000">
              <a:schemeClr val="dk2"/>
            </a:gs>
            <a:gs pos="100000">
              <a:schemeClr val="lt2"/>
            </a:gs>
          </a:gsLst>
          <a:path path="circle">
            <a:fillToRect b="100%" l="100%"/>
          </a:path>
          <a:tileRect r="-100%" t="-100%"/>
        </a:gradFill>
      </p:bgPr>
    </p:bg>
    <p:spTree>
      <p:nvGrpSpPr>
        <p:cNvPr id="55" name="Shape 55"/>
        <p:cNvGrpSpPr/>
        <p:nvPr/>
      </p:nvGrpSpPr>
      <p:grpSpPr>
        <a:xfrm>
          <a:off x="0" y="0"/>
          <a:ext cx="0" cy="0"/>
          <a:chOff x="0" y="0"/>
          <a:chExt cx="0" cy="0"/>
        </a:xfrm>
      </p:grpSpPr>
      <p:sp>
        <p:nvSpPr>
          <p:cNvPr id="56" name="Google Shape;56;p21"/>
          <p:cNvSpPr txBox="1"/>
          <p:nvPr>
            <p:ph type="title"/>
          </p:nvPr>
        </p:nvSpPr>
        <p:spPr>
          <a:xfrm>
            <a:off x="2757800" y="2016600"/>
            <a:ext cx="6676400" cy="12520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6667"/>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57" name="Google Shape;57;p21"/>
          <p:cNvSpPr txBox="1"/>
          <p:nvPr>
            <p:ph idx="1" type="subTitle"/>
          </p:nvPr>
        </p:nvSpPr>
        <p:spPr>
          <a:xfrm>
            <a:off x="2757667" y="3325800"/>
            <a:ext cx="6676400" cy="15156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58" name="Google Shape;58;p21"/>
          <p:cNvGrpSpPr/>
          <p:nvPr/>
        </p:nvGrpSpPr>
        <p:grpSpPr>
          <a:xfrm>
            <a:off x="-3" y="-302250"/>
            <a:ext cx="12192002" cy="7160251"/>
            <a:chOff x="-2" y="-226687"/>
            <a:chExt cx="9144001" cy="5370188"/>
          </a:xfrm>
        </p:grpSpPr>
        <p:pic>
          <p:nvPicPr>
            <p:cNvPr id="59" name="Google Shape;59;p21"/>
            <p:cNvPicPr preferRelativeResize="0"/>
            <p:nvPr/>
          </p:nvPicPr>
          <p:blipFill rotWithShape="1">
            <a:blip r:embed="rId2">
              <a:alphaModFix/>
            </a:blip>
            <a:srcRect b="12959" l="49212" r="0" t="0"/>
            <a:stretch/>
          </p:blipFill>
          <p:spPr>
            <a:xfrm>
              <a:off x="0" y="703981"/>
              <a:ext cx="2068451" cy="4436476"/>
            </a:xfrm>
            <a:prstGeom prst="rect">
              <a:avLst/>
            </a:prstGeom>
            <a:noFill/>
            <a:ln>
              <a:noFill/>
            </a:ln>
          </p:spPr>
        </p:pic>
        <p:pic>
          <p:nvPicPr>
            <p:cNvPr id="60" name="Google Shape;60;p21"/>
            <p:cNvPicPr preferRelativeResize="0"/>
            <p:nvPr/>
          </p:nvPicPr>
          <p:blipFill rotWithShape="1">
            <a:blip r:embed="rId3">
              <a:alphaModFix/>
            </a:blip>
            <a:srcRect b="41856" l="45021" r="0" t="0"/>
            <a:stretch/>
          </p:blipFill>
          <p:spPr>
            <a:xfrm>
              <a:off x="4" y="3817998"/>
              <a:ext cx="2627999" cy="1325500"/>
            </a:xfrm>
            <a:prstGeom prst="rect">
              <a:avLst/>
            </a:prstGeom>
            <a:noFill/>
            <a:ln>
              <a:noFill/>
            </a:ln>
          </p:spPr>
        </p:pic>
        <p:pic>
          <p:nvPicPr>
            <p:cNvPr id="61" name="Google Shape;61;p21"/>
            <p:cNvPicPr preferRelativeResize="0"/>
            <p:nvPr/>
          </p:nvPicPr>
          <p:blipFill rotWithShape="1">
            <a:blip r:embed="rId4">
              <a:alphaModFix/>
            </a:blip>
            <a:srcRect b="19955" l="52387" r="0" t="0"/>
            <a:stretch/>
          </p:blipFill>
          <p:spPr>
            <a:xfrm>
              <a:off x="-2" y="2494675"/>
              <a:ext cx="1536226" cy="2648826"/>
            </a:xfrm>
            <a:prstGeom prst="rect">
              <a:avLst/>
            </a:prstGeom>
            <a:noFill/>
            <a:ln>
              <a:noFill/>
            </a:ln>
          </p:spPr>
        </p:pic>
        <p:pic>
          <p:nvPicPr>
            <p:cNvPr id="62" name="Google Shape;62;p21"/>
            <p:cNvPicPr preferRelativeResize="0"/>
            <p:nvPr/>
          </p:nvPicPr>
          <p:blipFill rotWithShape="1">
            <a:blip r:embed="rId5">
              <a:alphaModFix/>
            </a:blip>
            <a:srcRect b="0" l="0" r="0" t="0"/>
            <a:stretch/>
          </p:blipFill>
          <p:spPr>
            <a:xfrm>
              <a:off x="58641" y="-31850"/>
              <a:ext cx="2974850" cy="1826852"/>
            </a:xfrm>
            <a:prstGeom prst="rect">
              <a:avLst/>
            </a:prstGeom>
            <a:noFill/>
            <a:ln>
              <a:noFill/>
            </a:ln>
          </p:spPr>
        </p:pic>
        <p:pic>
          <p:nvPicPr>
            <p:cNvPr id="63" name="Google Shape;63;p21"/>
            <p:cNvPicPr preferRelativeResize="0"/>
            <p:nvPr/>
          </p:nvPicPr>
          <p:blipFill rotWithShape="1">
            <a:blip r:embed="rId6">
              <a:alphaModFix/>
            </a:blip>
            <a:srcRect b="0" l="0" r="0" t="0"/>
            <a:stretch/>
          </p:blipFill>
          <p:spPr>
            <a:xfrm>
              <a:off x="5242348" y="-226687"/>
              <a:ext cx="2282475" cy="1533360"/>
            </a:xfrm>
            <a:prstGeom prst="rect">
              <a:avLst/>
            </a:prstGeom>
            <a:noFill/>
            <a:ln>
              <a:noFill/>
            </a:ln>
          </p:spPr>
        </p:pic>
        <p:pic>
          <p:nvPicPr>
            <p:cNvPr id="64" name="Google Shape;64;p21"/>
            <p:cNvPicPr preferRelativeResize="0"/>
            <p:nvPr/>
          </p:nvPicPr>
          <p:blipFill rotWithShape="1">
            <a:blip r:embed="rId7">
              <a:alphaModFix/>
            </a:blip>
            <a:srcRect b="45471" l="0" r="41911" t="0"/>
            <a:stretch/>
          </p:blipFill>
          <p:spPr>
            <a:xfrm>
              <a:off x="5726500" y="3385670"/>
              <a:ext cx="3417499" cy="1757824"/>
            </a:xfrm>
            <a:prstGeom prst="rect">
              <a:avLst/>
            </a:prstGeom>
            <a:noFill/>
            <a:ln>
              <a:noFill/>
            </a:ln>
          </p:spPr>
        </p:pic>
        <p:pic>
          <p:nvPicPr>
            <p:cNvPr id="65" name="Google Shape;65;p21"/>
            <p:cNvPicPr preferRelativeResize="0"/>
            <p:nvPr/>
          </p:nvPicPr>
          <p:blipFill rotWithShape="1">
            <a:blip r:embed="rId8">
              <a:alphaModFix/>
            </a:blip>
            <a:srcRect b="48717" l="0" r="0" t="0"/>
            <a:stretch/>
          </p:blipFill>
          <p:spPr>
            <a:xfrm>
              <a:off x="4084775" y="4087344"/>
              <a:ext cx="2798624" cy="1056150"/>
            </a:xfrm>
            <a:prstGeom prst="rect">
              <a:avLst/>
            </a:prstGeom>
            <a:noFill/>
            <a:ln>
              <a:noFill/>
            </a:ln>
          </p:spPr>
        </p:pic>
        <p:pic>
          <p:nvPicPr>
            <p:cNvPr id="66" name="Google Shape;66;p21"/>
            <p:cNvPicPr preferRelativeResize="0"/>
            <p:nvPr/>
          </p:nvPicPr>
          <p:blipFill rotWithShape="1">
            <a:blip r:embed="rId9">
              <a:alphaModFix/>
            </a:blip>
            <a:srcRect b="52945" l="0" r="21326" t="0"/>
            <a:stretch/>
          </p:blipFill>
          <p:spPr>
            <a:xfrm>
              <a:off x="7075548" y="4174400"/>
              <a:ext cx="2068451" cy="969099"/>
            </a:xfrm>
            <a:prstGeom prst="rect">
              <a:avLst/>
            </a:prstGeom>
            <a:noFill/>
            <a:ln>
              <a:noFill/>
            </a:ln>
          </p:spPr>
        </p:pic>
      </p:grpSp>
      <p:grpSp>
        <p:nvGrpSpPr>
          <p:cNvPr id="67" name="Google Shape;67;p21"/>
          <p:cNvGrpSpPr/>
          <p:nvPr/>
        </p:nvGrpSpPr>
        <p:grpSpPr>
          <a:xfrm>
            <a:off x="2849768" y="220000"/>
            <a:ext cx="8715233" cy="6037200"/>
            <a:chOff x="2137325" y="165000"/>
            <a:chExt cx="6536425" cy="4527900"/>
          </a:xfrm>
        </p:grpSpPr>
        <p:sp>
          <p:nvSpPr>
            <p:cNvPr id="68" name="Google Shape;68;p21"/>
            <p:cNvSpPr/>
            <p:nvPr/>
          </p:nvSpPr>
          <p:spPr>
            <a:xfrm>
              <a:off x="3347759" y="433335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 name="Google Shape;69;p21"/>
            <p:cNvSpPr/>
            <p:nvPr/>
          </p:nvSpPr>
          <p:spPr>
            <a:xfrm>
              <a:off x="4278920" y="22619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 name="Google Shape;70;p21"/>
            <p:cNvSpPr/>
            <p:nvPr/>
          </p:nvSpPr>
          <p:spPr>
            <a:xfrm>
              <a:off x="8424001" y="1100036"/>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 name="Google Shape;71;p21"/>
            <p:cNvSpPr/>
            <p:nvPr/>
          </p:nvSpPr>
          <p:spPr>
            <a:xfrm>
              <a:off x="2137325" y="165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 name="Google Shape;72;p21"/>
            <p:cNvSpPr/>
            <p:nvPr/>
          </p:nvSpPr>
          <p:spPr>
            <a:xfrm>
              <a:off x="3952675" y="44227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 name="Google Shape;73;p21"/>
            <p:cNvSpPr/>
            <p:nvPr/>
          </p:nvSpPr>
          <p:spPr>
            <a:xfrm>
              <a:off x="4227225" y="4953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4" name="Google Shape;74;p21"/>
            <p:cNvSpPr/>
            <p:nvPr/>
          </p:nvSpPr>
          <p:spPr>
            <a:xfrm>
              <a:off x="2174525" y="278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5" name="Google Shape;75;p21"/>
            <p:cNvSpPr/>
            <p:nvPr/>
          </p:nvSpPr>
          <p:spPr>
            <a:xfrm>
              <a:off x="289637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6" name="Google Shape;76;p21"/>
            <p:cNvSpPr/>
            <p:nvPr/>
          </p:nvSpPr>
          <p:spPr>
            <a:xfrm>
              <a:off x="2270100" y="2262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7" name="Google Shape;77;p21"/>
            <p:cNvSpPr/>
            <p:nvPr/>
          </p:nvSpPr>
          <p:spPr>
            <a:xfrm>
              <a:off x="4078550" y="3156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8" name="Google Shape;78;p21"/>
            <p:cNvSpPr/>
            <p:nvPr/>
          </p:nvSpPr>
          <p:spPr>
            <a:xfrm>
              <a:off x="8636550" y="888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9" name="Google Shape;79;p21"/>
            <p:cNvSpPr/>
            <p:nvPr/>
          </p:nvSpPr>
          <p:spPr>
            <a:xfrm>
              <a:off x="3059825" y="46035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 name="Google Shape;80;p21"/>
            <p:cNvSpPr/>
            <p:nvPr/>
          </p:nvSpPr>
          <p:spPr>
            <a:xfrm>
              <a:off x="8468350" y="736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1" name="Google Shape;81;p21"/>
            <p:cNvSpPr/>
            <p:nvPr/>
          </p:nvSpPr>
          <p:spPr>
            <a:xfrm>
              <a:off x="4142225" y="41740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2" name="Google Shape;82;p21"/>
            <p:cNvSpPr/>
            <p:nvPr/>
          </p:nvSpPr>
          <p:spPr>
            <a:xfrm>
              <a:off x="4227225" y="43333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1_Big number 4">
    <p:spTree>
      <p:nvGrpSpPr>
        <p:cNvPr id="608" name="Shape 608"/>
        <p:cNvGrpSpPr/>
        <p:nvPr/>
      </p:nvGrpSpPr>
      <p:grpSpPr>
        <a:xfrm>
          <a:off x="0" y="0"/>
          <a:ext cx="0" cy="0"/>
          <a:chOff x="0" y="0"/>
          <a:chExt cx="0" cy="0"/>
        </a:xfrm>
      </p:grpSpPr>
      <p:sp>
        <p:nvSpPr>
          <p:cNvPr id="609" name="Google Shape;609;p41"/>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610" name="Google Shape;610;p41"/>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611" name="Google Shape;611;p41"/>
          <p:cNvGrpSpPr/>
          <p:nvPr/>
        </p:nvGrpSpPr>
        <p:grpSpPr>
          <a:xfrm>
            <a:off x="0" y="2"/>
            <a:ext cx="12192000" cy="6858003"/>
            <a:chOff x="0" y="2"/>
            <a:chExt cx="9144000" cy="5143502"/>
          </a:xfrm>
        </p:grpSpPr>
        <p:pic>
          <p:nvPicPr>
            <p:cNvPr id="612" name="Google Shape;612;p41"/>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613" name="Google Shape;613;p41"/>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614" name="Google Shape;614;p41"/>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615" name="Google Shape;615;p41"/>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616" name="Google Shape;616;p41"/>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617" name="Google Shape;617;p41"/>
          <p:cNvGrpSpPr/>
          <p:nvPr/>
        </p:nvGrpSpPr>
        <p:grpSpPr>
          <a:xfrm>
            <a:off x="793502" y="211733"/>
            <a:ext cx="11043041" cy="6348603"/>
            <a:chOff x="595126" y="158800"/>
            <a:chExt cx="8282281" cy="4761452"/>
          </a:xfrm>
        </p:grpSpPr>
        <p:sp>
          <p:nvSpPr>
            <p:cNvPr id="618" name="Google Shape;618;p41"/>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19" name="Google Shape;619;p41"/>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0" name="Google Shape;620;p41"/>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1" name="Google Shape;621;p41"/>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2" name="Google Shape;622;p41"/>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3" name="Google Shape;623;p41"/>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4" name="Google Shape;624;p41"/>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5" name="Google Shape;625;p41"/>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6" name="Google Shape;626;p41"/>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7" name="Google Shape;627;p41"/>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8" name="Google Shape;628;p41"/>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29" name="Google Shape;629;p41"/>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1_Big number 5">
    <p:spTree>
      <p:nvGrpSpPr>
        <p:cNvPr id="630" name="Shape 630"/>
        <p:cNvGrpSpPr/>
        <p:nvPr/>
      </p:nvGrpSpPr>
      <p:grpSpPr>
        <a:xfrm>
          <a:off x="0" y="0"/>
          <a:ext cx="0" cy="0"/>
          <a:chOff x="0" y="0"/>
          <a:chExt cx="0" cy="0"/>
        </a:xfrm>
      </p:grpSpPr>
      <p:sp>
        <p:nvSpPr>
          <p:cNvPr id="631" name="Google Shape;631;p42"/>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632" name="Google Shape;632;p42"/>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633" name="Google Shape;633;p42"/>
          <p:cNvGrpSpPr/>
          <p:nvPr/>
        </p:nvGrpSpPr>
        <p:grpSpPr>
          <a:xfrm>
            <a:off x="0" y="2"/>
            <a:ext cx="12192000" cy="6858003"/>
            <a:chOff x="0" y="2"/>
            <a:chExt cx="9144000" cy="5143502"/>
          </a:xfrm>
        </p:grpSpPr>
        <p:pic>
          <p:nvPicPr>
            <p:cNvPr id="634" name="Google Shape;634;p42"/>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635" name="Google Shape;635;p42"/>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636" name="Google Shape;636;p42"/>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637" name="Google Shape;637;p42"/>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638" name="Google Shape;638;p42"/>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639" name="Google Shape;639;p42"/>
          <p:cNvGrpSpPr/>
          <p:nvPr/>
        </p:nvGrpSpPr>
        <p:grpSpPr>
          <a:xfrm>
            <a:off x="793502" y="211733"/>
            <a:ext cx="11043041" cy="6348603"/>
            <a:chOff x="595126" y="158800"/>
            <a:chExt cx="8282281" cy="4761452"/>
          </a:xfrm>
        </p:grpSpPr>
        <p:sp>
          <p:nvSpPr>
            <p:cNvPr id="640" name="Google Shape;640;p42"/>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41" name="Google Shape;641;p42"/>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42" name="Google Shape;642;p42"/>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43" name="Google Shape;643;p42"/>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44" name="Google Shape;644;p42"/>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45" name="Google Shape;645;p42"/>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46" name="Google Shape;646;p42"/>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47" name="Google Shape;647;p42"/>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48" name="Google Shape;648;p42"/>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49" name="Google Shape;649;p42"/>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50" name="Google Shape;650;p42"/>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51" name="Google Shape;651;p42"/>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1_Big number 6">
    <p:spTree>
      <p:nvGrpSpPr>
        <p:cNvPr id="652" name="Shape 652"/>
        <p:cNvGrpSpPr/>
        <p:nvPr/>
      </p:nvGrpSpPr>
      <p:grpSpPr>
        <a:xfrm>
          <a:off x="0" y="0"/>
          <a:ext cx="0" cy="0"/>
          <a:chOff x="0" y="0"/>
          <a:chExt cx="0" cy="0"/>
        </a:xfrm>
      </p:grpSpPr>
      <p:sp>
        <p:nvSpPr>
          <p:cNvPr id="653" name="Google Shape;653;p43"/>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654" name="Google Shape;654;p43"/>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655" name="Google Shape;655;p43"/>
          <p:cNvGrpSpPr/>
          <p:nvPr/>
        </p:nvGrpSpPr>
        <p:grpSpPr>
          <a:xfrm>
            <a:off x="0" y="2"/>
            <a:ext cx="12192000" cy="6858003"/>
            <a:chOff x="0" y="2"/>
            <a:chExt cx="9144000" cy="5143502"/>
          </a:xfrm>
        </p:grpSpPr>
        <p:pic>
          <p:nvPicPr>
            <p:cNvPr id="656" name="Google Shape;656;p43"/>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657" name="Google Shape;657;p43"/>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658" name="Google Shape;658;p43"/>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659" name="Google Shape;659;p43"/>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660" name="Google Shape;660;p43"/>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661" name="Google Shape;661;p43"/>
          <p:cNvGrpSpPr/>
          <p:nvPr/>
        </p:nvGrpSpPr>
        <p:grpSpPr>
          <a:xfrm>
            <a:off x="793502" y="211733"/>
            <a:ext cx="11043041" cy="6348603"/>
            <a:chOff x="595126" y="158800"/>
            <a:chExt cx="8282281" cy="4761452"/>
          </a:xfrm>
        </p:grpSpPr>
        <p:sp>
          <p:nvSpPr>
            <p:cNvPr id="662" name="Google Shape;662;p43"/>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3" name="Google Shape;663;p43"/>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4" name="Google Shape;664;p43"/>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5" name="Google Shape;665;p43"/>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6" name="Google Shape;666;p43"/>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7" name="Google Shape;667;p43"/>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8" name="Google Shape;668;p43"/>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9" name="Google Shape;669;p43"/>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0" name="Google Shape;670;p43"/>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1" name="Google Shape;671;p43"/>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2" name="Google Shape;672;p43"/>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3" name="Google Shape;673;p43"/>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1_Big number 7">
    <p:spTree>
      <p:nvGrpSpPr>
        <p:cNvPr id="674" name="Shape 674"/>
        <p:cNvGrpSpPr/>
        <p:nvPr/>
      </p:nvGrpSpPr>
      <p:grpSpPr>
        <a:xfrm>
          <a:off x="0" y="0"/>
          <a:ext cx="0" cy="0"/>
          <a:chOff x="0" y="0"/>
          <a:chExt cx="0" cy="0"/>
        </a:xfrm>
      </p:grpSpPr>
      <p:sp>
        <p:nvSpPr>
          <p:cNvPr id="675" name="Google Shape;675;p44"/>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676" name="Google Shape;676;p44"/>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677" name="Google Shape;677;p44"/>
          <p:cNvGrpSpPr/>
          <p:nvPr/>
        </p:nvGrpSpPr>
        <p:grpSpPr>
          <a:xfrm>
            <a:off x="0" y="2"/>
            <a:ext cx="12192000" cy="6858003"/>
            <a:chOff x="0" y="2"/>
            <a:chExt cx="9144000" cy="5143502"/>
          </a:xfrm>
        </p:grpSpPr>
        <p:pic>
          <p:nvPicPr>
            <p:cNvPr id="678" name="Google Shape;678;p44"/>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679" name="Google Shape;679;p44"/>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680" name="Google Shape;680;p44"/>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681" name="Google Shape;681;p44"/>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682" name="Google Shape;682;p44"/>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683" name="Google Shape;683;p44"/>
          <p:cNvGrpSpPr/>
          <p:nvPr/>
        </p:nvGrpSpPr>
        <p:grpSpPr>
          <a:xfrm>
            <a:off x="793502" y="211733"/>
            <a:ext cx="11043041" cy="6348603"/>
            <a:chOff x="595126" y="158800"/>
            <a:chExt cx="8282281" cy="4761452"/>
          </a:xfrm>
        </p:grpSpPr>
        <p:sp>
          <p:nvSpPr>
            <p:cNvPr id="684" name="Google Shape;684;p44"/>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5" name="Google Shape;685;p44"/>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6" name="Google Shape;686;p44"/>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7" name="Google Shape;687;p44"/>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8" name="Google Shape;688;p44"/>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9" name="Google Shape;689;p44"/>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0" name="Google Shape;690;p44"/>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1" name="Google Shape;691;p44"/>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2" name="Google Shape;692;p44"/>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3" name="Google Shape;693;p44"/>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4" name="Google Shape;694;p44"/>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5" name="Google Shape;695;p44"/>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1_Big number 8">
    <p:spTree>
      <p:nvGrpSpPr>
        <p:cNvPr id="696" name="Shape 696"/>
        <p:cNvGrpSpPr/>
        <p:nvPr/>
      </p:nvGrpSpPr>
      <p:grpSpPr>
        <a:xfrm>
          <a:off x="0" y="0"/>
          <a:ext cx="0" cy="0"/>
          <a:chOff x="0" y="0"/>
          <a:chExt cx="0" cy="0"/>
        </a:xfrm>
      </p:grpSpPr>
      <p:sp>
        <p:nvSpPr>
          <p:cNvPr id="697" name="Google Shape;697;p45"/>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698" name="Google Shape;698;p45"/>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699" name="Google Shape;699;p45"/>
          <p:cNvGrpSpPr/>
          <p:nvPr/>
        </p:nvGrpSpPr>
        <p:grpSpPr>
          <a:xfrm>
            <a:off x="0" y="2"/>
            <a:ext cx="12192000" cy="6858003"/>
            <a:chOff x="0" y="2"/>
            <a:chExt cx="9144000" cy="5143502"/>
          </a:xfrm>
        </p:grpSpPr>
        <p:pic>
          <p:nvPicPr>
            <p:cNvPr id="700" name="Google Shape;700;p45"/>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701" name="Google Shape;701;p45"/>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702" name="Google Shape;702;p45"/>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703" name="Google Shape;703;p45"/>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704" name="Google Shape;704;p45"/>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705" name="Google Shape;705;p45"/>
          <p:cNvGrpSpPr/>
          <p:nvPr/>
        </p:nvGrpSpPr>
        <p:grpSpPr>
          <a:xfrm>
            <a:off x="793502" y="211733"/>
            <a:ext cx="11043041" cy="6348603"/>
            <a:chOff x="595126" y="158800"/>
            <a:chExt cx="8282281" cy="4761452"/>
          </a:xfrm>
        </p:grpSpPr>
        <p:sp>
          <p:nvSpPr>
            <p:cNvPr id="706" name="Google Shape;706;p45"/>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7" name="Google Shape;707;p45"/>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8" name="Google Shape;708;p45"/>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9" name="Google Shape;709;p45"/>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0" name="Google Shape;710;p45"/>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1" name="Google Shape;711;p45"/>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2" name="Google Shape;712;p45"/>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3" name="Google Shape;713;p45"/>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4" name="Google Shape;714;p45"/>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5" name="Google Shape;715;p45"/>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6" name="Google Shape;716;p45"/>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7" name="Google Shape;717;p45"/>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1_Big number 9">
    <p:spTree>
      <p:nvGrpSpPr>
        <p:cNvPr id="718" name="Shape 718"/>
        <p:cNvGrpSpPr/>
        <p:nvPr/>
      </p:nvGrpSpPr>
      <p:grpSpPr>
        <a:xfrm>
          <a:off x="0" y="0"/>
          <a:ext cx="0" cy="0"/>
          <a:chOff x="0" y="0"/>
          <a:chExt cx="0" cy="0"/>
        </a:xfrm>
      </p:grpSpPr>
      <p:sp>
        <p:nvSpPr>
          <p:cNvPr id="719" name="Google Shape;719;p46"/>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720" name="Google Shape;720;p46"/>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721" name="Google Shape;721;p46"/>
          <p:cNvGrpSpPr/>
          <p:nvPr/>
        </p:nvGrpSpPr>
        <p:grpSpPr>
          <a:xfrm>
            <a:off x="0" y="2"/>
            <a:ext cx="12192000" cy="6858003"/>
            <a:chOff x="0" y="2"/>
            <a:chExt cx="9144000" cy="5143502"/>
          </a:xfrm>
        </p:grpSpPr>
        <p:pic>
          <p:nvPicPr>
            <p:cNvPr id="722" name="Google Shape;722;p46"/>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723" name="Google Shape;723;p46"/>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724" name="Google Shape;724;p46"/>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725" name="Google Shape;725;p46"/>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726" name="Google Shape;726;p46"/>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727" name="Google Shape;727;p46"/>
          <p:cNvGrpSpPr/>
          <p:nvPr/>
        </p:nvGrpSpPr>
        <p:grpSpPr>
          <a:xfrm>
            <a:off x="793502" y="211733"/>
            <a:ext cx="11043041" cy="6348603"/>
            <a:chOff x="595126" y="158800"/>
            <a:chExt cx="8282281" cy="4761452"/>
          </a:xfrm>
        </p:grpSpPr>
        <p:sp>
          <p:nvSpPr>
            <p:cNvPr id="728" name="Google Shape;728;p46"/>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9" name="Google Shape;729;p46"/>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0" name="Google Shape;730;p46"/>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1" name="Google Shape;731;p46"/>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2" name="Google Shape;732;p46"/>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3" name="Google Shape;733;p46"/>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4" name="Google Shape;734;p46"/>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5" name="Google Shape;735;p46"/>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6" name="Google Shape;736;p46"/>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7" name="Google Shape;737;p46"/>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8" name="Google Shape;738;p46"/>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9" name="Google Shape;739;p46"/>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1_Big number 10">
    <p:spTree>
      <p:nvGrpSpPr>
        <p:cNvPr id="740" name="Shape 740"/>
        <p:cNvGrpSpPr/>
        <p:nvPr/>
      </p:nvGrpSpPr>
      <p:grpSpPr>
        <a:xfrm>
          <a:off x="0" y="0"/>
          <a:ext cx="0" cy="0"/>
          <a:chOff x="0" y="0"/>
          <a:chExt cx="0" cy="0"/>
        </a:xfrm>
      </p:grpSpPr>
      <p:sp>
        <p:nvSpPr>
          <p:cNvPr id="741" name="Google Shape;741;p47"/>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742" name="Google Shape;742;p47"/>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743" name="Google Shape;743;p47"/>
          <p:cNvGrpSpPr/>
          <p:nvPr/>
        </p:nvGrpSpPr>
        <p:grpSpPr>
          <a:xfrm>
            <a:off x="0" y="2"/>
            <a:ext cx="12192000" cy="6858003"/>
            <a:chOff x="0" y="2"/>
            <a:chExt cx="9144000" cy="5143502"/>
          </a:xfrm>
        </p:grpSpPr>
        <p:pic>
          <p:nvPicPr>
            <p:cNvPr id="744" name="Google Shape;744;p47"/>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745" name="Google Shape;745;p47"/>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746" name="Google Shape;746;p47"/>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747" name="Google Shape;747;p47"/>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748" name="Google Shape;748;p47"/>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749" name="Google Shape;749;p47"/>
          <p:cNvGrpSpPr/>
          <p:nvPr/>
        </p:nvGrpSpPr>
        <p:grpSpPr>
          <a:xfrm>
            <a:off x="793502" y="211733"/>
            <a:ext cx="11043041" cy="6348603"/>
            <a:chOff x="595126" y="158800"/>
            <a:chExt cx="8282281" cy="4761452"/>
          </a:xfrm>
        </p:grpSpPr>
        <p:sp>
          <p:nvSpPr>
            <p:cNvPr id="750" name="Google Shape;750;p47"/>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51" name="Google Shape;751;p47"/>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52" name="Google Shape;752;p47"/>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53" name="Google Shape;753;p47"/>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54" name="Google Shape;754;p47"/>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55" name="Google Shape;755;p47"/>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56" name="Google Shape;756;p47"/>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57" name="Google Shape;757;p47"/>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58" name="Google Shape;758;p47"/>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59" name="Google Shape;759;p47"/>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60" name="Google Shape;760;p47"/>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61" name="Google Shape;761;p47"/>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62" name="Shape 762"/>
        <p:cNvGrpSpPr/>
        <p:nvPr/>
      </p:nvGrpSpPr>
      <p:grpSpPr>
        <a:xfrm>
          <a:off x="0" y="0"/>
          <a:ext cx="0" cy="0"/>
          <a:chOff x="0" y="0"/>
          <a:chExt cx="0" cy="0"/>
        </a:xfrm>
      </p:grpSpPr>
    </p:spTree>
  </p:cSld>
  <p:clrMapOvr>
    <a:masterClrMapping/>
  </p:clrMapOvr>
  <p:transition spd="slow" p14:dur="1500">
    <p:random/>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gradFill>
          <a:gsLst>
            <a:gs pos="0">
              <a:schemeClr val="lt1"/>
            </a:gs>
            <a:gs pos="50000">
              <a:schemeClr val="dk2"/>
            </a:gs>
            <a:gs pos="100000">
              <a:schemeClr val="lt2"/>
            </a:gs>
          </a:gsLst>
          <a:path path="circle">
            <a:fillToRect l="100%" t="100%"/>
          </a:path>
          <a:tileRect b="-100%" r="-100%"/>
        </a:gradFill>
      </p:bgPr>
    </p:bg>
    <p:spTree>
      <p:nvGrpSpPr>
        <p:cNvPr id="763" name="Shape 763"/>
        <p:cNvGrpSpPr/>
        <p:nvPr/>
      </p:nvGrpSpPr>
      <p:grpSpPr>
        <a:xfrm>
          <a:off x="0" y="0"/>
          <a:ext cx="0" cy="0"/>
          <a:chOff x="0" y="0"/>
          <a:chExt cx="0" cy="0"/>
        </a:xfrm>
      </p:grpSpPr>
      <p:sp>
        <p:nvSpPr>
          <p:cNvPr id="764" name="Google Shape;764;p49"/>
          <p:cNvSpPr txBox="1"/>
          <p:nvPr>
            <p:ph type="title"/>
          </p:nvPr>
        </p:nvSpPr>
        <p:spPr>
          <a:xfrm rot="1973">
            <a:off x="960000" y="1749217"/>
            <a:ext cx="1393600" cy="7632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4800">
                <a:solidFill>
                  <a:schemeClr val="dk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p:txBody>
      </p:sp>
      <p:sp>
        <p:nvSpPr>
          <p:cNvPr id="765" name="Google Shape;765;p49"/>
          <p:cNvSpPr txBox="1"/>
          <p:nvPr>
            <p:ph idx="2" type="title"/>
          </p:nvPr>
        </p:nvSpPr>
        <p:spPr>
          <a:xfrm>
            <a:off x="960000" y="2428433"/>
            <a:ext cx="3115200" cy="652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667"/>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p:txBody>
      </p:sp>
      <p:sp>
        <p:nvSpPr>
          <p:cNvPr id="766" name="Google Shape;766;p49"/>
          <p:cNvSpPr txBox="1"/>
          <p:nvPr>
            <p:ph idx="1" type="subTitle"/>
          </p:nvPr>
        </p:nvSpPr>
        <p:spPr>
          <a:xfrm>
            <a:off x="960000" y="3090809"/>
            <a:ext cx="3115200" cy="764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67" name="Google Shape;767;p49"/>
          <p:cNvSpPr txBox="1"/>
          <p:nvPr>
            <p:ph idx="3" type="title"/>
          </p:nvPr>
        </p:nvSpPr>
        <p:spPr>
          <a:xfrm rot="1973">
            <a:off x="960000" y="4032284"/>
            <a:ext cx="1393600" cy="7632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4800">
                <a:solidFill>
                  <a:schemeClr val="dk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p:txBody>
      </p:sp>
      <p:sp>
        <p:nvSpPr>
          <p:cNvPr id="768" name="Google Shape;768;p49"/>
          <p:cNvSpPr txBox="1"/>
          <p:nvPr>
            <p:ph idx="4" type="title"/>
          </p:nvPr>
        </p:nvSpPr>
        <p:spPr>
          <a:xfrm>
            <a:off x="960000" y="4711868"/>
            <a:ext cx="3115200" cy="652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667"/>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p:txBody>
      </p:sp>
      <p:sp>
        <p:nvSpPr>
          <p:cNvPr id="769" name="Google Shape;769;p49"/>
          <p:cNvSpPr txBox="1"/>
          <p:nvPr>
            <p:ph idx="5" type="subTitle"/>
          </p:nvPr>
        </p:nvSpPr>
        <p:spPr>
          <a:xfrm>
            <a:off x="960000" y="5374003"/>
            <a:ext cx="3115200" cy="764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70" name="Google Shape;770;p49"/>
          <p:cNvSpPr txBox="1"/>
          <p:nvPr>
            <p:ph idx="6" type="title"/>
          </p:nvPr>
        </p:nvSpPr>
        <p:spPr>
          <a:xfrm rot="1973">
            <a:off x="4538400" y="1749217"/>
            <a:ext cx="1393600" cy="7632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4800">
                <a:solidFill>
                  <a:schemeClr val="dk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p:txBody>
      </p:sp>
      <p:sp>
        <p:nvSpPr>
          <p:cNvPr id="771" name="Google Shape;771;p49"/>
          <p:cNvSpPr txBox="1"/>
          <p:nvPr>
            <p:ph idx="7" type="title"/>
          </p:nvPr>
        </p:nvSpPr>
        <p:spPr>
          <a:xfrm>
            <a:off x="4538400" y="2428433"/>
            <a:ext cx="3115200" cy="652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667"/>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p:txBody>
      </p:sp>
      <p:sp>
        <p:nvSpPr>
          <p:cNvPr id="772" name="Google Shape;772;p49"/>
          <p:cNvSpPr txBox="1"/>
          <p:nvPr>
            <p:ph idx="8" type="subTitle"/>
          </p:nvPr>
        </p:nvSpPr>
        <p:spPr>
          <a:xfrm>
            <a:off x="4538400" y="3090809"/>
            <a:ext cx="3115200" cy="764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73" name="Google Shape;773;p49"/>
          <p:cNvSpPr txBox="1"/>
          <p:nvPr>
            <p:ph idx="9" type="title"/>
          </p:nvPr>
        </p:nvSpPr>
        <p:spPr>
          <a:xfrm rot="1973">
            <a:off x="4538400" y="4032284"/>
            <a:ext cx="1393600" cy="7632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4800">
                <a:solidFill>
                  <a:schemeClr val="dk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p:txBody>
      </p:sp>
      <p:sp>
        <p:nvSpPr>
          <p:cNvPr id="774" name="Google Shape;774;p49"/>
          <p:cNvSpPr txBox="1"/>
          <p:nvPr>
            <p:ph idx="13" type="title"/>
          </p:nvPr>
        </p:nvSpPr>
        <p:spPr>
          <a:xfrm>
            <a:off x="4538400" y="4711868"/>
            <a:ext cx="3115200" cy="652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667"/>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p:txBody>
      </p:sp>
      <p:sp>
        <p:nvSpPr>
          <p:cNvPr id="775" name="Google Shape;775;p49"/>
          <p:cNvSpPr txBox="1"/>
          <p:nvPr>
            <p:ph idx="14" type="subTitle"/>
          </p:nvPr>
        </p:nvSpPr>
        <p:spPr>
          <a:xfrm>
            <a:off x="4538400" y="5374003"/>
            <a:ext cx="3115200" cy="764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76" name="Google Shape;776;p49"/>
          <p:cNvSpPr txBox="1"/>
          <p:nvPr>
            <p:ph idx="15" type="title"/>
          </p:nvPr>
        </p:nvSpPr>
        <p:spPr>
          <a:xfrm>
            <a:off x="960000" y="720000"/>
            <a:ext cx="10272000" cy="8460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grpSp>
        <p:nvGrpSpPr>
          <p:cNvPr id="777" name="Google Shape;777;p49"/>
          <p:cNvGrpSpPr/>
          <p:nvPr/>
        </p:nvGrpSpPr>
        <p:grpSpPr>
          <a:xfrm>
            <a:off x="8034433" y="3177832"/>
            <a:ext cx="4157569" cy="3680168"/>
            <a:chOff x="6025824" y="2383374"/>
            <a:chExt cx="3118177" cy="2760126"/>
          </a:xfrm>
        </p:grpSpPr>
        <p:pic>
          <p:nvPicPr>
            <p:cNvPr id="778" name="Google Shape;778;p49"/>
            <p:cNvPicPr preferRelativeResize="0"/>
            <p:nvPr/>
          </p:nvPicPr>
          <p:blipFill rotWithShape="1">
            <a:blip r:embed="rId2">
              <a:alphaModFix/>
            </a:blip>
            <a:srcRect b="20923" l="0" r="0" t="0"/>
            <a:stretch/>
          </p:blipFill>
          <p:spPr>
            <a:xfrm>
              <a:off x="6038775" y="3389973"/>
              <a:ext cx="2830875" cy="1753526"/>
            </a:xfrm>
            <a:prstGeom prst="rect">
              <a:avLst/>
            </a:prstGeom>
            <a:noFill/>
            <a:ln>
              <a:noFill/>
            </a:ln>
          </p:spPr>
        </p:pic>
        <p:pic>
          <p:nvPicPr>
            <p:cNvPr id="779" name="Google Shape;779;p49"/>
            <p:cNvPicPr preferRelativeResize="0"/>
            <p:nvPr/>
          </p:nvPicPr>
          <p:blipFill rotWithShape="1">
            <a:blip r:embed="rId3">
              <a:alphaModFix/>
            </a:blip>
            <a:srcRect b="14390" l="0" r="9632" t="0"/>
            <a:stretch/>
          </p:blipFill>
          <p:spPr>
            <a:xfrm>
              <a:off x="6698900" y="2383374"/>
              <a:ext cx="2445101" cy="2760126"/>
            </a:xfrm>
            <a:prstGeom prst="rect">
              <a:avLst/>
            </a:prstGeom>
            <a:noFill/>
            <a:ln>
              <a:noFill/>
            </a:ln>
          </p:spPr>
        </p:pic>
        <p:pic>
          <p:nvPicPr>
            <p:cNvPr id="780" name="Google Shape;780;p49"/>
            <p:cNvPicPr preferRelativeResize="0"/>
            <p:nvPr/>
          </p:nvPicPr>
          <p:blipFill rotWithShape="1">
            <a:blip r:embed="rId4">
              <a:alphaModFix/>
            </a:blip>
            <a:srcRect b="0" l="0" r="0" t="0"/>
            <a:stretch/>
          </p:blipFill>
          <p:spPr>
            <a:xfrm>
              <a:off x="6025824" y="3050079"/>
              <a:ext cx="1575425" cy="1058350"/>
            </a:xfrm>
            <a:prstGeom prst="rect">
              <a:avLst/>
            </a:prstGeom>
            <a:noFill/>
            <a:ln>
              <a:noFill/>
            </a:ln>
          </p:spPr>
        </p:pic>
      </p:grpSp>
      <p:grpSp>
        <p:nvGrpSpPr>
          <p:cNvPr id="781" name="Google Shape;781;p49"/>
          <p:cNvGrpSpPr/>
          <p:nvPr/>
        </p:nvGrpSpPr>
        <p:grpSpPr>
          <a:xfrm>
            <a:off x="268401" y="146267"/>
            <a:ext cx="11557801" cy="5634533"/>
            <a:chOff x="201300" y="109700"/>
            <a:chExt cx="8668351" cy="4225900"/>
          </a:xfrm>
        </p:grpSpPr>
        <p:grpSp>
          <p:nvGrpSpPr>
            <p:cNvPr id="782" name="Google Shape;782;p49"/>
            <p:cNvGrpSpPr/>
            <p:nvPr/>
          </p:nvGrpSpPr>
          <p:grpSpPr>
            <a:xfrm>
              <a:off x="212826" y="804480"/>
              <a:ext cx="170184" cy="199027"/>
              <a:chOff x="3938129" y="1563480"/>
              <a:chExt cx="400999" cy="468962"/>
            </a:xfrm>
          </p:grpSpPr>
          <p:sp>
            <p:nvSpPr>
              <p:cNvPr id="783" name="Google Shape;783;p49"/>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84" name="Google Shape;784;p49"/>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85" name="Google Shape;785;p49"/>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86" name="Google Shape;786;p49"/>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87" name="Google Shape;787;p49"/>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88" name="Google Shape;788;p49"/>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89" name="Google Shape;789;p49"/>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90" name="Google Shape;790;p49"/>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91" name="Google Shape;791;p49"/>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92" name="Google Shape;792;p49"/>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793" name="Google Shape;793;p49"/>
            <p:cNvSpPr/>
            <p:nvPr/>
          </p:nvSpPr>
          <p:spPr>
            <a:xfrm>
              <a:off x="8540259" y="1950947"/>
              <a:ext cx="281830" cy="367141"/>
            </a:xfrm>
            <a:custGeom>
              <a:rect b="b" l="l" r="r" t="t"/>
              <a:pathLst>
                <a:path extrusionOk="0" h="39214" w="30102">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794" name="Google Shape;794;p49"/>
            <p:cNvGrpSpPr/>
            <p:nvPr/>
          </p:nvGrpSpPr>
          <p:grpSpPr>
            <a:xfrm>
              <a:off x="8776550" y="779328"/>
              <a:ext cx="93101" cy="334443"/>
              <a:chOff x="2058353" y="1704261"/>
              <a:chExt cx="219370" cy="788036"/>
            </a:xfrm>
          </p:grpSpPr>
          <p:sp>
            <p:nvSpPr>
              <p:cNvPr id="795" name="Google Shape;795;p49"/>
              <p:cNvSpPr/>
              <p:nvPr/>
            </p:nvSpPr>
            <p:spPr>
              <a:xfrm>
                <a:off x="2058353" y="1704261"/>
                <a:ext cx="219370" cy="639620"/>
              </a:xfrm>
              <a:custGeom>
                <a:rect b="b" l="l" r="r" t="t"/>
                <a:pathLst>
                  <a:path extrusionOk="0" h="28988" w="9942">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96" name="Google Shape;796;p49"/>
              <p:cNvSpPr/>
              <p:nvPr/>
            </p:nvSpPr>
            <p:spPr>
              <a:xfrm>
                <a:off x="2120337" y="2354898"/>
                <a:ext cx="153440" cy="137399"/>
              </a:xfrm>
              <a:custGeom>
                <a:rect b="b" l="l" r="r" t="t"/>
                <a:pathLst>
                  <a:path extrusionOk="0" h="6227" w="6954">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797" name="Google Shape;797;p49"/>
            <p:cNvSpPr/>
            <p:nvPr/>
          </p:nvSpPr>
          <p:spPr>
            <a:xfrm>
              <a:off x="240300" y="14576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98" name="Google Shape;798;p49"/>
            <p:cNvSpPr/>
            <p:nvPr/>
          </p:nvSpPr>
          <p:spPr>
            <a:xfrm>
              <a:off x="4293775" y="365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99" name="Google Shape;799;p49"/>
            <p:cNvSpPr/>
            <p:nvPr/>
          </p:nvSpPr>
          <p:spPr>
            <a:xfrm>
              <a:off x="353700" y="1311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0" name="Google Shape;800;p49"/>
            <p:cNvSpPr/>
            <p:nvPr/>
          </p:nvSpPr>
          <p:spPr>
            <a:xfrm>
              <a:off x="379800" y="17091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1" name="Google Shape;801;p49"/>
            <p:cNvSpPr/>
            <p:nvPr/>
          </p:nvSpPr>
          <p:spPr>
            <a:xfrm>
              <a:off x="3816025" y="2256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2" name="Google Shape;802;p49"/>
            <p:cNvSpPr/>
            <p:nvPr/>
          </p:nvSpPr>
          <p:spPr>
            <a:xfrm>
              <a:off x="4065625" y="1734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3" name="Google Shape;803;p49"/>
            <p:cNvSpPr/>
            <p:nvPr/>
          </p:nvSpPr>
          <p:spPr>
            <a:xfrm>
              <a:off x="4449000" y="1097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4" name="Google Shape;804;p49"/>
            <p:cNvSpPr/>
            <p:nvPr/>
          </p:nvSpPr>
          <p:spPr>
            <a:xfrm>
              <a:off x="8776550" y="16100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5" name="Google Shape;805;p49"/>
            <p:cNvSpPr/>
            <p:nvPr/>
          </p:nvSpPr>
          <p:spPr>
            <a:xfrm>
              <a:off x="390900" y="38764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6" name="Google Shape;806;p49"/>
            <p:cNvSpPr/>
            <p:nvPr/>
          </p:nvSpPr>
          <p:spPr>
            <a:xfrm>
              <a:off x="8602825" y="14652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7" name="Google Shape;807;p49"/>
            <p:cNvSpPr/>
            <p:nvPr/>
          </p:nvSpPr>
          <p:spPr>
            <a:xfrm>
              <a:off x="4647900" y="173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8" name="Google Shape;808;p49"/>
            <p:cNvSpPr/>
            <p:nvPr/>
          </p:nvSpPr>
          <p:spPr>
            <a:xfrm>
              <a:off x="201300" y="4298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09" name="Google Shape;809;p49"/>
            <p:cNvSpPr/>
            <p:nvPr/>
          </p:nvSpPr>
          <p:spPr>
            <a:xfrm>
              <a:off x="201300" y="3972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10" name="Google Shape;810;p49"/>
            <p:cNvSpPr/>
            <p:nvPr/>
          </p:nvSpPr>
          <p:spPr>
            <a:xfrm>
              <a:off x="327600" y="41688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1_Title and text">
    <p:bg>
      <p:bgPr>
        <a:gradFill>
          <a:gsLst>
            <a:gs pos="0">
              <a:schemeClr val="lt1"/>
            </a:gs>
            <a:gs pos="50000">
              <a:schemeClr val="dk2"/>
            </a:gs>
            <a:gs pos="100000">
              <a:schemeClr val="lt2"/>
            </a:gs>
          </a:gsLst>
          <a:path path="circle">
            <a:fillToRect l="100%" t="100%"/>
          </a:path>
          <a:tileRect b="-100%" r="-100%"/>
        </a:gradFill>
      </p:bgPr>
    </p:bg>
    <p:spTree>
      <p:nvGrpSpPr>
        <p:cNvPr id="811" name="Shape 811"/>
        <p:cNvGrpSpPr/>
        <p:nvPr/>
      </p:nvGrpSpPr>
      <p:grpSpPr>
        <a:xfrm>
          <a:off x="0" y="0"/>
          <a:ext cx="0" cy="0"/>
          <a:chOff x="0" y="0"/>
          <a:chExt cx="0" cy="0"/>
        </a:xfrm>
      </p:grpSpPr>
      <p:sp>
        <p:nvSpPr>
          <p:cNvPr id="812" name="Google Shape;812;p50"/>
          <p:cNvSpPr txBox="1"/>
          <p:nvPr>
            <p:ph idx="1" type="subTitle"/>
          </p:nvPr>
        </p:nvSpPr>
        <p:spPr>
          <a:xfrm>
            <a:off x="6917251" y="3452817"/>
            <a:ext cx="3760400" cy="1312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13" name="Google Shape;813;p50"/>
          <p:cNvSpPr txBox="1"/>
          <p:nvPr>
            <p:ph type="title"/>
          </p:nvPr>
        </p:nvSpPr>
        <p:spPr>
          <a:xfrm>
            <a:off x="960000" y="720000"/>
            <a:ext cx="10272000" cy="8460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grpSp>
        <p:nvGrpSpPr>
          <p:cNvPr id="814" name="Google Shape;814;p50"/>
          <p:cNvGrpSpPr/>
          <p:nvPr/>
        </p:nvGrpSpPr>
        <p:grpSpPr>
          <a:xfrm>
            <a:off x="1" y="1806968"/>
            <a:ext cx="12192001" cy="5051033"/>
            <a:chOff x="0" y="1355225"/>
            <a:chExt cx="9144001" cy="3788275"/>
          </a:xfrm>
        </p:grpSpPr>
        <p:pic>
          <p:nvPicPr>
            <p:cNvPr id="815" name="Google Shape;815;p50"/>
            <p:cNvPicPr preferRelativeResize="0"/>
            <p:nvPr/>
          </p:nvPicPr>
          <p:blipFill rotWithShape="1">
            <a:blip r:embed="rId2">
              <a:alphaModFix/>
            </a:blip>
            <a:srcRect b="0" l="0" r="26963" t="0"/>
            <a:stretch/>
          </p:blipFill>
          <p:spPr>
            <a:xfrm>
              <a:off x="7801975" y="1355225"/>
              <a:ext cx="1342025" cy="1234400"/>
            </a:xfrm>
            <a:prstGeom prst="rect">
              <a:avLst/>
            </a:prstGeom>
            <a:noFill/>
            <a:ln>
              <a:noFill/>
            </a:ln>
          </p:spPr>
        </p:pic>
        <p:pic>
          <p:nvPicPr>
            <p:cNvPr id="816" name="Google Shape;816;p50"/>
            <p:cNvPicPr preferRelativeResize="0"/>
            <p:nvPr/>
          </p:nvPicPr>
          <p:blipFill rotWithShape="1">
            <a:blip r:embed="rId3">
              <a:alphaModFix/>
            </a:blip>
            <a:srcRect b="56356" l="0" r="0" t="0"/>
            <a:stretch/>
          </p:blipFill>
          <p:spPr>
            <a:xfrm>
              <a:off x="5655800" y="3951450"/>
              <a:ext cx="1477350" cy="1192049"/>
            </a:xfrm>
            <a:prstGeom prst="rect">
              <a:avLst/>
            </a:prstGeom>
            <a:noFill/>
            <a:ln>
              <a:noFill/>
            </a:ln>
          </p:spPr>
        </p:pic>
        <p:pic>
          <p:nvPicPr>
            <p:cNvPr id="817" name="Google Shape;817;p50"/>
            <p:cNvPicPr preferRelativeResize="0"/>
            <p:nvPr/>
          </p:nvPicPr>
          <p:blipFill rotWithShape="1">
            <a:blip r:embed="rId4">
              <a:alphaModFix/>
            </a:blip>
            <a:srcRect b="33118" l="0" r="10529" t="0"/>
            <a:stretch/>
          </p:blipFill>
          <p:spPr>
            <a:xfrm>
              <a:off x="5655800" y="3004046"/>
              <a:ext cx="3488201" cy="2139450"/>
            </a:xfrm>
            <a:prstGeom prst="rect">
              <a:avLst/>
            </a:prstGeom>
            <a:noFill/>
            <a:ln>
              <a:noFill/>
            </a:ln>
          </p:spPr>
        </p:pic>
        <p:pic>
          <p:nvPicPr>
            <p:cNvPr id="818" name="Google Shape;818;p50"/>
            <p:cNvPicPr preferRelativeResize="0"/>
            <p:nvPr/>
          </p:nvPicPr>
          <p:blipFill rotWithShape="1">
            <a:blip r:embed="rId5">
              <a:alphaModFix/>
            </a:blip>
            <a:srcRect b="40971" l="0" r="0" t="0"/>
            <a:stretch/>
          </p:blipFill>
          <p:spPr>
            <a:xfrm>
              <a:off x="5418175" y="4121149"/>
              <a:ext cx="2820301" cy="1022350"/>
            </a:xfrm>
            <a:prstGeom prst="rect">
              <a:avLst/>
            </a:prstGeom>
            <a:noFill/>
            <a:ln>
              <a:noFill/>
            </a:ln>
          </p:spPr>
        </p:pic>
        <p:pic>
          <p:nvPicPr>
            <p:cNvPr id="819" name="Google Shape;819;p50"/>
            <p:cNvPicPr preferRelativeResize="0"/>
            <p:nvPr/>
          </p:nvPicPr>
          <p:blipFill rotWithShape="1">
            <a:blip r:embed="rId6">
              <a:alphaModFix/>
            </a:blip>
            <a:srcRect b="14258" l="44039" r="0" t="0"/>
            <a:stretch/>
          </p:blipFill>
          <p:spPr>
            <a:xfrm>
              <a:off x="0" y="3358350"/>
              <a:ext cx="1487374" cy="1785150"/>
            </a:xfrm>
            <a:prstGeom prst="rect">
              <a:avLst/>
            </a:prstGeom>
            <a:noFill/>
            <a:ln>
              <a:noFill/>
            </a:ln>
          </p:spPr>
        </p:pic>
      </p:grpSp>
      <p:grpSp>
        <p:nvGrpSpPr>
          <p:cNvPr id="820" name="Google Shape;820;p50"/>
          <p:cNvGrpSpPr/>
          <p:nvPr/>
        </p:nvGrpSpPr>
        <p:grpSpPr>
          <a:xfrm>
            <a:off x="370701" y="235867"/>
            <a:ext cx="11456233" cy="6219117"/>
            <a:chOff x="278025" y="176900"/>
            <a:chExt cx="8592175" cy="4664338"/>
          </a:xfrm>
        </p:grpSpPr>
        <p:grpSp>
          <p:nvGrpSpPr>
            <p:cNvPr id="821" name="Google Shape;821;p50"/>
            <p:cNvGrpSpPr/>
            <p:nvPr/>
          </p:nvGrpSpPr>
          <p:grpSpPr>
            <a:xfrm>
              <a:off x="367426" y="1663768"/>
              <a:ext cx="170184" cy="199027"/>
              <a:chOff x="3938129" y="1563480"/>
              <a:chExt cx="400999" cy="468962"/>
            </a:xfrm>
          </p:grpSpPr>
          <p:sp>
            <p:nvSpPr>
              <p:cNvPr id="822" name="Google Shape;822;p50"/>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23" name="Google Shape;823;p50"/>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24" name="Google Shape;824;p50"/>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25" name="Google Shape;825;p50"/>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26" name="Google Shape;826;p50"/>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27" name="Google Shape;827;p50"/>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28" name="Google Shape;828;p50"/>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29" name="Google Shape;829;p50"/>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30" name="Google Shape;830;p50"/>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31" name="Google Shape;831;p50"/>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832" name="Google Shape;832;p50"/>
            <p:cNvSpPr/>
            <p:nvPr/>
          </p:nvSpPr>
          <p:spPr>
            <a:xfrm>
              <a:off x="5248459" y="4474097"/>
              <a:ext cx="281830" cy="367141"/>
            </a:xfrm>
            <a:custGeom>
              <a:rect b="b" l="l" r="r" t="t"/>
              <a:pathLst>
                <a:path extrusionOk="0" h="39214" w="30102">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833" name="Google Shape;833;p50"/>
            <p:cNvGrpSpPr/>
            <p:nvPr/>
          </p:nvGrpSpPr>
          <p:grpSpPr>
            <a:xfrm>
              <a:off x="8739900" y="508903"/>
              <a:ext cx="93101" cy="334443"/>
              <a:chOff x="2058353" y="1704261"/>
              <a:chExt cx="219370" cy="788036"/>
            </a:xfrm>
          </p:grpSpPr>
          <p:sp>
            <p:nvSpPr>
              <p:cNvPr id="834" name="Google Shape;834;p50"/>
              <p:cNvSpPr/>
              <p:nvPr/>
            </p:nvSpPr>
            <p:spPr>
              <a:xfrm>
                <a:off x="2058353" y="1704261"/>
                <a:ext cx="219370" cy="639620"/>
              </a:xfrm>
              <a:custGeom>
                <a:rect b="b" l="l" r="r" t="t"/>
                <a:pathLst>
                  <a:path extrusionOk="0" h="28988" w="9942">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35" name="Google Shape;835;p50"/>
              <p:cNvSpPr/>
              <p:nvPr/>
            </p:nvSpPr>
            <p:spPr>
              <a:xfrm>
                <a:off x="2120337" y="2354898"/>
                <a:ext cx="153440" cy="137399"/>
              </a:xfrm>
              <a:custGeom>
                <a:rect b="b" l="l" r="r" t="t"/>
                <a:pathLst>
                  <a:path extrusionOk="0" h="6227" w="6954">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836" name="Google Shape;836;p50"/>
            <p:cNvSpPr/>
            <p:nvPr/>
          </p:nvSpPr>
          <p:spPr>
            <a:xfrm>
              <a:off x="3612925" y="17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37" name="Google Shape;837;p50"/>
            <p:cNvSpPr/>
            <p:nvPr/>
          </p:nvSpPr>
          <p:spPr>
            <a:xfrm>
              <a:off x="433925" y="12292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38" name="Google Shape;838;p50"/>
            <p:cNvSpPr/>
            <p:nvPr/>
          </p:nvSpPr>
          <p:spPr>
            <a:xfrm>
              <a:off x="8618875" y="1769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39" name="Google Shape;839;p50"/>
            <p:cNvSpPr/>
            <p:nvPr/>
          </p:nvSpPr>
          <p:spPr>
            <a:xfrm>
              <a:off x="8833000" y="292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40" name="Google Shape;840;p50"/>
            <p:cNvSpPr/>
            <p:nvPr/>
          </p:nvSpPr>
          <p:spPr>
            <a:xfrm>
              <a:off x="3926100" y="203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41" name="Google Shape;841;p50"/>
            <p:cNvSpPr/>
            <p:nvPr/>
          </p:nvSpPr>
          <p:spPr>
            <a:xfrm>
              <a:off x="278025" y="14208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42" name="Google Shape;842;p50"/>
            <p:cNvSpPr/>
            <p:nvPr/>
          </p:nvSpPr>
          <p:spPr>
            <a:xfrm>
              <a:off x="8405400" y="3296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43" name="Google Shape;843;p50"/>
            <p:cNvSpPr/>
            <p:nvPr/>
          </p:nvSpPr>
          <p:spPr>
            <a:xfrm>
              <a:off x="5102950" y="4762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44" name="Google Shape;844;p50"/>
            <p:cNvSpPr/>
            <p:nvPr/>
          </p:nvSpPr>
          <p:spPr>
            <a:xfrm>
              <a:off x="3755150" y="2663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45" name="Google Shape;845;p50"/>
            <p:cNvSpPr/>
            <p:nvPr/>
          </p:nvSpPr>
          <p:spPr>
            <a:xfrm>
              <a:off x="433913" y="2682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46" name="Google Shape;846;p50"/>
            <p:cNvSpPr/>
            <p:nvPr/>
          </p:nvSpPr>
          <p:spPr>
            <a:xfrm>
              <a:off x="367425" y="3063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47" name="Google Shape;847;p50"/>
            <p:cNvSpPr/>
            <p:nvPr/>
          </p:nvSpPr>
          <p:spPr>
            <a:xfrm>
              <a:off x="278025" y="28068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p22"/>
          <p:cNvSpPr txBox="1"/>
          <p:nvPr>
            <p:ph type="title"/>
          </p:nvPr>
        </p:nvSpPr>
        <p:spPr>
          <a:xfrm>
            <a:off x="8641397" y="1224333"/>
            <a:ext cx="2590800" cy="25788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6000"/>
              <a:buNone/>
              <a:defRPr sz="16000">
                <a:solidFill>
                  <a:schemeClr val="dk1"/>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p:txBody>
      </p:sp>
      <p:sp>
        <p:nvSpPr>
          <p:cNvPr id="85" name="Google Shape;85;p22"/>
          <p:cNvSpPr txBox="1"/>
          <p:nvPr>
            <p:ph idx="1" type="subTitle"/>
          </p:nvPr>
        </p:nvSpPr>
        <p:spPr>
          <a:xfrm rot="231">
            <a:off x="5267000" y="5022672"/>
            <a:ext cx="5965200" cy="610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6" name="Google Shape;86;p22"/>
          <p:cNvSpPr txBox="1"/>
          <p:nvPr>
            <p:ph idx="2" type="title"/>
          </p:nvPr>
        </p:nvSpPr>
        <p:spPr>
          <a:xfrm>
            <a:off x="5267000" y="3725167"/>
            <a:ext cx="5965200" cy="1122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r">
              <a:lnSpc>
                <a:spcPct val="100000"/>
              </a:lnSpc>
              <a:spcBef>
                <a:spcPts val="0"/>
              </a:spcBef>
              <a:spcAft>
                <a:spcPts val="0"/>
              </a:spcAft>
              <a:buSzPts val="3600"/>
              <a:buNone/>
              <a:defRPr sz="5733"/>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grpSp>
        <p:nvGrpSpPr>
          <p:cNvPr id="87" name="Google Shape;87;p22"/>
          <p:cNvGrpSpPr/>
          <p:nvPr/>
        </p:nvGrpSpPr>
        <p:grpSpPr>
          <a:xfrm>
            <a:off x="0" y="0"/>
            <a:ext cx="11901336" cy="6858001"/>
            <a:chOff x="0" y="0"/>
            <a:chExt cx="8926002" cy="5143501"/>
          </a:xfrm>
        </p:grpSpPr>
        <p:pic>
          <p:nvPicPr>
            <p:cNvPr id="88" name="Google Shape;88;p22"/>
            <p:cNvPicPr preferRelativeResize="0"/>
            <p:nvPr/>
          </p:nvPicPr>
          <p:blipFill rotWithShape="1">
            <a:blip r:embed="rId2">
              <a:alphaModFix/>
            </a:blip>
            <a:srcRect b="21574" l="20286" r="0" t="-1723"/>
            <a:stretch/>
          </p:blipFill>
          <p:spPr>
            <a:xfrm>
              <a:off x="0" y="1596675"/>
              <a:ext cx="4299424" cy="3546826"/>
            </a:xfrm>
            <a:prstGeom prst="rect">
              <a:avLst/>
            </a:prstGeom>
            <a:noFill/>
            <a:ln>
              <a:noFill/>
            </a:ln>
          </p:spPr>
        </p:pic>
        <p:pic>
          <p:nvPicPr>
            <p:cNvPr id="89" name="Google Shape;89;p22"/>
            <p:cNvPicPr preferRelativeResize="0"/>
            <p:nvPr/>
          </p:nvPicPr>
          <p:blipFill rotWithShape="1">
            <a:blip r:embed="rId3">
              <a:alphaModFix/>
            </a:blip>
            <a:srcRect b="0" l="31534" r="0" t="0"/>
            <a:stretch/>
          </p:blipFill>
          <p:spPr>
            <a:xfrm>
              <a:off x="1" y="1045050"/>
              <a:ext cx="1152050" cy="1238300"/>
            </a:xfrm>
            <a:prstGeom prst="rect">
              <a:avLst/>
            </a:prstGeom>
            <a:noFill/>
            <a:ln>
              <a:noFill/>
            </a:ln>
          </p:spPr>
        </p:pic>
        <p:pic>
          <p:nvPicPr>
            <p:cNvPr id="90" name="Google Shape;90;p22"/>
            <p:cNvPicPr preferRelativeResize="0"/>
            <p:nvPr/>
          </p:nvPicPr>
          <p:blipFill rotWithShape="1">
            <a:blip r:embed="rId4">
              <a:alphaModFix/>
            </a:blip>
            <a:srcRect b="33744" l="0" r="0" t="0"/>
            <a:stretch/>
          </p:blipFill>
          <p:spPr>
            <a:xfrm>
              <a:off x="2162925" y="4085000"/>
              <a:ext cx="2601425" cy="1058500"/>
            </a:xfrm>
            <a:prstGeom prst="rect">
              <a:avLst/>
            </a:prstGeom>
            <a:noFill/>
            <a:ln>
              <a:noFill/>
            </a:ln>
          </p:spPr>
        </p:pic>
        <p:pic>
          <p:nvPicPr>
            <p:cNvPr id="91" name="Google Shape;91;p22"/>
            <p:cNvPicPr preferRelativeResize="0"/>
            <p:nvPr/>
          </p:nvPicPr>
          <p:blipFill rotWithShape="1">
            <a:blip r:embed="rId5">
              <a:alphaModFix/>
            </a:blip>
            <a:srcRect b="0" l="2381" r="0" t="55317"/>
            <a:stretch/>
          </p:blipFill>
          <p:spPr>
            <a:xfrm>
              <a:off x="0" y="0"/>
              <a:ext cx="8926002" cy="1107450"/>
            </a:xfrm>
            <a:prstGeom prst="rect">
              <a:avLst/>
            </a:prstGeom>
            <a:noFill/>
            <a:ln>
              <a:noFill/>
            </a:ln>
          </p:spPr>
        </p:pic>
        <p:pic>
          <p:nvPicPr>
            <p:cNvPr id="92" name="Google Shape;92;p22"/>
            <p:cNvPicPr preferRelativeResize="0"/>
            <p:nvPr/>
          </p:nvPicPr>
          <p:blipFill rotWithShape="1">
            <a:blip r:embed="rId6">
              <a:alphaModFix/>
            </a:blip>
            <a:srcRect b="0" l="36487" r="0" t="0"/>
            <a:stretch/>
          </p:blipFill>
          <p:spPr>
            <a:xfrm>
              <a:off x="4" y="2752350"/>
              <a:ext cx="1460250" cy="1801000"/>
            </a:xfrm>
            <a:prstGeom prst="rect">
              <a:avLst/>
            </a:prstGeom>
            <a:noFill/>
            <a:ln>
              <a:noFill/>
            </a:ln>
          </p:spPr>
        </p:pic>
      </p:grpSp>
      <p:grpSp>
        <p:nvGrpSpPr>
          <p:cNvPr id="93" name="Google Shape;93;p22"/>
          <p:cNvGrpSpPr/>
          <p:nvPr/>
        </p:nvGrpSpPr>
        <p:grpSpPr>
          <a:xfrm>
            <a:off x="-39893" y="925033"/>
            <a:ext cx="11776960" cy="5694210"/>
            <a:chOff x="-29920" y="693775"/>
            <a:chExt cx="8832720" cy="4270657"/>
          </a:xfrm>
        </p:grpSpPr>
        <p:grpSp>
          <p:nvGrpSpPr>
            <p:cNvPr id="94" name="Google Shape;94;p22"/>
            <p:cNvGrpSpPr/>
            <p:nvPr/>
          </p:nvGrpSpPr>
          <p:grpSpPr>
            <a:xfrm>
              <a:off x="1217575" y="693775"/>
              <a:ext cx="7585225" cy="4270650"/>
              <a:chOff x="1217575" y="693775"/>
              <a:chExt cx="7585225" cy="4270650"/>
            </a:xfrm>
          </p:grpSpPr>
          <p:sp>
            <p:nvSpPr>
              <p:cNvPr id="95" name="Google Shape;95;p22"/>
              <p:cNvSpPr/>
              <p:nvPr/>
            </p:nvSpPr>
            <p:spPr>
              <a:xfrm>
                <a:off x="8591900" y="40659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6" name="Google Shape;96;p22"/>
              <p:cNvSpPr/>
              <p:nvPr/>
            </p:nvSpPr>
            <p:spPr>
              <a:xfrm>
                <a:off x="7726675" y="49272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7" name="Google Shape;97;p22"/>
              <p:cNvSpPr/>
              <p:nvPr/>
            </p:nvSpPr>
            <p:spPr>
              <a:xfrm>
                <a:off x="8565800" y="443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8" name="Google Shape;98;p22"/>
              <p:cNvSpPr/>
              <p:nvPr/>
            </p:nvSpPr>
            <p:spPr>
              <a:xfrm>
                <a:off x="8765600" y="42507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9" name="Google Shape;99;p22"/>
              <p:cNvSpPr/>
              <p:nvPr/>
            </p:nvSpPr>
            <p:spPr>
              <a:xfrm>
                <a:off x="8629100" y="48635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0" name="Google Shape;100;p22"/>
              <p:cNvSpPr/>
              <p:nvPr/>
            </p:nvSpPr>
            <p:spPr>
              <a:xfrm>
                <a:off x="8188550" y="48002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1" name="Google Shape;101;p22"/>
              <p:cNvSpPr/>
              <p:nvPr/>
            </p:nvSpPr>
            <p:spPr>
              <a:xfrm>
                <a:off x="8728400" y="6937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2" name="Google Shape;102;p22"/>
              <p:cNvSpPr/>
              <p:nvPr/>
            </p:nvSpPr>
            <p:spPr>
              <a:xfrm>
                <a:off x="1387325" y="8555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3" name="Google Shape;103;p22"/>
              <p:cNvSpPr/>
              <p:nvPr/>
            </p:nvSpPr>
            <p:spPr>
              <a:xfrm>
                <a:off x="8565800"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4" name="Google Shape;104;p22"/>
              <p:cNvSpPr/>
              <p:nvPr/>
            </p:nvSpPr>
            <p:spPr>
              <a:xfrm>
                <a:off x="8728400" y="1264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5" name="Google Shape;105;p22"/>
              <p:cNvSpPr/>
              <p:nvPr/>
            </p:nvSpPr>
            <p:spPr>
              <a:xfrm>
                <a:off x="8001150" y="48263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6" name="Google Shape;106;p22"/>
              <p:cNvSpPr/>
              <p:nvPr/>
            </p:nvSpPr>
            <p:spPr>
              <a:xfrm>
                <a:off x="1217575" y="9794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107" name="Google Shape;107;p22"/>
            <p:cNvSpPr/>
            <p:nvPr/>
          </p:nvSpPr>
          <p:spPr>
            <a:xfrm>
              <a:off x="-29920" y="2388122"/>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108" name="Google Shape;108;p22"/>
            <p:cNvGrpSpPr/>
            <p:nvPr/>
          </p:nvGrpSpPr>
          <p:grpSpPr>
            <a:xfrm>
              <a:off x="7283126" y="4765405"/>
              <a:ext cx="170184" cy="199027"/>
              <a:chOff x="3938129" y="1563480"/>
              <a:chExt cx="400999" cy="468962"/>
            </a:xfrm>
          </p:grpSpPr>
          <p:sp>
            <p:nvSpPr>
              <p:cNvPr id="109" name="Google Shape;109;p22"/>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0" name="Google Shape;110;p22"/>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1" name="Google Shape;111;p22"/>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2" name="Google Shape;112;p22"/>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3" name="Google Shape;113;p22"/>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4" name="Google Shape;114;p22"/>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5" name="Google Shape;115;p22"/>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6" name="Google Shape;116;p22"/>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7" name="Google Shape;117;p22"/>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18" name="Google Shape;118;p22"/>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119" name="Google Shape;119;p22"/>
            <p:cNvSpPr/>
            <p:nvPr/>
          </p:nvSpPr>
          <p:spPr>
            <a:xfrm>
              <a:off x="8582145" y="156354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1_Title and text 2">
    <p:bg>
      <p:bgPr>
        <a:gradFill>
          <a:gsLst>
            <a:gs pos="0">
              <a:schemeClr val="lt1"/>
            </a:gs>
            <a:gs pos="50000">
              <a:schemeClr val="dk2"/>
            </a:gs>
            <a:gs pos="100000">
              <a:schemeClr val="lt2"/>
            </a:gs>
          </a:gsLst>
          <a:path path="circle">
            <a:fillToRect l="100%" t="100%"/>
          </a:path>
          <a:tileRect b="-100%" r="-100%"/>
        </a:gradFill>
      </p:bgPr>
    </p:bg>
    <p:spTree>
      <p:nvGrpSpPr>
        <p:cNvPr id="848" name="Shape 848"/>
        <p:cNvGrpSpPr/>
        <p:nvPr/>
      </p:nvGrpSpPr>
      <p:grpSpPr>
        <a:xfrm>
          <a:off x="0" y="0"/>
          <a:ext cx="0" cy="0"/>
          <a:chOff x="0" y="0"/>
          <a:chExt cx="0" cy="0"/>
        </a:xfrm>
      </p:grpSpPr>
      <p:sp>
        <p:nvSpPr>
          <p:cNvPr id="849" name="Google Shape;849;p51"/>
          <p:cNvSpPr txBox="1"/>
          <p:nvPr>
            <p:ph idx="1" type="subTitle"/>
          </p:nvPr>
        </p:nvSpPr>
        <p:spPr>
          <a:xfrm>
            <a:off x="6917251" y="3452817"/>
            <a:ext cx="3760400" cy="1312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50" name="Google Shape;850;p51"/>
          <p:cNvSpPr txBox="1"/>
          <p:nvPr>
            <p:ph type="title"/>
          </p:nvPr>
        </p:nvSpPr>
        <p:spPr>
          <a:xfrm>
            <a:off x="960000" y="720000"/>
            <a:ext cx="10272000" cy="8460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grpSp>
        <p:nvGrpSpPr>
          <p:cNvPr id="851" name="Google Shape;851;p51"/>
          <p:cNvGrpSpPr/>
          <p:nvPr/>
        </p:nvGrpSpPr>
        <p:grpSpPr>
          <a:xfrm>
            <a:off x="1" y="1806968"/>
            <a:ext cx="12192001" cy="5051033"/>
            <a:chOff x="0" y="1355225"/>
            <a:chExt cx="9144001" cy="3788275"/>
          </a:xfrm>
        </p:grpSpPr>
        <p:pic>
          <p:nvPicPr>
            <p:cNvPr id="852" name="Google Shape;852;p51"/>
            <p:cNvPicPr preferRelativeResize="0"/>
            <p:nvPr/>
          </p:nvPicPr>
          <p:blipFill rotWithShape="1">
            <a:blip r:embed="rId2">
              <a:alphaModFix/>
            </a:blip>
            <a:srcRect b="0" l="0" r="26963" t="0"/>
            <a:stretch/>
          </p:blipFill>
          <p:spPr>
            <a:xfrm>
              <a:off x="7801975" y="1355225"/>
              <a:ext cx="1342025" cy="1234400"/>
            </a:xfrm>
            <a:prstGeom prst="rect">
              <a:avLst/>
            </a:prstGeom>
            <a:noFill/>
            <a:ln>
              <a:noFill/>
            </a:ln>
          </p:spPr>
        </p:pic>
        <p:pic>
          <p:nvPicPr>
            <p:cNvPr id="853" name="Google Shape;853;p51"/>
            <p:cNvPicPr preferRelativeResize="0"/>
            <p:nvPr/>
          </p:nvPicPr>
          <p:blipFill rotWithShape="1">
            <a:blip r:embed="rId3">
              <a:alphaModFix/>
            </a:blip>
            <a:srcRect b="56356" l="0" r="0" t="0"/>
            <a:stretch/>
          </p:blipFill>
          <p:spPr>
            <a:xfrm>
              <a:off x="5655800" y="3951450"/>
              <a:ext cx="1477350" cy="1192049"/>
            </a:xfrm>
            <a:prstGeom prst="rect">
              <a:avLst/>
            </a:prstGeom>
            <a:noFill/>
            <a:ln>
              <a:noFill/>
            </a:ln>
          </p:spPr>
        </p:pic>
        <p:pic>
          <p:nvPicPr>
            <p:cNvPr id="854" name="Google Shape;854;p51"/>
            <p:cNvPicPr preferRelativeResize="0"/>
            <p:nvPr/>
          </p:nvPicPr>
          <p:blipFill rotWithShape="1">
            <a:blip r:embed="rId4">
              <a:alphaModFix/>
            </a:blip>
            <a:srcRect b="33118" l="0" r="10529" t="0"/>
            <a:stretch/>
          </p:blipFill>
          <p:spPr>
            <a:xfrm>
              <a:off x="5655800" y="3004046"/>
              <a:ext cx="3488201" cy="2139450"/>
            </a:xfrm>
            <a:prstGeom prst="rect">
              <a:avLst/>
            </a:prstGeom>
            <a:noFill/>
            <a:ln>
              <a:noFill/>
            </a:ln>
          </p:spPr>
        </p:pic>
        <p:pic>
          <p:nvPicPr>
            <p:cNvPr id="855" name="Google Shape;855;p51"/>
            <p:cNvPicPr preferRelativeResize="0"/>
            <p:nvPr/>
          </p:nvPicPr>
          <p:blipFill rotWithShape="1">
            <a:blip r:embed="rId5">
              <a:alphaModFix/>
            </a:blip>
            <a:srcRect b="40971" l="0" r="0" t="0"/>
            <a:stretch/>
          </p:blipFill>
          <p:spPr>
            <a:xfrm>
              <a:off x="5418175" y="4121149"/>
              <a:ext cx="2820301" cy="1022350"/>
            </a:xfrm>
            <a:prstGeom prst="rect">
              <a:avLst/>
            </a:prstGeom>
            <a:noFill/>
            <a:ln>
              <a:noFill/>
            </a:ln>
          </p:spPr>
        </p:pic>
        <p:pic>
          <p:nvPicPr>
            <p:cNvPr id="856" name="Google Shape;856;p51"/>
            <p:cNvPicPr preferRelativeResize="0"/>
            <p:nvPr/>
          </p:nvPicPr>
          <p:blipFill rotWithShape="1">
            <a:blip r:embed="rId6">
              <a:alphaModFix/>
            </a:blip>
            <a:srcRect b="14258" l="44039" r="0" t="0"/>
            <a:stretch/>
          </p:blipFill>
          <p:spPr>
            <a:xfrm>
              <a:off x="0" y="3358350"/>
              <a:ext cx="1487374" cy="1785150"/>
            </a:xfrm>
            <a:prstGeom prst="rect">
              <a:avLst/>
            </a:prstGeom>
            <a:noFill/>
            <a:ln>
              <a:noFill/>
            </a:ln>
          </p:spPr>
        </p:pic>
      </p:grpSp>
      <p:grpSp>
        <p:nvGrpSpPr>
          <p:cNvPr id="857" name="Google Shape;857;p51"/>
          <p:cNvGrpSpPr/>
          <p:nvPr/>
        </p:nvGrpSpPr>
        <p:grpSpPr>
          <a:xfrm>
            <a:off x="370701" y="235867"/>
            <a:ext cx="11456233" cy="6219117"/>
            <a:chOff x="278025" y="176900"/>
            <a:chExt cx="8592175" cy="4664338"/>
          </a:xfrm>
        </p:grpSpPr>
        <p:grpSp>
          <p:nvGrpSpPr>
            <p:cNvPr id="858" name="Google Shape;858;p51"/>
            <p:cNvGrpSpPr/>
            <p:nvPr/>
          </p:nvGrpSpPr>
          <p:grpSpPr>
            <a:xfrm>
              <a:off x="367426" y="1663768"/>
              <a:ext cx="170184" cy="199027"/>
              <a:chOff x="3938129" y="1563480"/>
              <a:chExt cx="400999" cy="468962"/>
            </a:xfrm>
          </p:grpSpPr>
          <p:sp>
            <p:nvSpPr>
              <p:cNvPr id="859" name="Google Shape;859;p51"/>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60" name="Google Shape;860;p51"/>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61" name="Google Shape;861;p51"/>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62" name="Google Shape;862;p51"/>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63" name="Google Shape;863;p51"/>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64" name="Google Shape;864;p51"/>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65" name="Google Shape;865;p51"/>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66" name="Google Shape;866;p51"/>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67" name="Google Shape;867;p51"/>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68" name="Google Shape;868;p51"/>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869" name="Google Shape;869;p51"/>
            <p:cNvSpPr/>
            <p:nvPr/>
          </p:nvSpPr>
          <p:spPr>
            <a:xfrm>
              <a:off x="5248459" y="4474097"/>
              <a:ext cx="281830" cy="367141"/>
            </a:xfrm>
            <a:custGeom>
              <a:rect b="b" l="l" r="r" t="t"/>
              <a:pathLst>
                <a:path extrusionOk="0" h="39214" w="30102">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870" name="Google Shape;870;p51"/>
            <p:cNvGrpSpPr/>
            <p:nvPr/>
          </p:nvGrpSpPr>
          <p:grpSpPr>
            <a:xfrm>
              <a:off x="8739900" y="508903"/>
              <a:ext cx="93101" cy="334443"/>
              <a:chOff x="2058353" y="1704261"/>
              <a:chExt cx="219370" cy="788036"/>
            </a:xfrm>
          </p:grpSpPr>
          <p:sp>
            <p:nvSpPr>
              <p:cNvPr id="871" name="Google Shape;871;p51"/>
              <p:cNvSpPr/>
              <p:nvPr/>
            </p:nvSpPr>
            <p:spPr>
              <a:xfrm>
                <a:off x="2058353" y="1704261"/>
                <a:ext cx="219370" cy="639620"/>
              </a:xfrm>
              <a:custGeom>
                <a:rect b="b" l="l" r="r" t="t"/>
                <a:pathLst>
                  <a:path extrusionOk="0" h="28988" w="9942">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72" name="Google Shape;872;p51"/>
              <p:cNvSpPr/>
              <p:nvPr/>
            </p:nvSpPr>
            <p:spPr>
              <a:xfrm>
                <a:off x="2120337" y="2354898"/>
                <a:ext cx="153440" cy="137399"/>
              </a:xfrm>
              <a:custGeom>
                <a:rect b="b" l="l" r="r" t="t"/>
                <a:pathLst>
                  <a:path extrusionOk="0" h="6227" w="6954">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873" name="Google Shape;873;p51"/>
            <p:cNvSpPr/>
            <p:nvPr/>
          </p:nvSpPr>
          <p:spPr>
            <a:xfrm>
              <a:off x="3612925" y="17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74" name="Google Shape;874;p51"/>
            <p:cNvSpPr/>
            <p:nvPr/>
          </p:nvSpPr>
          <p:spPr>
            <a:xfrm>
              <a:off x="433925" y="12292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75" name="Google Shape;875;p51"/>
            <p:cNvSpPr/>
            <p:nvPr/>
          </p:nvSpPr>
          <p:spPr>
            <a:xfrm>
              <a:off x="8618875" y="1769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76" name="Google Shape;876;p51"/>
            <p:cNvSpPr/>
            <p:nvPr/>
          </p:nvSpPr>
          <p:spPr>
            <a:xfrm>
              <a:off x="8833000" y="292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77" name="Google Shape;877;p51"/>
            <p:cNvSpPr/>
            <p:nvPr/>
          </p:nvSpPr>
          <p:spPr>
            <a:xfrm>
              <a:off x="3926100" y="203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78" name="Google Shape;878;p51"/>
            <p:cNvSpPr/>
            <p:nvPr/>
          </p:nvSpPr>
          <p:spPr>
            <a:xfrm>
              <a:off x="278025" y="14208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79" name="Google Shape;879;p51"/>
            <p:cNvSpPr/>
            <p:nvPr/>
          </p:nvSpPr>
          <p:spPr>
            <a:xfrm>
              <a:off x="8405400" y="3296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80" name="Google Shape;880;p51"/>
            <p:cNvSpPr/>
            <p:nvPr/>
          </p:nvSpPr>
          <p:spPr>
            <a:xfrm>
              <a:off x="5102950" y="4762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81" name="Google Shape;881;p51"/>
            <p:cNvSpPr/>
            <p:nvPr/>
          </p:nvSpPr>
          <p:spPr>
            <a:xfrm>
              <a:off x="3755150" y="2663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82" name="Google Shape;882;p51"/>
            <p:cNvSpPr/>
            <p:nvPr/>
          </p:nvSpPr>
          <p:spPr>
            <a:xfrm>
              <a:off x="433913" y="2682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83" name="Google Shape;883;p51"/>
            <p:cNvSpPr/>
            <p:nvPr/>
          </p:nvSpPr>
          <p:spPr>
            <a:xfrm>
              <a:off x="367425" y="3063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884" name="Google Shape;884;p51"/>
            <p:cNvSpPr/>
            <p:nvPr/>
          </p:nvSpPr>
          <p:spPr>
            <a:xfrm>
              <a:off x="278025" y="28068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1_Numbers and text">
    <p:spTree>
      <p:nvGrpSpPr>
        <p:cNvPr id="885" name="Shape 885"/>
        <p:cNvGrpSpPr/>
        <p:nvPr/>
      </p:nvGrpSpPr>
      <p:grpSpPr>
        <a:xfrm>
          <a:off x="0" y="0"/>
          <a:ext cx="0" cy="0"/>
          <a:chOff x="0" y="0"/>
          <a:chExt cx="0" cy="0"/>
        </a:xfrm>
      </p:grpSpPr>
      <p:sp>
        <p:nvSpPr>
          <p:cNvPr id="886" name="Google Shape;886;p52"/>
          <p:cNvSpPr txBox="1"/>
          <p:nvPr>
            <p:ph type="title"/>
          </p:nvPr>
        </p:nvSpPr>
        <p:spPr>
          <a:xfrm rot="-358">
            <a:off x="6861267" y="1112125"/>
            <a:ext cx="3841600" cy="14628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p:txBody>
      </p:sp>
      <p:sp>
        <p:nvSpPr>
          <p:cNvPr id="887" name="Google Shape;887;p52"/>
          <p:cNvSpPr txBox="1"/>
          <p:nvPr>
            <p:ph idx="1" type="subTitle"/>
          </p:nvPr>
        </p:nvSpPr>
        <p:spPr>
          <a:xfrm>
            <a:off x="6861236" y="2575016"/>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8" name="Google Shape;888;p52"/>
          <p:cNvSpPr txBox="1"/>
          <p:nvPr>
            <p:ph idx="2" type="title"/>
          </p:nvPr>
        </p:nvSpPr>
        <p:spPr>
          <a:xfrm>
            <a:off x="6861267" y="3761833"/>
            <a:ext cx="3841600" cy="14632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p:txBody>
      </p:sp>
      <p:sp>
        <p:nvSpPr>
          <p:cNvPr id="889" name="Google Shape;889;p52"/>
          <p:cNvSpPr txBox="1"/>
          <p:nvPr>
            <p:ph idx="3" type="subTitle"/>
          </p:nvPr>
        </p:nvSpPr>
        <p:spPr>
          <a:xfrm>
            <a:off x="6861236" y="5224883"/>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0" name="Google Shape;890;p52"/>
          <p:cNvSpPr txBox="1"/>
          <p:nvPr>
            <p:ph idx="4" type="title"/>
          </p:nvPr>
        </p:nvSpPr>
        <p:spPr>
          <a:xfrm rot="-358">
            <a:off x="1489167" y="1112125"/>
            <a:ext cx="3841600" cy="14628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r">
              <a:lnSpc>
                <a:spcPct val="100000"/>
              </a:lnSpc>
              <a:spcBef>
                <a:spcPts val="0"/>
              </a:spcBef>
              <a:spcAft>
                <a:spcPts val="0"/>
              </a:spcAft>
              <a:buSzPts val="6200"/>
              <a:buNone/>
              <a:defRPr sz="8266"/>
            </a:lvl2pPr>
            <a:lvl3pPr lvl="2" algn="r">
              <a:lnSpc>
                <a:spcPct val="100000"/>
              </a:lnSpc>
              <a:spcBef>
                <a:spcPts val="0"/>
              </a:spcBef>
              <a:spcAft>
                <a:spcPts val="0"/>
              </a:spcAft>
              <a:buSzPts val="6200"/>
              <a:buNone/>
              <a:defRPr sz="8266"/>
            </a:lvl3pPr>
            <a:lvl4pPr lvl="3" algn="r">
              <a:lnSpc>
                <a:spcPct val="100000"/>
              </a:lnSpc>
              <a:spcBef>
                <a:spcPts val="0"/>
              </a:spcBef>
              <a:spcAft>
                <a:spcPts val="0"/>
              </a:spcAft>
              <a:buSzPts val="6200"/>
              <a:buNone/>
              <a:defRPr sz="8266"/>
            </a:lvl4pPr>
            <a:lvl5pPr lvl="4" algn="r">
              <a:lnSpc>
                <a:spcPct val="100000"/>
              </a:lnSpc>
              <a:spcBef>
                <a:spcPts val="0"/>
              </a:spcBef>
              <a:spcAft>
                <a:spcPts val="0"/>
              </a:spcAft>
              <a:buSzPts val="6200"/>
              <a:buNone/>
              <a:defRPr sz="8266"/>
            </a:lvl5pPr>
            <a:lvl6pPr lvl="5" algn="r">
              <a:lnSpc>
                <a:spcPct val="100000"/>
              </a:lnSpc>
              <a:spcBef>
                <a:spcPts val="0"/>
              </a:spcBef>
              <a:spcAft>
                <a:spcPts val="0"/>
              </a:spcAft>
              <a:buSzPts val="6200"/>
              <a:buNone/>
              <a:defRPr sz="8266"/>
            </a:lvl6pPr>
            <a:lvl7pPr lvl="6" algn="r">
              <a:lnSpc>
                <a:spcPct val="100000"/>
              </a:lnSpc>
              <a:spcBef>
                <a:spcPts val="0"/>
              </a:spcBef>
              <a:spcAft>
                <a:spcPts val="0"/>
              </a:spcAft>
              <a:buSzPts val="6200"/>
              <a:buNone/>
              <a:defRPr sz="8266"/>
            </a:lvl7pPr>
            <a:lvl8pPr lvl="7" algn="r">
              <a:lnSpc>
                <a:spcPct val="100000"/>
              </a:lnSpc>
              <a:spcBef>
                <a:spcPts val="0"/>
              </a:spcBef>
              <a:spcAft>
                <a:spcPts val="0"/>
              </a:spcAft>
              <a:buSzPts val="6200"/>
              <a:buNone/>
              <a:defRPr sz="8266"/>
            </a:lvl8pPr>
            <a:lvl9pPr lvl="8" algn="r">
              <a:lnSpc>
                <a:spcPct val="100000"/>
              </a:lnSpc>
              <a:spcBef>
                <a:spcPts val="0"/>
              </a:spcBef>
              <a:spcAft>
                <a:spcPts val="0"/>
              </a:spcAft>
              <a:buSzPts val="6200"/>
              <a:buNone/>
              <a:defRPr sz="8266"/>
            </a:lvl9pPr>
          </a:lstStyle>
          <a:p/>
        </p:txBody>
      </p:sp>
      <p:sp>
        <p:nvSpPr>
          <p:cNvPr id="891" name="Google Shape;891;p52"/>
          <p:cNvSpPr txBox="1"/>
          <p:nvPr>
            <p:ph idx="5" type="subTitle"/>
          </p:nvPr>
        </p:nvSpPr>
        <p:spPr>
          <a:xfrm>
            <a:off x="1489137" y="2575016"/>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892" name="Google Shape;892;p52"/>
          <p:cNvSpPr txBox="1"/>
          <p:nvPr>
            <p:ph idx="6" type="title"/>
          </p:nvPr>
        </p:nvSpPr>
        <p:spPr>
          <a:xfrm>
            <a:off x="1489167" y="3761833"/>
            <a:ext cx="3841600" cy="14632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r">
              <a:lnSpc>
                <a:spcPct val="100000"/>
              </a:lnSpc>
              <a:spcBef>
                <a:spcPts val="0"/>
              </a:spcBef>
              <a:spcAft>
                <a:spcPts val="0"/>
              </a:spcAft>
              <a:buSzPts val="6200"/>
              <a:buNone/>
              <a:defRPr sz="8266"/>
            </a:lvl2pPr>
            <a:lvl3pPr lvl="2" algn="r">
              <a:lnSpc>
                <a:spcPct val="100000"/>
              </a:lnSpc>
              <a:spcBef>
                <a:spcPts val="0"/>
              </a:spcBef>
              <a:spcAft>
                <a:spcPts val="0"/>
              </a:spcAft>
              <a:buSzPts val="6200"/>
              <a:buNone/>
              <a:defRPr sz="8266"/>
            </a:lvl3pPr>
            <a:lvl4pPr lvl="3" algn="r">
              <a:lnSpc>
                <a:spcPct val="100000"/>
              </a:lnSpc>
              <a:spcBef>
                <a:spcPts val="0"/>
              </a:spcBef>
              <a:spcAft>
                <a:spcPts val="0"/>
              </a:spcAft>
              <a:buSzPts val="6200"/>
              <a:buNone/>
              <a:defRPr sz="8266"/>
            </a:lvl4pPr>
            <a:lvl5pPr lvl="4" algn="r">
              <a:lnSpc>
                <a:spcPct val="100000"/>
              </a:lnSpc>
              <a:spcBef>
                <a:spcPts val="0"/>
              </a:spcBef>
              <a:spcAft>
                <a:spcPts val="0"/>
              </a:spcAft>
              <a:buSzPts val="6200"/>
              <a:buNone/>
              <a:defRPr sz="8266"/>
            </a:lvl5pPr>
            <a:lvl6pPr lvl="5" algn="r">
              <a:lnSpc>
                <a:spcPct val="100000"/>
              </a:lnSpc>
              <a:spcBef>
                <a:spcPts val="0"/>
              </a:spcBef>
              <a:spcAft>
                <a:spcPts val="0"/>
              </a:spcAft>
              <a:buSzPts val="6200"/>
              <a:buNone/>
              <a:defRPr sz="8266"/>
            </a:lvl6pPr>
            <a:lvl7pPr lvl="6" algn="r">
              <a:lnSpc>
                <a:spcPct val="100000"/>
              </a:lnSpc>
              <a:spcBef>
                <a:spcPts val="0"/>
              </a:spcBef>
              <a:spcAft>
                <a:spcPts val="0"/>
              </a:spcAft>
              <a:buSzPts val="6200"/>
              <a:buNone/>
              <a:defRPr sz="8266"/>
            </a:lvl7pPr>
            <a:lvl8pPr lvl="7" algn="r">
              <a:lnSpc>
                <a:spcPct val="100000"/>
              </a:lnSpc>
              <a:spcBef>
                <a:spcPts val="0"/>
              </a:spcBef>
              <a:spcAft>
                <a:spcPts val="0"/>
              </a:spcAft>
              <a:buSzPts val="6200"/>
              <a:buNone/>
              <a:defRPr sz="8266"/>
            </a:lvl8pPr>
            <a:lvl9pPr lvl="8" algn="r">
              <a:lnSpc>
                <a:spcPct val="100000"/>
              </a:lnSpc>
              <a:spcBef>
                <a:spcPts val="0"/>
              </a:spcBef>
              <a:spcAft>
                <a:spcPts val="0"/>
              </a:spcAft>
              <a:buSzPts val="6200"/>
              <a:buNone/>
              <a:defRPr sz="8266"/>
            </a:lvl9pPr>
          </a:lstStyle>
          <a:p/>
        </p:txBody>
      </p:sp>
      <p:sp>
        <p:nvSpPr>
          <p:cNvPr id="893" name="Google Shape;893;p52"/>
          <p:cNvSpPr txBox="1"/>
          <p:nvPr>
            <p:ph idx="7" type="subTitle"/>
          </p:nvPr>
        </p:nvSpPr>
        <p:spPr>
          <a:xfrm>
            <a:off x="1489137" y="5224883"/>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grpSp>
        <p:nvGrpSpPr>
          <p:cNvPr id="894" name="Google Shape;894;p52"/>
          <p:cNvGrpSpPr/>
          <p:nvPr/>
        </p:nvGrpSpPr>
        <p:grpSpPr>
          <a:xfrm>
            <a:off x="-7" y="1"/>
            <a:ext cx="12192012" cy="6858000"/>
            <a:chOff x="-5" y="0"/>
            <a:chExt cx="9144009" cy="5143500"/>
          </a:xfrm>
        </p:grpSpPr>
        <p:pic>
          <p:nvPicPr>
            <p:cNvPr id="895" name="Google Shape;895;p52"/>
            <p:cNvPicPr preferRelativeResize="0"/>
            <p:nvPr/>
          </p:nvPicPr>
          <p:blipFill rotWithShape="1">
            <a:blip r:embed="rId2">
              <a:alphaModFix/>
            </a:blip>
            <a:srcRect b="0" l="0" r="0" t="40259"/>
            <a:stretch/>
          </p:blipFill>
          <p:spPr>
            <a:xfrm>
              <a:off x="4625075" y="0"/>
              <a:ext cx="1633550" cy="764425"/>
            </a:xfrm>
            <a:prstGeom prst="rect">
              <a:avLst/>
            </a:prstGeom>
            <a:noFill/>
            <a:ln>
              <a:noFill/>
            </a:ln>
          </p:spPr>
        </p:pic>
        <p:pic>
          <p:nvPicPr>
            <p:cNvPr id="896" name="Google Shape;896;p52"/>
            <p:cNvPicPr preferRelativeResize="0"/>
            <p:nvPr/>
          </p:nvPicPr>
          <p:blipFill rotWithShape="1">
            <a:blip r:embed="rId3">
              <a:alphaModFix/>
            </a:blip>
            <a:srcRect b="27235" l="0" r="51679" t="0"/>
            <a:stretch/>
          </p:blipFill>
          <p:spPr>
            <a:xfrm flipH="1">
              <a:off x="0" y="2688525"/>
              <a:ext cx="1986800" cy="2454974"/>
            </a:xfrm>
            <a:prstGeom prst="rect">
              <a:avLst/>
            </a:prstGeom>
            <a:noFill/>
            <a:ln>
              <a:noFill/>
            </a:ln>
          </p:spPr>
        </p:pic>
        <p:pic>
          <p:nvPicPr>
            <p:cNvPr id="897" name="Google Shape;897;p52"/>
            <p:cNvPicPr preferRelativeResize="0"/>
            <p:nvPr/>
          </p:nvPicPr>
          <p:blipFill rotWithShape="1">
            <a:blip r:embed="rId4">
              <a:alphaModFix/>
            </a:blip>
            <a:srcRect b="0" l="0" r="29804" t="0"/>
            <a:stretch/>
          </p:blipFill>
          <p:spPr>
            <a:xfrm>
              <a:off x="8027153" y="1862325"/>
              <a:ext cx="1116851" cy="1097400"/>
            </a:xfrm>
            <a:prstGeom prst="rect">
              <a:avLst/>
            </a:prstGeom>
            <a:noFill/>
            <a:ln>
              <a:noFill/>
            </a:ln>
          </p:spPr>
        </p:pic>
        <p:pic>
          <p:nvPicPr>
            <p:cNvPr id="898" name="Google Shape;898;p52"/>
            <p:cNvPicPr preferRelativeResize="0"/>
            <p:nvPr/>
          </p:nvPicPr>
          <p:blipFill rotWithShape="1">
            <a:blip r:embed="rId5">
              <a:alphaModFix/>
            </a:blip>
            <a:srcRect b="61151" l="2827" r="0" t="0"/>
            <a:stretch/>
          </p:blipFill>
          <p:spPr>
            <a:xfrm>
              <a:off x="0" y="4511925"/>
              <a:ext cx="5827952" cy="631575"/>
            </a:xfrm>
            <a:prstGeom prst="rect">
              <a:avLst/>
            </a:prstGeom>
            <a:noFill/>
            <a:ln>
              <a:noFill/>
            </a:ln>
          </p:spPr>
        </p:pic>
        <p:pic>
          <p:nvPicPr>
            <p:cNvPr id="899" name="Google Shape;899;p52"/>
            <p:cNvPicPr preferRelativeResize="0"/>
            <p:nvPr/>
          </p:nvPicPr>
          <p:blipFill rotWithShape="1">
            <a:blip r:embed="rId6">
              <a:alphaModFix/>
            </a:blip>
            <a:srcRect b="60460" l="28253" r="0" t="0"/>
            <a:stretch/>
          </p:blipFill>
          <p:spPr>
            <a:xfrm flipH="1">
              <a:off x="4840777" y="4139700"/>
              <a:ext cx="4303223" cy="1003800"/>
            </a:xfrm>
            <a:prstGeom prst="rect">
              <a:avLst/>
            </a:prstGeom>
            <a:noFill/>
            <a:ln>
              <a:noFill/>
            </a:ln>
          </p:spPr>
        </p:pic>
        <p:pic>
          <p:nvPicPr>
            <p:cNvPr id="900" name="Google Shape;900;p52"/>
            <p:cNvPicPr preferRelativeResize="0"/>
            <p:nvPr/>
          </p:nvPicPr>
          <p:blipFill rotWithShape="1">
            <a:blip r:embed="rId4">
              <a:alphaModFix/>
            </a:blip>
            <a:srcRect b="0" l="59054" r="0" t="0"/>
            <a:stretch/>
          </p:blipFill>
          <p:spPr>
            <a:xfrm>
              <a:off x="-5" y="153125"/>
              <a:ext cx="668850" cy="1097400"/>
            </a:xfrm>
            <a:prstGeom prst="rect">
              <a:avLst/>
            </a:prstGeom>
            <a:noFill/>
            <a:ln>
              <a:noFill/>
            </a:ln>
          </p:spPr>
        </p:pic>
      </p:grpSp>
      <p:grpSp>
        <p:nvGrpSpPr>
          <p:cNvPr id="901" name="Google Shape;901;p52"/>
          <p:cNvGrpSpPr/>
          <p:nvPr/>
        </p:nvGrpSpPr>
        <p:grpSpPr>
          <a:xfrm>
            <a:off x="211027" y="211630"/>
            <a:ext cx="11730573" cy="5184213"/>
            <a:chOff x="158270" y="158722"/>
            <a:chExt cx="8797930" cy="3888160"/>
          </a:xfrm>
        </p:grpSpPr>
        <p:sp>
          <p:nvSpPr>
            <p:cNvPr id="902" name="Google Shape;902;p52"/>
            <p:cNvSpPr/>
            <p:nvPr/>
          </p:nvSpPr>
          <p:spPr>
            <a:xfrm>
              <a:off x="3377855" y="158722"/>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03" name="Google Shape;903;p52"/>
            <p:cNvSpPr/>
            <p:nvPr/>
          </p:nvSpPr>
          <p:spPr>
            <a:xfrm>
              <a:off x="8655821" y="453779"/>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04" name="Google Shape;904;p52"/>
            <p:cNvSpPr/>
            <p:nvPr/>
          </p:nvSpPr>
          <p:spPr>
            <a:xfrm>
              <a:off x="158270" y="240269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05" name="Google Shape;905;p52"/>
            <p:cNvSpPr/>
            <p:nvPr/>
          </p:nvSpPr>
          <p:spPr>
            <a:xfrm>
              <a:off x="8623176" y="3812436"/>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06" name="Google Shape;906;p52"/>
            <p:cNvSpPr/>
            <p:nvPr/>
          </p:nvSpPr>
          <p:spPr>
            <a:xfrm>
              <a:off x="8729450" y="3563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07" name="Google Shape;907;p52"/>
            <p:cNvSpPr/>
            <p:nvPr/>
          </p:nvSpPr>
          <p:spPr>
            <a:xfrm>
              <a:off x="3177675" y="188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08" name="Google Shape;908;p52"/>
            <p:cNvSpPr/>
            <p:nvPr/>
          </p:nvSpPr>
          <p:spPr>
            <a:xfrm>
              <a:off x="8677250" y="130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09" name="Google Shape;909;p52"/>
            <p:cNvSpPr/>
            <p:nvPr/>
          </p:nvSpPr>
          <p:spPr>
            <a:xfrm>
              <a:off x="8618450" y="32381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10" name="Google Shape;910;p52"/>
            <p:cNvSpPr/>
            <p:nvPr/>
          </p:nvSpPr>
          <p:spPr>
            <a:xfrm>
              <a:off x="2758325" y="188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11" name="Google Shape;911;p52"/>
            <p:cNvSpPr/>
            <p:nvPr/>
          </p:nvSpPr>
          <p:spPr>
            <a:xfrm>
              <a:off x="2928275" y="2742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12" name="Google Shape;912;p52"/>
            <p:cNvSpPr/>
            <p:nvPr/>
          </p:nvSpPr>
          <p:spPr>
            <a:xfrm>
              <a:off x="8829600" y="1507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13" name="Google Shape;913;p52"/>
            <p:cNvSpPr/>
            <p:nvPr/>
          </p:nvSpPr>
          <p:spPr>
            <a:xfrm>
              <a:off x="8766650" y="10578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14" name="Google Shape;914;p52"/>
            <p:cNvSpPr/>
            <p:nvPr/>
          </p:nvSpPr>
          <p:spPr>
            <a:xfrm>
              <a:off x="8866800" y="32381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15" name="Google Shape;915;p52"/>
            <p:cNvSpPr/>
            <p:nvPr/>
          </p:nvSpPr>
          <p:spPr>
            <a:xfrm>
              <a:off x="458450" y="26083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16" name="Google Shape;916;p52"/>
            <p:cNvSpPr/>
            <p:nvPr/>
          </p:nvSpPr>
          <p:spPr>
            <a:xfrm>
              <a:off x="362875" y="22288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17" name="Google Shape;917;p52"/>
            <p:cNvSpPr/>
            <p:nvPr/>
          </p:nvSpPr>
          <p:spPr>
            <a:xfrm>
              <a:off x="527500" y="23133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1_Numbers and text 2">
    <p:spTree>
      <p:nvGrpSpPr>
        <p:cNvPr id="918" name="Shape 918"/>
        <p:cNvGrpSpPr/>
        <p:nvPr/>
      </p:nvGrpSpPr>
      <p:grpSpPr>
        <a:xfrm>
          <a:off x="0" y="0"/>
          <a:ext cx="0" cy="0"/>
          <a:chOff x="0" y="0"/>
          <a:chExt cx="0" cy="0"/>
        </a:xfrm>
      </p:grpSpPr>
      <p:sp>
        <p:nvSpPr>
          <p:cNvPr id="919" name="Google Shape;919;p53"/>
          <p:cNvSpPr txBox="1"/>
          <p:nvPr>
            <p:ph type="title"/>
          </p:nvPr>
        </p:nvSpPr>
        <p:spPr>
          <a:xfrm rot="-358">
            <a:off x="6861267" y="1112125"/>
            <a:ext cx="3841600" cy="14628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p:txBody>
      </p:sp>
      <p:sp>
        <p:nvSpPr>
          <p:cNvPr id="920" name="Google Shape;920;p53"/>
          <p:cNvSpPr txBox="1"/>
          <p:nvPr>
            <p:ph idx="1" type="subTitle"/>
          </p:nvPr>
        </p:nvSpPr>
        <p:spPr>
          <a:xfrm>
            <a:off x="6861236" y="2575016"/>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1" name="Google Shape;921;p53"/>
          <p:cNvSpPr txBox="1"/>
          <p:nvPr>
            <p:ph idx="2" type="title"/>
          </p:nvPr>
        </p:nvSpPr>
        <p:spPr>
          <a:xfrm>
            <a:off x="6861267" y="3761833"/>
            <a:ext cx="3841600" cy="14632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p:txBody>
      </p:sp>
      <p:sp>
        <p:nvSpPr>
          <p:cNvPr id="922" name="Google Shape;922;p53"/>
          <p:cNvSpPr txBox="1"/>
          <p:nvPr>
            <p:ph idx="3" type="subTitle"/>
          </p:nvPr>
        </p:nvSpPr>
        <p:spPr>
          <a:xfrm>
            <a:off x="6861236" y="5224883"/>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3" name="Google Shape;923;p53"/>
          <p:cNvSpPr txBox="1"/>
          <p:nvPr>
            <p:ph idx="4" type="title"/>
          </p:nvPr>
        </p:nvSpPr>
        <p:spPr>
          <a:xfrm rot="-358">
            <a:off x="1489167" y="1112125"/>
            <a:ext cx="3841600" cy="14628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r">
              <a:lnSpc>
                <a:spcPct val="100000"/>
              </a:lnSpc>
              <a:spcBef>
                <a:spcPts val="0"/>
              </a:spcBef>
              <a:spcAft>
                <a:spcPts val="0"/>
              </a:spcAft>
              <a:buSzPts val="6200"/>
              <a:buNone/>
              <a:defRPr sz="8266"/>
            </a:lvl2pPr>
            <a:lvl3pPr lvl="2" algn="r">
              <a:lnSpc>
                <a:spcPct val="100000"/>
              </a:lnSpc>
              <a:spcBef>
                <a:spcPts val="0"/>
              </a:spcBef>
              <a:spcAft>
                <a:spcPts val="0"/>
              </a:spcAft>
              <a:buSzPts val="6200"/>
              <a:buNone/>
              <a:defRPr sz="8266"/>
            </a:lvl3pPr>
            <a:lvl4pPr lvl="3" algn="r">
              <a:lnSpc>
                <a:spcPct val="100000"/>
              </a:lnSpc>
              <a:spcBef>
                <a:spcPts val="0"/>
              </a:spcBef>
              <a:spcAft>
                <a:spcPts val="0"/>
              </a:spcAft>
              <a:buSzPts val="6200"/>
              <a:buNone/>
              <a:defRPr sz="8266"/>
            </a:lvl4pPr>
            <a:lvl5pPr lvl="4" algn="r">
              <a:lnSpc>
                <a:spcPct val="100000"/>
              </a:lnSpc>
              <a:spcBef>
                <a:spcPts val="0"/>
              </a:spcBef>
              <a:spcAft>
                <a:spcPts val="0"/>
              </a:spcAft>
              <a:buSzPts val="6200"/>
              <a:buNone/>
              <a:defRPr sz="8266"/>
            </a:lvl5pPr>
            <a:lvl6pPr lvl="5" algn="r">
              <a:lnSpc>
                <a:spcPct val="100000"/>
              </a:lnSpc>
              <a:spcBef>
                <a:spcPts val="0"/>
              </a:spcBef>
              <a:spcAft>
                <a:spcPts val="0"/>
              </a:spcAft>
              <a:buSzPts val="6200"/>
              <a:buNone/>
              <a:defRPr sz="8266"/>
            </a:lvl6pPr>
            <a:lvl7pPr lvl="6" algn="r">
              <a:lnSpc>
                <a:spcPct val="100000"/>
              </a:lnSpc>
              <a:spcBef>
                <a:spcPts val="0"/>
              </a:spcBef>
              <a:spcAft>
                <a:spcPts val="0"/>
              </a:spcAft>
              <a:buSzPts val="6200"/>
              <a:buNone/>
              <a:defRPr sz="8266"/>
            </a:lvl7pPr>
            <a:lvl8pPr lvl="7" algn="r">
              <a:lnSpc>
                <a:spcPct val="100000"/>
              </a:lnSpc>
              <a:spcBef>
                <a:spcPts val="0"/>
              </a:spcBef>
              <a:spcAft>
                <a:spcPts val="0"/>
              </a:spcAft>
              <a:buSzPts val="6200"/>
              <a:buNone/>
              <a:defRPr sz="8266"/>
            </a:lvl8pPr>
            <a:lvl9pPr lvl="8" algn="r">
              <a:lnSpc>
                <a:spcPct val="100000"/>
              </a:lnSpc>
              <a:spcBef>
                <a:spcPts val="0"/>
              </a:spcBef>
              <a:spcAft>
                <a:spcPts val="0"/>
              </a:spcAft>
              <a:buSzPts val="6200"/>
              <a:buNone/>
              <a:defRPr sz="8266"/>
            </a:lvl9pPr>
          </a:lstStyle>
          <a:p/>
        </p:txBody>
      </p:sp>
      <p:sp>
        <p:nvSpPr>
          <p:cNvPr id="924" name="Google Shape;924;p53"/>
          <p:cNvSpPr txBox="1"/>
          <p:nvPr>
            <p:ph idx="5" type="subTitle"/>
          </p:nvPr>
        </p:nvSpPr>
        <p:spPr>
          <a:xfrm>
            <a:off x="1489137" y="2575016"/>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925" name="Google Shape;925;p53"/>
          <p:cNvSpPr txBox="1"/>
          <p:nvPr>
            <p:ph idx="6" type="title"/>
          </p:nvPr>
        </p:nvSpPr>
        <p:spPr>
          <a:xfrm>
            <a:off x="1489167" y="3761833"/>
            <a:ext cx="3841600" cy="14632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r">
              <a:lnSpc>
                <a:spcPct val="100000"/>
              </a:lnSpc>
              <a:spcBef>
                <a:spcPts val="0"/>
              </a:spcBef>
              <a:spcAft>
                <a:spcPts val="0"/>
              </a:spcAft>
              <a:buSzPts val="6200"/>
              <a:buNone/>
              <a:defRPr sz="8266"/>
            </a:lvl2pPr>
            <a:lvl3pPr lvl="2" algn="r">
              <a:lnSpc>
                <a:spcPct val="100000"/>
              </a:lnSpc>
              <a:spcBef>
                <a:spcPts val="0"/>
              </a:spcBef>
              <a:spcAft>
                <a:spcPts val="0"/>
              </a:spcAft>
              <a:buSzPts val="6200"/>
              <a:buNone/>
              <a:defRPr sz="8266"/>
            </a:lvl3pPr>
            <a:lvl4pPr lvl="3" algn="r">
              <a:lnSpc>
                <a:spcPct val="100000"/>
              </a:lnSpc>
              <a:spcBef>
                <a:spcPts val="0"/>
              </a:spcBef>
              <a:spcAft>
                <a:spcPts val="0"/>
              </a:spcAft>
              <a:buSzPts val="6200"/>
              <a:buNone/>
              <a:defRPr sz="8266"/>
            </a:lvl4pPr>
            <a:lvl5pPr lvl="4" algn="r">
              <a:lnSpc>
                <a:spcPct val="100000"/>
              </a:lnSpc>
              <a:spcBef>
                <a:spcPts val="0"/>
              </a:spcBef>
              <a:spcAft>
                <a:spcPts val="0"/>
              </a:spcAft>
              <a:buSzPts val="6200"/>
              <a:buNone/>
              <a:defRPr sz="8266"/>
            </a:lvl5pPr>
            <a:lvl6pPr lvl="5" algn="r">
              <a:lnSpc>
                <a:spcPct val="100000"/>
              </a:lnSpc>
              <a:spcBef>
                <a:spcPts val="0"/>
              </a:spcBef>
              <a:spcAft>
                <a:spcPts val="0"/>
              </a:spcAft>
              <a:buSzPts val="6200"/>
              <a:buNone/>
              <a:defRPr sz="8266"/>
            </a:lvl6pPr>
            <a:lvl7pPr lvl="6" algn="r">
              <a:lnSpc>
                <a:spcPct val="100000"/>
              </a:lnSpc>
              <a:spcBef>
                <a:spcPts val="0"/>
              </a:spcBef>
              <a:spcAft>
                <a:spcPts val="0"/>
              </a:spcAft>
              <a:buSzPts val="6200"/>
              <a:buNone/>
              <a:defRPr sz="8266"/>
            </a:lvl7pPr>
            <a:lvl8pPr lvl="7" algn="r">
              <a:lnSpc>
                <a:spcPct val="100000"/>
              </a:lnSpc>
              <a:spcBef>
                <a:spcPts val="0"/>
              </a:spcBef>
              <a:spcAft>
                <a:spcPts val="0"/>
              </a:spcAft>
              <a:buSzPts val="6200"/>
              <a:buNone/>
              <a:defRPr sz="8266"/>
            </a:lvl8pPr>
            <a:lvl9pPr lvl="8" algn="r">
              <a:lnSpc>
                <a:spcPct val="100000"/>
              </a:lnSpc>
              <a:spcBef>
                <a:spcPts val="0"/>
              </a:spcBef>
              <a:spcAft>
                <a:spcPts val="0"/>
              </a:spcAft>
              <a:buSzPts val="6200"/>
              <a:buNone/>
              <a:defRPr sz="8266"/>
            </a:lvl9pPr>
          </a:lstStyle>
          <a:p/>
        </p:txBody>
      </p:sp>
      <p:sp>
        <p:nvSpPr>
          <p:cNvPr id="926" name="Google Shape;926;p53"/>
          <p:cNvSpPr txBox="1"/>
          <p:nvPr>
            <p:ph idx="7" type="subTitle"/>
          </p:nvPr>
        </p:nvSpPr>
        <p:spPr>
          <a:xfrm>
            <a:off x="1489137" y="5224883"/>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grpSp>
        <p:nvGrpSpPr>
          <p:cNvPr id="927" name="Google Shape;927;p53"/>
          <p:cNvGrpSpPr/>
          <p:nvPr/>
        </p:nvGrpSpPr>
        <p:grpSpPr>
          <a:xfrm>
            <a:off x="-7" y="1"/>
            <a:ext cx="12192012" cy="6858000"/>
            <a:chOff x="-5" y="0"/>
            <a:chExt cx="9144009" cy="5143500"/>
          </a:xfrm>
        </p:grpSpPr>
        <p:pic>
          <p:nvPicPr>
            <p:cNvPr id="928" name="Google Shape;928;p53"/>
            <p:cNvPicPr preferRelativeResize="0"/>
            <p:nvPr/>
          </p:nvPicPr>
          <p:blipFill rotWithShape="1">
            <a:blip r:embed="rId2">
              <a:alphaModFix/>
            </a:blip>
            <a:srcRect b="0" l="0" r="0" t="40259"/>
            <a:stretch/>
          </p:blipFill>
          <p:spPr>
            <a:xfrm>
              <a:off x="4625075" y="0"/>
              <a:ext cx="1633550" cy="764425"/>
            </a:xfrm>
            <a:prstGeom prst="rect">
              <a:avLst/>
            </a:prstGeom>
            <a:noFill/>
            <a:ln>
              <a:noFill/>
            </a:ln>
          </p:spPr>
        </p:pic>
        <p:pic>
          <p:nvPicPr>
            <p:cNvPr id="929" name="Google Shape;929;p53"/>
            <p:cNvPicPr preferRelativeResize="0"/>
            <p:nvPr/>
          </p:nvPicPr>
          <p:blipFill rotWithShape="1">
            <a:blip r:embed="rId3">
              <a:alphaModFix/>
            </a:blip>
            <a:srcRect b="27235" l="0" r="51679" t="0"/>
            <a:stretch/>
          </p:blipFill>
          <p:spPr>
            <a:xfrm flipH="1">
              <a:off x="0" y="2688525"/>
              <a:ext cx="1986800" cy="2454974"/>
            </a:xfrm>
            <a:prstGeom prst="rect">
              <a:avLst/>
            </a:prstGeom>
            <a:noFill/>
            <a:ln>
              <a:noFill/>
            </a:ln>
          </p:spPr>
        </p:pic>
        <p:pic>
          <p:nvPicPr>
            <p:cNvPr id="930" name="Google Shape;930;p53"/>
            <p:cNvPicPr preferRelativeResize="0"/>
            <p:nvPr/>
          </p:nvPicPr>
          <p:blipFill rotWithShape="1">
            <a:blip r:embed="rId4">
              <a:alphaModFix/>
            </a:blip>
            <a:srcRect b="0" l="0" r="29804" t="0"/>
            <a:stretch/>
          </p:blipFill>
          <p:spPr>
            <a:xfrm>
              <a:off x="8027153" y="1862325"/>
              <a:ext cx="1116851" cy="1097400"/>
            </a:xfrm>
            <a:prstGeom prst="rect">
              <a:avLst/>
            </a:prstGeom>
            <a:noFill/>
            <a:ln>
              <a:noFill/>
            </a:ln>
          </p:spPr>
        </p:pic>
        <p:pic>
          <p:nvPicPr>
            <p:cNvPr id="931" name="Google Shape;931;p53"/>
            <p:cNvPicPr preferRelativeResize="0"/>
            <p:nvPr/>
          </p:nvPicPr>
          <p:blipFill rotWithShape="1">
            <a:blip r:embed="rId5">
              <a:alphaModFix/>
            </a:blip>
            <a:srcRect b="61151" l="2827" r="0" t="0"/>
            <a:stretch/>
          </p:blipFill>
          <p:spPr>
            <a:xfrm>
              <a:off x="0" y="4511925"/>
              <a:ext cx="5827952" cy="631575"/>
            </a:xfrm>
            <a:prstGeom prst="rect">
              <a:avLst/>
            </a:prstGeom>
            <a:noFill/>
            <a:ln>
              <a:noFill/>
            </a:ln>
          </p:spPr>
        </p:pic>
        <p:pic>
          <p:nvPicPr>
            <p:cNvPr id="932" name="Google Shape;932;p53"/>
            <p:cNvPicPr preferRelativeResize="0"/>
            <p:nvPr/>
          </p:nvPicPr>
          <p:blipFill rotWithShape="1">
            <a:blip r:embed="rId6">
              <a:alphaModFix/>
            </a:blip>
            <a:srcRect b="60460" l="28253" r="0" t="0"/>
            <a:stretch/>
          </p:blipFill>
          <p:spPr>
            <a:xfrm flipH="1">
              <a:off x="4840777" y="4139700"/>
              <a:ext cx="4303223" cy="1003800"/>
            </a:xfrm>
            <a:prstGeom prst="rect">
              <a:avLst/>
            </a:prstGeom>
            <a:noFill/>
            <a:ln>
              <a:noFill/>
            </a:ln>
          </p:spPr>
        </p:pic>
        <p:pic>
          <p:nvPicPr>
            <p:cNvPr id="933" name="Google Shape;933;p53"/>
            <p:cNvPicPr preferRelativeResize="0"/>
            <p:nvPr/>
          </p:nvPicPr>
          <p:blipFill rotWithShape="1">
            <a:blip r:embed="rId4">
              <a:alphaModFix/>
            </a:blip>
            <a:srcRect b="0" l="59054" r="0" t="0"/>
            <a:stretch/>
          </p:blipFill>
          <p:spPr>
            <a:xfrm>
              <a:off x="-5" y="153125"/>
              <a:ext cx="668850" cy="1097400"/>
            </a:xfrm>
            <a:prstGeom prst="rect">
              <a:avLst/>
            </a:prstGeom>
            <a:noFill/>
            <a:ln>
              <a:noFill/>
            </a:ln>
          </p:spPr>
        </p:pic>
      </p:grpSp>
      <p:grpSp>
        <p:nvGrpSpPr>
          <p:cNvPr id="934" name="Google Shape;934;p53"/>
          <p:cNvGrpSpPr/>
          <p:nvPr/>
        </p:nvGrpSpPr>
        <p:grpSpPr>
          <a:xfrm>
            <a:off x="211027" y="211630"/>
            <a:ext cx="11730573" cy="5184213"/>
            <a:chOff x="158270" y="158722"/>
            <a:chExt cx="8797930" cy="3888160"/>
          </a:xfrm>
        </p:grpSpPr>
        <p:sp>
          <p:nvSpPr>
            <p:cNvPr id="935" name="Google Shape;935;p53"/>
            <p:cNvSpPr/>
            <p:nvPr/>
          </p:nvSpPr>
          <p:spPr>
            <a:xfrm>
              <a:off x="3377855" y="158722"/>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36" name="Google Shape;936;p53"/>
            <p:cNvSpPr/>
            <p:nvPr/>
          </p:nvSpPr>
          <p:spPr>
            <a:xfrm>
              <a:off x="8655821" y="453779"/>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37" name="Google Shape;937;p53"/>
            <p:cNvSpPr/>
            <p:nvPr/>
          </p:nvSpPr>
          <p:spPr>
            <a:xfrm>
              <a:off x="158270" y="240269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38" name="Google Shape;938;p53"/>
            <p:cNvSpPr/>
            <p:nvPr/>
          </p:nvSpPr>
          <p:spPr>
            <a:xfrm>
              <a:off x="8623176" y="3812436"/>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39" name="Google Shape;939;p53"/>
            <p:cNvSpPr/>
            <p:nvPr/>
          </p:nvSpPr>
          <p:spPr>
            <a:xfrm>
              <a:off x="8729450" y="3563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0" name="Google Shape;940;p53"/>
            <p:cNvSpPr/>
            <p:nvPr/>
          </p:nvSpPr>
          <p:spPr>
            <a:xfrm>
              <a:off x="3177675" y="188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1" name="Google Shape;941;p53"/>
            <p:cNvSpPr/>
            <p:nvPr/>
          </p:nvSpPr>
          <p:spPr>
            <a:xfrm>
              <a:off x="8677250" y="130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2" name="Google Shape;942;p53"/>
            <p:cNvSpPr/>
            <p:nvPr/>
          </p:nvSpPr>
          <p:spPr>
            <a:xfrm>
              <a:off x="8618450" y="32381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3" name="Google Shape;943;p53"/>
            <p:cNvSpPr/>
            <p:nvPr/>
          </p:nvSpPr>
          <p:spPr>
            <a:xfrm>
              <a:off x="2758325" y="188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4" name="Google Shape;944;p53"/>
            <p:cNvSpPr/>
            <p:nvPr/>
          </p:nvSpPr>
          <p:spPr>
            <a:xfrm>
              <a:off x="2928275" y="2742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5" name="Google Shape;945;p53"/>
            <p:cNvSpPr/>
            <p:nvPr/>
          </p:nvSpPr>
          <p:spPr>
            <a:xfrm>
              <a:off x="8829600" y="1507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6" name="Google Shape;946;p53"/>
            <p:cNvSpPr/>
            <p:nvPr/>
          </p:nvSpPr>
          <p:spPr>
            <a:xfrm>
              <a:off x="8766650" y="10578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7" name="Google Shape;947;p53"/>
            <p:cNvSpPr/>
            <p:nvPr/>
          </p:nvSpPr>
          <p:spPr>
            <a:xfrm>
              <a:off x="8866800" y="32381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8" name="Google Shape;948;p53"/>
            <p:cNvSpPr/>
            <p:nvPr/>
          </p:nvSpPr>
          <p:spPr>
            <a:xfrm>
              <a:off x="458450" y="26083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49" name="Google Shape;949;p53"/>
            <p:cNvSpPr/>
            <p:nvPr/>
          </p:nvSpPr>
          <p:spPr>
            <a:xfrm>
              <a:off x="362875" y="22288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50" name="Google Shape;950;p53"/>
            <p:cNvSpPr/>
            <p:nvPr/>
          </p:nvSpPr>
          <p:spPr>
            <a:xfrm>
              <a:off x="527500" y="23133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1_Thanks">
    <p:spTree>
      <p:nvGrpSpPr>
        <p:cNvPr id="951" name="Shape 951"/>
        <p:cNvGrpSpPr/>
        <p:nvPr/>
      </p:nvGrpSpPr>
      <p:grpSpPr>
        <a:xfrm>
          <a:off x="0" y="0"/>
          <a:ext cx="0" cy="0"/>
          <a:chOff x="0" y="0"/>
          <a:chExt cx="0" cy="0"/>
        </a:xfrm>
      </p:grpSpPr>
      <p:sp>
        <p:nvSpPr>
          <p:cNvPr id="952" name="Google Shape;952;p54"/>
          <p:cNvSpPr txBox="1"/>
          <p:nvPr>
            <p:ph idx="1" type="subTitle"/>
          </p:nvPr>
        </p:nvSpPr>
        <p:spPr>
          <a:xfrm>
            <a:off x="960000" y="3292767"/>
            <a:ext cx="4288800" cy="1356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53" name="Google Shape;953;p54"/>
          <p:cNvSpPr txBox="1"/>
          <p:nvPr>
            <p:ph idx="2" type="subTitle"/>
          </p:nvPr>
        </p:nvSpPr>
        <p:spPr>
          <a:xfrm rot="-1251">
            <a:off x="960000" y="5578917"/>
            <a:ext cx="4398400" cy="558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b="1">
                <a:solidFill>
                  <a:schemeClr val="accen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54" name="Google Shape;954;p54"/>
          <p:cNvSpPr txBox="1"/>
          <p:nvPr>
            <p:ph type="ctrTitle"/>
          </p:nvPr>
        </p:nvSpPr>
        <p:spPr>
          <a:xfrm>
            <a:off x="960000" y="720000"/>
            <a:ext cx="6329600" cy="20276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5200"/>
              <a:buNone/>
              <a:defRPr sz="12000">
                <a:solidFill>
                  <a:schemeClr val="dk1"/>
                </a:solidFill>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grpSp>
        <p:nvGrpSpPr>
          <p:cNvPr id="955" name="Google Shape;955;p54"/>
          <p:cNvGrpSpPr/>
          <p:nvPr/>
        </p:nvGrpSpPr>
        <p:grpSpPr>
          <a:xfrm>
            <a:off x="4007234" y="0"/>
            <a:ext cx="8184769" cy="6858008"/>
            <a:chOff x="3005425" y="0"/>
            <a:chExt cx="6138577" cy="5143506"/>
          </a:xfrm>
        </p:grpSpPr>
        <p:pic>
          <p:nvPicPr>
            <p:cNvPr id="956" name="Google Shape;956;p54"/>
            <p:cNvPicPr preferRelativeResize="0"/>
            <p:nvPr/>
          </p:nvPicPr>
          <p:blipFill rotWithShape="1">
            <a:blip r:embed="rId2">
              <a:alphaModFix/>
            </a:blip>
            <a:srcRect b="0" l="0" r="0" t="39719"/>
            <a:stretch/>
          </p:blipFill>
          <p:spPr>
            <a:xfrm>
              <a:off x="5582150" y="0"/>
              <a:ext cx="2342225" cy="1106025"/>
            </a:xfrm>
            <a:prstGeom prst="rect">
              <a:avLst/>
            </a:prstGeom>
            <a:noFill/>
            <a:ln>
              <a:noFill/>
            </a:ln>
          </p:spPr>
        </p:pic>
        <p:pic>
          <p:nvPicPr>
            <p:cNvPr id="957" name="Google Shape;957;p54"/>
            <p:cNvPicPr preferRelativeResize="0"/>
            <p:nvPr/>
          </p:nvPicPr>
          <p:blipFill rotWithShape="1">
            <a:blip r:embed="rId3">
              <a:alphaModFix/>
            </a:blip>
            <a:srcRect b="26181" l="32313" r="0" t="0"/>
            <a:stretch/>
          </p:blipFill>
          <p:spPr>
            <a:xfrm flipH="1">
              <a:off x="4901102" y="1346775"/>
              <a:ext cx="4242900" cy="3796725"/>
            </a:xfrm>
            <a:prstGeom prst="rect">
              <a:avLst/>
            </a:prstGeom>
            <a:noFill/>
            <a:ln>
              <a:noFill/>
            </a:ln>
          </p:spPr>
        </p:pic>
        <p:pic>
          <p:nvPicPr>
            <p:cNvPr id="958" name="Google Shape;958;p54"/>
            <p:cNvPicPr preferRelativeResize="0"/>
            <p:nvPr/>
          </p:nvPicPr>
          <p:blipFill rotWithShape="1">
            <a:blip r:embed="rId4">
              <a:alphaModFix/>
            </a:blip>
            <a:srcRect b="0" l="0" r="42223" t="0"/>
            <a:stretch/>
          </p:blipFill>
          <p:spPr>
            <a:xfrm>
              <a:off x="7665775" y="440950"/>
              <a:ext cx="1478225" cy="1718825"/>
            </a:xfrm>
            <a:prstGeom prst="rect">
              <a:avLst/>
            </a:prstGeom>
            <a:noFill/>
            <a:ln>
              <a:noFill/>
            </a:ln>
          </p:spPr>
        </p:pic>
        <p:pic>
          <p:nvPicPr>
            <p:cNvPr id="959" name="Google Shape;959;p54"/>
            <p:cNvPicPr preferRelativeResize="0"/>
            <p:nvPr/>
          </p:nvPicPr>
          <p:blipFill rotWithShape="1">
            <a:blip r:embed="rId5">
              <a:alphaModFix/>
            </a:blip>
            <a:srcRect b="0" l="0" r="0" t="0"/>
            <a:stretch/>
          </p:blipFill>
          <p:spPr>
            <a:xfrm>
              <a:off x="4831676" y="3346402"/>
              <a:ext cx="1097201" cy="708950"/>
            </a:xfrm>
            <a:prstGeom prst="rect">
              <a:avLst/>
            </a:prstGeom>
            <a:noFill/>
            <a:ln>
              <a:noFill/>
            </a:ln>
          </p:spPr>
        </p:pic>
        <p:pic>
          <p:nvPicPr>
            <p:cNvPr id="960" name="Google Shape;960;p54"/>
            <p:cNvPicPr preferRelativeResize="0"/>
            <p:nvPr/>
          </p:nvPicPr>
          <p:blipFill rotWithShape="1">
            <a:blip r:embed="rId6">
              <a:alphaModFix/>
            </a:blip>
            <a:srcRect b="59291" l="0" r="0" t="0"/>
            <a:stretch/>
          </p:blipFill>
          <p:spPr>
            <a:xfrm>
              <a:off x="3005425" y="4295906"/>
              <a:ext cx="4918952" cy="847600"/>
            </a:xfrm>
            <a:prstGeom prst="rect">
              <a:avLst/>
            </a:prstGeom>
            <a:noFill/>
            <a:ln>
              <a:noFill/>
            </a:ln>
          </p:spPr>
        </p:pic>
      </p:grpSp>
      <p:grpSp>
        <p:nvGrpSpPr>
          <p:cNvPr id="961" name="Google Shape;961;p54"/>
          <p:cNvGrpSpPr/>
          <p:nvPr/>
        </p:nvGrpSpPr>
        <p:grpSpPr>
          <a:xfrm>
            <a:off x="265300" y="286067"/>
            <a:ext cx="7101667" cy="4628876"/>
            <a:chOff x="198975" y="214550"/>
            <a:chExt cx="5326250" cy="3471657"/>
          </a:xfrm>
        </p:grpSpPr>
        <p:grpSp>
          <p:nvGrpSpPr>
            <p:cNvPr id="962" name="Google Shape;962;p54"/>
            <p:cNvGrpSpPr/>
            <p:nvPr/>
          </p:nvGrpSpPr>
          <p:grpSpPr>
            <a:xfrm>
              <a:off x="236176" y="3487180"/>
              <a:ext cx="170184" cy="199027"/>
              <a:chOff x="3938129" y="1563480"/>
              <a:chExt cx="400999" cy="468962"/>
            </a:xfrm>
          </p:grpSpPr>
          <p:sp>
            <p:nvSpPr>
              <p:cNvPr id="963" name="Google Shape;963;p54"/>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64" name="Google Shape;964;p54"/>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65" name="Google Shape;965;p54"/>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66" name="Google Shape;966;p54"/>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67" name="Google Shape;967;p54"/>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68" name="Google Shape;968;p54"/>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69" name="Google Shape;969;p54"/>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70" name="Google Shape;970;p54"/>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71" name="Google Shape;971;p54"/>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72" name="Google Shape;972;p54"/>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973" name="Google Shape;973;p54"/>
            <p:cNvGrpSpPr/>
            <p:nvPr/>
          </p:nvGrpSpPr>
          <p:grpSpPr>
            <a:xfrm>
              <a:off x="505325" y="793528"/>
              <a:ext cx="93101" cy="334443"/>
              <a:chOff x="2058353" y="1704261"/>
              <a:chExt cx="219370" cy="788036"/>
            </a:xfrm>
          </p:grpSpPr>
          <p:sp>
            <p:nvSpPr>
              <p:cNvPr id="974" name="Google Shape;974;p54"/>
              <p:cNvSpPr/>
              <p:nvPr/>
            </p:nvSpPr>
            <p:spPr>
              <a:xfrm>
                <a:off x="2058353" y="1704261"/>
                <a:ext cx="219370" cy="639620"/>
              </a:xfrm>
              <a:custGeom>
                <a:rect b="b" l="l" r="r" t="t"/>
                <a:pathLst>
                  <a:path extrusionOk="0" h="28988" w="9942">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75" name="Google Shape;975;p54"/>
              <p:cNvSpPr/>
              <p:nvPr/>
            </p:nvSpPr>
            <p:spPr>
              <a:xfrm>
                <a:off x="2120337" y="2354898"/>
                <a:ext cx="153440" cy="137399"/>
              </a:xfrm>
              <a:custGeom>
                <a:rect b="b" l="l" r="r" t="t"/>
                <a:pathLst>
                  <a:path extrusionOk="0" h="6227" w="6954">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976" name="Google Shape;976;p54"/>
            <p:cNvSpPr/>
            <p:nvPr/>
          </p:nvSpPr>
          <p:spPr>
            <a:xfrm>
              <a:off x="198975" y="33083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77" name="Google Shape;977;p54"/>
            <p:cNvSpPr/>
            <p:nvPr/>
          </p:nvSpPr>
          <p:spPr>
            <a:xfrm>
              <a:off x="4931400" y="2406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78" name="Google Shape;978;p54"/>
            <p:cNvSpPr/>
            <p:nvPr/>
          </p:nvSpPr>
          <p:spPr>
            <a:xfrm>
              <a:off x="5435825" y="2145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79" name="Google Shape;979;p54"/>
            <p:cNvSpPr/>
            <p:nvPr/>
          </p:nvSpPr>
          <p:spPr>
            <a:xfrm>
              <a:off x="320450" y="8491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80" name="Google Shape;980;p54"/>
            <p:cNvSpPr/>
            <p:nvPr/>
          </p:nvSpPr>
          <p:spPr>
            <a:xfrm>
              <a:off x="5181150" y="3401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81" name="Google Shape;981;p54"/>
            <p:cNvSpPr/>
            <p:nvPr/>
          </p:nvSpPr>
          <p:spPr>
            <a:xfrm>
              <a:off x="383750" y="31162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82" name="Google Shape;982;p54"/>
            <p:cNvSpPr/>
            <p:nvPr/>
          </p:nvSpPr>
          <p:spPr>
            <a:xfrm>
              <a:off x="294350" y="10385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983" name="Shape 983"/>
        <p:cNvGrpSpPr/>
        <p:nvPr/>
      </p:nvGrpSpPr>
      <p:grpSpPr>
        <a:xfrm>
          <a:off x="0" y="0"/>
          <a:ext cx="0" cy="0"/>
          <a:chOff x="0" y="0"/>
          <a:chExt cx="0" cy="0"/>
        </a:xfrm>
      </p:grpSpPr>
    </p:spTree>
  </p:cSld>
  <p:clrMapOvr>
    <a:masterClrMapping/>
  </p:clrMapOvr>
  <p:transition spd="slow" p14:dur="1500">
    <p:random/>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1_Background 1">
    <p:spTree>
      <p:nvGrpSpPr>
        <p:cNvPr id="984" name="Shape 984"/>
        <p:cNvGrpSpPr/>
        <p:nvPr/>
      </p:nvGrpSpPr>
      <p:grpSpPr>
        <a:xfrm>
          <a:off x="0" y="0"/>
          <a:ext cx="0" cy="0"/>
          <a:chOff x="0" y="0"/>
          <a:chExt cx="0" cy="0"/>
        </a:xfrm>
      </p:grpSpPr>
      <p:grpSp>
        <p:nvGrpSpPr>
          <p:cNvPr id="985" name="Google Shape;985;p56"/>
          <p:cNvGrpSpPr/>
          <p:nvPr/>
        </p:nvGrpSpPr>
        <p:grpSpPr>
          <a:xfrm>
            <a:off x="0" y="2"/>
            <a:ext cx="12192000" cy="6858003"/>
            <a:chOff x="0" y="2"/>
            <a:chExt cx="9144000" cy="5143502"/>
          </a:xfrm>
        </p:grpSpPr>
        <p:pic>
          <p:nvPicPr>
            <p:cNvPr id="986" name="Google Shape;986;p56"/>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987" name="Google Shape;987;p56"/>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988" name="Google Shape;988;p56"/>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989" name="Google Shape;989;p56"/>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990" name="Google Shape;990;p56"/>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991" name="Google Shape;991;p56"/>
          <p:cNvGrpSpPr/>
          <p:nvPr/>
        </p:nvGrpSpPr>
        <p:grpSpPr>
          <a:xfrm>
            <a:off x="793502" y="211733"/>
            <a:ext cx="11043041" cy="6348603"/>
            <a:chOff x="595126" y="158800"/>
            <a:chExt cx="8282281" cy="4761452"/>
          </a:xfrm>
        </p:grpSpPr>
        <p:sp>
          <p:nvSpPr>
            <p:cNvPr id="992" name="Google Shape;992;p56"/>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93" name="Google Shape;993;p56"/>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94" name="Google Shape;994;p56"/>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95" name="Google Shape;995;p56"/>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96" name="Google Shape;996;p56"/>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97" name="Google Shape;997;p56"/>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98" name="Google Shape;998;p56"/>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999" name="Google Shape;999;p56"/>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00" name="Google Shape;1000;p56"/>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01" name="Google Shape;1001;p56"/>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02" name="Google Shape;1002;p56"/>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03" name="Google Shape;1003;p56"/>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1_Background 1 2">
    <p:spTree>
      <p:nvGrpSpPr>
        <p:cNvPr id="1004" name="Shape 1004"/>
        <p:cNvGrpSpPr/>
        <p:nvPr/>
      </p:nvGrpSpPr>
      <p:grpSpPr>
        <a:xfrm>
          <a:off x="0" y="0"/>
          <a:ext cx="0" cy="0"/>
          <a:chOff x="0" y="0"/>
          <a:chExt cx="0" cy="0"/>
        </a:xfrm>
      </p:grpSpPr>
      <p:grpSp>
        <p:nvGrpSpPr>
          <p:cNvPr id="1005" name="Google Shape;1005;p57"/>
          <p:cNvGrpSpPr/>
          <p:nvPr/>
        </p:nvGrpSpPr>
        <p:grpSpPr>
          <a:xfrm>
            <a:off x="0" y="2"/>
            <a:ext cx="12192000" cy="6858003"/>
            <a:chOff x="0" y="2"/>
            <a:chExt cx="9144000" cy="5143502"/>
          </a:xfrm>
        </p:grpSpPr>
        <p:pic>
          <p:nvPicPr>
            <p:cNvPr id="1006" name="Google Shape;1006;p57"/>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1007" name="Google Shape;1007;p57"/>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1008" name="Google Shape;1008;p57"/>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1009" name="Google Shape;1009;p57"/>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1010" name="Google Shape;1010;p57"/>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1011" name="Google Shape;1011;p57"/>
          <p:cNvGrpSpPr/>
          <p:nvPr/>
        </p:nvGrpSpPr>
        <p:grpSpPr>
          <a:xfrm>
            <a:off x="793502" y="211733"/>
            <a:ext cx="11043041" cy="6348603"/>
            <a:chOff x="595126" y="158800"/>
            <a:chExt cx="8282281" cy="4761452"/>
          </a:xfrm>
        </p:grpSpPr>
        <p:sp>
          <p:nvSpPr>
            <p:cNvPr id="1012" name="Google Shape;1012;p57"/>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13" name="Google Shape;1013;p57"/>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14" name="Google Shape;1014;p57"/>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15" name="Google Shape;1015;p57"/>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16" name="Google Shape;1016;p57"/>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17" name="Google Shape;1017;p57"/>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18" name="Google Shape;1018;p57"/>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19" name="Google Shape;1019;p57"/>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20" name="Google Shape;1020;p57"/>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21" name="Google Shape;1021;p57"/>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22" name="Google Shape;1022;p57"/>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23" name="Google Shape;1023;p57"/>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spTree>
      <p:nvGrpSpPr>
        <p:cNvPr id="1024" name="Shape 1024"/>
        <p:cNvGrpSpPr/>
        <p:nvPr/>
      </p:nvGrpSpPr>
      <p:grpSpPr>
        <a:xfrm>
          <a:off x="0" y="0"/>
          <a:ext cx="0" cy="0"/>
          <a:chOff x="0" y="0"/>
          <a:chExt cx="0" cy="0"/>
        </a:xfrm>
      </p:grpSpPr>
      <p:grpSp>
        <p:nvGrpSpPr>
          <p:cNvPr id="1025" name="Google Shape;1025;p58"/>
          <p:cNvGrpSpPr/>
          <p:nvPr/>
        </p:nvGrpSpPr>
        <p:grpSpPr>
          <a:xfrm>
            <a:off x="1" y="1806968"/>
            <a:ext cx="12192001" cy="5051033"/>
            <a:chOff x="0" y="1355225"/>
            <a:chExt cx="9144001" cy="3788275"/>
          </a:xfrm>
        </p:grpSpPr>
        <p:pic>
          <p:nvPicPr>
            <p:cNvPr id="1026" name="Google Shape;1026;p58"/>
            <p:cNvPicPr preferRelativeResize="0"/>
            <p:nvPr/>
          </p:nvPicPr>
          <p:blipFill rotWithShape="1">
            <a:blip r:embed="rId2">
              <a:alphaModFix/>
            </a:blip>
            <a:srcRect b="0" l="0" r="26963" t="0"/>
            <a:stretch/>
          </p:blipFill>
          <p:spPr>
            <a:xfrm>
              <a:off x="7801975" y="1355225"/>
              <a:ext cx="1342025" cy="1234400"/>
            </a:xfrm>
            <a:prstGeom prst="rect">
              <a:avLst/>
            </a:prstGeom>
            <a:noFill/>
            <a:ln>
              <a:noFill/>
            </a:ln>
          </p:spPr>
        </p:pic>
        <p:pic>
          <p:nvPicPr>
            <p:cNvPr id="1027" name="Google Shape;1027;p58"/>
            <p:cNvPicPr preferRelativeResize="0"/>
            <p:nvPr/>
          </p:nvPicPr>
          <p:blipFill rotWithShape="1">
            <a:blip r:embed="rId3">
              <a:alphaModFix/>
            </a:blip>
            <a:srcRect b="56356" l="0" r="0" t="0"/>
            <a:stretch/>
          </p:blipFill>
          <p:spPr>
            <a:xfrm>
              <a:off x="5655800" y="3951450"/>
              <a:ext cx="1477350" cy="1192049"/>
            </a:xfrm>
            <a:prstGeom prst="rect">
              <a:avLst/>
            </a:prstGeom>
            <a:noFill/>
            <a:ln>
              <a:noFill/>
            </a:ln>
          </p:spPr>
        </p:pic>
        <p:pic>
          <p:nvPicPr>
            <p:cNvPr id="1028" name="Google Shape;1028;p58"/>
            <p:cNvPicPr preferRelativeResize="0"/>
            <p:nvPr/>
          </p:nvPicPr>
          <p:blipFill rotWithShape="1">
            <a:blip r:embed="rId4">
              <a:alphaModFix/>
            </a:blip>
            <a:srcRect b="33118" l="0" r="10529" t="0"/>
            <a:stretch/>
          </p:blipFill>
          <p:spPr>
            <a:xfrm>
              <a:off x="5655800" y="3004046"/>
              <a:ext cx="3488201" cy="2139450"/>
            </a:xfrm>
            <a:prstGeom prst="rect">
              <a:avLst/>
            </a:prstGeom>
            <a:noFill/>
            <a:ln>
              <a:noFill/>
            </a:ln>
          </p:spPr>
        </p:pic>
        <p:pic>
          <p:nvPicPr>
            <p:cNvPr id="1029" name="Google Shape;1029;p58"/>
            <p:cNvPicPr preferRelativeResize="0"/>
            <p:nvPr/>
          </p:nvPicPr>
          <p:blipFill rotWithShape="1">
            <a:blip r:embed="rId5">
              <a:alphaModFix/>
            </a:blip>
            <a:srcRect b="40971" l="0" r="0" t="0"/>
            <a:stretch/>
          </p:blipFill>
          <p:spPr>
            <a:xfrm>
              <a:off x="5418175" y="4121149"/>
              <a:ext cx="2820301" cy="1022350"/>
            </a:xfrm>
            <a:prstGeom prst="rect">
              <a:avLst/>
            </a:prstGeom>
            <a:noFill/>
            <a:ln>
              <a:noFill/>
            </a:ln>
          </p:spPr>
        </p:pic>
        <p:pic>
          <p:nvPicPr>
            <p:cNvPr id="1030" name="Google Shape;1030;p58"/>
            <p:cNvPicPr preferRelativeResize="0"/>
            <p:nvPr/>
          </p:nvPicPr>
          <p:blipFill rotWithShape="1">
            <a:blip r:embed="rId6">
              <a:alphaModFix/>
            </a:blip>
            <a:srcRect b="14258" l="44039" r="0" t="0"/>
            <a:stretch/>
          </p:blipFill>
          <p:spPr>
            <a:xfrm>
              <a:off x="0" y="3358350"/>
              <a:ext cx="1487374" cy="1785150"/>
            </a:xfrm>
            <a:prstGeom prst="rect">
              <a:avLst/>
            </a:prstGeom>
            <a:noFill/>
            <a:ln>
              <a:noFill/>
            </a:ln>
          </p:spPr>
        </p:pic>
      </p:grpSp>
      <p:grpSp>
        <p:nvGrpSpPr>
          <p:cNvPr id="1031" name="Google Shape;1031;p58"/>
          <p:cNvGrpSpPr/>
          <p:nvPr/>
        </p:nvGrpSpPr>
        <p:grpSpPr>
          <a:xfrm>
            <a:off x="370701" y="235867"/>
            <a:ext cx="11456233" cy="6219117"/>
            <a:chOff x="278025" y="176900"/>
            <a:chExt cx="8592175" cy="4664338"/>
          </a:xfrm>
        </p:grpSpPr>
        <p:grpSp>
          <p:nvGrpSpPr>
            <p:cNvPr id="1032" name="Google Shape;1032;p58"/>
            <p:cNvGrpSpPr/>
            <p:nvPr/>
          </p:nvGrpSpPr>
          <p:grpSpPr>
            <a:xfrm>
              <a:off x="367426" y="1663768"/>
              <a:ext cx="170184" cy="199027"/>
              <a:chOff x="3938129" y="1563480"/>
              <a:chExt cx="400999" cy="468962"/>
            </a:xfrm>
          </p:grpSpPr>
          <p:sp>
            <p:nvSpPr>
              <p:cNvPr id="1033" name="Google Shape;1033;p58"/>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34" name="Google Shape;1034;p58"/>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35" name="Google Shape;1035;p58"/>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36" name="Google Shape;1036;p58"/>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37" name="Google Shape;1037;p58"/>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38" name="Google Shape;1038;p58"/>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39" name="Google Shape;1039;p58"/>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40" name="Google Shape;1040;p58"/>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41" name="Google Shape;1041;p58"/>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42" name="Google Shape;1042;p58"/>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1043" name="Google Shape;1043;p58"/>
            <p:cNvSpPr/>
            <p:nvPr/>
          </p:nvSpPr>
          <p:spPr>
            <a:xfrm>
              <a:off x="5248459" y="4474097"/>
              <a:ext cx="281830" cy="367141"/>
            </a:xfrm>
            <a:custGeom>
              <a:rect b="b" l="l" r="r" t="t"/>
              <a:pathLst>
                <a:path extrusionOk="0" h="39214" w="30102">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1044" name="Google Shape;1044;p58"/>
            <p:cNvGrpSpPr/>
            <p:nvPr/>
          </p:nvGrpSpPr>
          <p:grpSpPr>
            <a:xfrm>
              <a:off x="8739900" y="508903"/>
              <a:ext cx="93101" cy="334443"/>
              <a:chOff x="2058353" y="1704261"/>
              <a:chExt cx="219370" cy="788036"/>
            </a:xfrm>
          </p:grpSpPr>
          <p:sp>
            <p:nvSpPr>
              <p:cNvPr id="1045" name="Google Shape;1045;p58"/>
              <p:cNvSpPr/>
              <p:nvPr/>
            </p:nvSpPr>
            <p:spPr>
              <a:xfrm>
                <a:off x="2058353" y="1704261"/>
                <a:ext cx="219370" cy="639620"/>
              </a:xfrm>
              <a:custGeom>
                <a:rect b="b" l="l" r="r" t="t"/>
                <a:pathLst>
                  <a:path extrusionOk="0" h="28988" w="9942">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46" name="Google Shape;1046;p58"/>
              <p:cNvSpPr/>
              <p:nvPr/>
            </p:nvSpPr>
            <p:spPr>
              <a:xfrm>
                <a:off x="2120337" y="2354898"/>
                <a:ext cx="153440" cy="137399"/>
              </a:xfrm>
              <a:custGeom>
                <a:rect b="b" l="l" r="r" t="t"/>
                <a:pathLst>
                  <a:path extrusionOk="0" h="6227" w="6954">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1047" name="Google Shape;1047;p58"/>
            <p:cNvSpPr/>
            <p:nvPr/>
          </p:nvSpPr>
          <p:spPr>
            <a:xfrm>
              <a:off x="3612925" y="17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48" name="Google Shape;1048;p58"/>
            <p:cNvSpPr/>
            <p:nvPr/>
          </p:nvSpPr>
          <p:spPr>
            <a:xfrm>
              <a:off x="433925" y="12292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49" name="Google Shape;1049;p58"/>
            <p:cNvSpPr/>
            <p:nvPr/>
          </p:nvSpPr>
          <p:spPr>
            <a:xfrm>
              <a:off x="8618875" y="1769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50" name="Google Shape;1050;p58"/>
            <p:cNvSpPr/>
            <p:nvPr/>
          </p:nvSpPr>
          <p:spPr>
            <a:xfrm>
              <a:off x="8833000" y="292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51" name="Google Shape;1051;p58"/>
            <p:cNvSpPr/>
            <p:nvPr/>
          </p:nvSpPr>
          <p:spPr>
            <a:xfrm>
              <a:off x="3926100" y="203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52" name="Google Shape;1052;p58"/>
            <p:cNvSpPr/>
            <p:nvPr/>
          </p:nvSpPr>
          <p:spPr>
            <a:xfrm>
              <a:off x="278025" y="14208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53" name="Google Shape;1053;p58"/>
            <p:cNvSpPr/>
            <p:nvPr/>
          </p:nvSpPr>
          <p:spPr>
            <a:xfrm>
              <a:off x="8405400" y="3296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54" name="Google Shape;1054;p58"/>
            <p:cNvSpPr/>
            <p:nvPr/>
          </p:nvSpPr>
          <p:spPr>
            <a:xfrm>
              <a:off x="5102950" y="4762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55" name="Google Shape;1055;p58"/>
            <p:cNvSpPr/>
            <p:nvPr/>
          </p:nvSpPr>
          <p:spPr>
            <a:xfrm>
              <a:off x="3755150" y="2663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56" name="Google Shape;1056;p58"/>
            <p:cNvSpPr/>
            <p:nvPr/>
          </p:nvSpPr>
          <p:spPr>
            <a:xfrm>
              <a:off x="433913" y="2682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57" name="Google Shape;1057;p58"/>
            <p:cNvSpPr/>
            <p:nvPr/>
          </p:nvSpPr>
          <p:spPr>
            <a:xfrm>
              <a:off x="367425" y="3063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058" name="Google Shape;1058;p58"/>
            <p:cNvSpPr/>
            <p:nvPr/>
          </p:nvSpPr>
          <p:spPr>
            <a:xfrm>
              <a:off x="278025" y="28068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Numbers and text">
    <p:spTree>
      <p:nvGrpSpPr>
        <p:cNvPr id="120" name="Shape 120"/>
        <p:cNvGrpSpPr/>
        <p:nvPr/>
      </p:nvGrpSpPr>
      <p:grpSpPr>
        <a:xfrm>
          <a:off x="0" y="0"/>
          <a:ext cx="0" cy="0"/>
          <a:chOff x="0" y="0"/>
          <a:chExt cx="0" cy="0"/>
        </a:xfrm>
      </p:grpSpPr>
      <p:sp>
        <p:nvSpPr>
          <p:cNvPr id="121" name="Google Shape;121;p23"/>
          <p:cNvSpPr txBox="1"/>
          <p:nvPr>
            <p:ph type="title"/>
          </p:nvPr>
        </p:nvSpPr>
        <p:spPr>
          <a:xfrm rot="-358">
            <a:off x="6861267" y="1112125"/>
            <a:ext cx="3841600" cy="14628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p:txBody>
      </p:sp>
      <p:sp>
        <p:nvSpPr>
          <p:cNvPr id="122" name="Google Shape;122;p23"/>
          <p:cNvSpPr txBox="1"/>
          <p:nvPr>
            <p:ph idx="1" type="subTitle"/>
          </p:nvPr>
        </p:nvSpPr>
        <p:spPr>
          <a:xfrm>
            <a:off x="6861236" y="2575016"/>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3"/>
          <p:cNvSpPr txBox="1"/>
          <p:nvPr>
            <p:ph idx="2" type="title"/>
          </p:nvPr>
        </p:nvSpPr>
        <p:spPr>
          <a:xfrm>
            <a:off x="6861267" y="3761833"/>
            <a:ext cx="3841600" cy="14632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ctr">
              <a:lnSpc>
                <a:spcPct val="100000"/>
              </a:lnSpc>
              <a:spcBef>
                <a:spcPts val="0"/>
              </a:spcBef>
              <a:spcAft>
                <a:spcPts val="0"/>
              </a:spcAft>
              <a:buSzPts val="6200"/>
              <a:buNone/>
              <a:defRPr sz="8266"/>
            </a:lvl2pPr>
            <a:lvl3pPr lvl="2" algn="ctr">
              <a:lnSpc>
                <a:spcPct val="100000"/>
              </a:lnSpc>
              <a:spcBef>
                <a:spcPts val="0"/>
              </a:spcBef>
              <a:spcAft>
                <a:spcPts val="0"/>
              </a:spcAft>
              <a:buSzPts val="6200"/>
              <a:buNone/>
              <a:defRPr sz="8266"/>
            </a:lvl3pPr>
            <a:lvl4pPr lvl="3" algn="ctr">
              <a:lnSpc>
                <a:spcPct val="100000"/>
              </a:lnSpc>
              <a:spcBef>
                <a:spcPts val="0"/>
              </a:spcBef>
              <a:spcAft>
                <a:spcPts val="0"/>
              </a:spcAft>
              <a:buSzPts val="6200"/>
              <a:buNone/>
              <a:defRPr sz="8266"/>
            </a:lvl4pPr>
            <a:lvl5pPr lvl="4" algn="ctr">
              <a:lnSpc>
                <a:spcPct val="100000"/>
              </a:lnSpc>
              <a:spcBef>
                <a:spcPts val="0"/>
              </a:spcBef>
              <a:spcAft>
                <a:spcPts val="0"/>
              </a:spcAft>
              <a:buSzPts val="6200"/>
              <a:buNone/>
              <a:defRPr sz="8266"/>
            </a:lvl5pPr>
            <a:lvl6pPr lvl="5" algn="ctr">
              <a:lnSpc>
                <a:spcPct val="100000"/>
              </a:lnSpc>
              <a:spcBef>
                <a:spcPts val="0"/>
              </a:spcBef>
              <a:spcAft>
                <a:spcPts val="0"/>
              </a:spcAft>
              <a:buSzPts val="6200"/>
              <a:buNone/>
              <a:defRPr sz="8266"/>
            </a:lvl6pPr>
            <a:lvl7pPr lvl="6" algn="ctr">
              <a:lnSpc>
                <a:spcPct val="100000"/>
              </a:lnSpc>
              <a:spcBef>
                <a:spcPts val="0"/>
              </a:spcBef>
              <a:spcAft>
                <a:spcPts val="0"/>
              </a:spcAft>
              <a:buSzPts val="6200"/>
              <a:buNone/>
              <a:defRPr sz="8266"/>
            </a:lvl7pPr>
            <a:lvl8pPr lvl="7" algn="ctr">
              <a:lnSpc>
                <a:spcPct val="100000"/>
              </a:lnSpc>
              <a:spcBef>
                <a:spcPts val="0"/>
              </a:spcBef>
              <a:spcAft>
                <a:spcPts val="0"/>
              </a:spcAft>
              <a:buSzPts val="6200"/>
              <a:buNone/>
              <a:defRPr sz="8266"/>
            </a:lvl8pPr>
            <a:lvl9pPr lvl="8" algn="ctr">
              <a:lnSpc>
                <a:spcPct val="100000"/>
              </a:lnSpc>
              <a:spcBef>
                <a:spcPts val="0"/>
              </a:spcBef>
              <a:spcAft>
                <a:spcPts val="0"/>
              </a:spcAft>
              <a:buSzPts val="6200"/>
              <a:buNone/>
              <a:defRPr sz="8266"/>
            </a:lvl9pPr>
          </a:lstStyle>
          <a:p/>
        </p:txBody>
      </p:sp>
      <p:sp>
        <p:nvSpPr>
          <p:cNvPr id="124" name="Google Shape;124;p23"/>
          <p:cNvSpPr txBox="1"/>
          <p:nvPr>
            <p:ph idx="3" type="subTitle"/>
          </p:nvPr>
        </p:nvSpPr>
        <p:spPr>
          <a:xfrm>
            <a:off x="6861236" y="5224883"/>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3"/>
          <p:cNvSpPr txBox="1"/>
          <p:nvPr>
            <p:ph idx="4" type="title"/>
          </p:nvPr>
        </p:nvSpPr>
        <p:spPr>
          <a:xfrm rot="-358">
            <a:off x="1489167" y="1112125"/>
            <a:ext cx="3841600" cy="14628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r">
              <a:lnSpc>
                <a:spcPct val="100000"/>
              </a:lnSpc>
              <a:spcBef>
                <a:spcPts val="0"/>
              </a:spcBef>
              <a:spcAft>
                <a:spcPts val="0"/>
              </a:spcAft>
              <a:buSzPts val="6200"/>
              <a:buNone/>
              <a:defRPr sz="8266"/>
            </a:lvl2pPr>
            <a:lvl3pPr lvl="2" algn="r">
              <a:lnSpc>
                <a:spcPct val="100000"/>
              </a:lnSpc>
              <a:spcBef>
                <a:spcPts val="0"/>
              </a:spcBef>
              <a:spcAft>
                <a:spcPts val="0"/>
              </a:spcAft>
              <a:buSzPts val="6200"/>
              <a:buNone/>
              <a:defRPr sz="8266"/>
            </a:lvl3pPr>
            <a:lvl4pPr lvl="3" algn="r">
              <a:lnSpc>
                <a:spcPct val="100000"/>
              </a:lnSpc>
              <a:spcBef>
                <a:spcPts val="0"/>
              </a:spcBef>
              <a:spcAft>
                <a:spcPts val="0"/>
              </a:spcAft>
              <a:buSzPts val="6200"/>
              <a:buNone/>
              <a:defRPr sz="8266"/>
            </a:lvl4pPr>
            <a:lvl5pPr lvl="4" algn="r">
              <a:lnSpc>
                <a:spcPct val="100000"/>
              </a:lnSpc>
              <a:spcBef>
                <a:spcPts val="0"/>
              </a:spcBef>
              <a:spcAft>
                <a:spcPts val="0"/>
              </a:spcAft>
              <a:buSzPts val="6200"/>
              <a:buNone/>
              <a:defRPr sz="8266"/>
            </a:lvl5pPr>
            <a:lvl6pPr lvl="5" algn="r">
              <a:lnSpc>
                <a:spcPct val="100000"/>
              </a:lnSpc>
              <a:spcBef>
                <a:spcPts val="0"/>
              </a:spcBef>
              <a:spcAft>
                <a:spcPts val="0"/>
              </a:spcAft>
              <a:buSzPts val="6200"/>
              <a:buNone/>
              <a:defRPr sz="8266"/>
            </a:lvl6pPr>
            <a:lvl7pPr lvl="6" algn="r">
              <a:lnSpc>
                <a:spcPct val="100000"/>
              </a:lnSpc>
              <a:spcBef>
                <a:spcPts val="0"/>
              </a:spcBef>
              <a:spcAft>
                <a:spcPts val="0"/>
              </a:spcAft>
              <a:buSzPts val="6200"/>
              <a:buNone/>
              <a:defRPr sz="8266"/>
            </a:lvl7pPr>
            <a:lvl8pPr lvl="7" algn="r">
              <a:lnSpc>
                <a:spcPct val="100000"/>
              </a:lnSpc>
              <a:spcBef>
                <a:spcPts val="0"/>
              </a:spcBef>
              <a:spcAft>
                <a:spcPts val="0"/>
              </a:spcAft>
              <a:buSzPts val="6200"/>
              <a:buNone/>
              <a:defRPr sz="8266"/>
            </a:lvl8pPr>
            <a:lvl9pPr lvl="8" algn="r">
              <a:lnSpc>
                <a:spcPct val="100000"/>
              </a:lnSpc>
              <a:spcBef>
                <a:spcPts val="0"/>
              </a:spcBef>
              <a:spcAft>
                <a:spcPts val="0"/>
              </a:spcAft>
              <a:buSzPts val="6200"/>
              <a:buNone/>
              <a:defRPr sz="8266"/>
            </a:lvl9pPr>
          </a:lstStyle>
          <a:p/>
        </p:txBody>
      </p:sp>
      <p:sp>
        <p:nvSpPr>
          <p:cNvPr id="126" name="Google Shape;126;p23"/>
          <p:cNvSpPr txBox="1"/>
          <p:nvPr>
            <p:ph idx="5" type="subTitle"/>
          </p:nvPr>
        </p:nvSpPr>
        <p:spPr>
          <a:xfrm>
            <a:off x="1489137" y="2575016"/>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127" name="Google Shape;127;p23"/>
          <p:cNvSpPr txBox="1"/>
          <p:nvPr>
            <p:ph idx="6" type="title"/>
          </p:nvPr>
        </p:nvSpPr>
        <p:spPr>
          <a:xfrm>
            <a:off x="1489167" y="3761833"/>
            <a:ext cx="3841600" cy="14632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6200"/>
              <a:buNone/>
              <a:defRPr sz="8266"/>
            </a:lvl1pPr>
            <a:lvl2pPr lvl="1" algn="r">
              <a:lnSpc>
                <a:spcPct val="100000"/>
              </a:lnSpc>
              <a:spcBef>
                <a:spcPts val="0"/>
              </a:spcBef>
              <a:spcAft>
                <a:spcPts val="0"/>
              </a:spcAft>
              <a:buSzPts val="6200"/>
              <a:buNone/>
              <a:defRPr sz="8266"/>
            </a:lvl2pPr>
            <a:lvl3pPr lvl="2" algn="r">
              <a:lnSpc>
                <a:spcPct val="100000"/>
              </a:lnSpc>
              <a:spcBef>
                <a:spcPts val="0"/>
              </a:spcBef>
              <a:spcAft>
                <a:spcPts val="0"/>
              </a:spcAft>
              <a:buSzPts val="6200"/>
              <a:buNone/>
              <a:defRPr sz="8266"/>
            </a:lvl3pPr>
            <a:lvl4pPr lvl="3" algn="r">
              <a:lnSpc>
                <a:spcPct val="100000"/>
              </a:lnSpc>
              <a:spcBef>
                <a:spcPts val="0"/>
              </a:spcBef>
              <a:spcAft>
                <a:spcPts val="0"/>
              </a:spcAft>
              <a:buSzPts val="6200"/>
              <a:buNone/>
              <a:defRPr sz="8266"/>
            </a:lvl4pPr>
            <a:lvl5pPr lvl="4" algn="r">
              <a:lnSpc>
                <a:spcPct val="100000"/>
              </a:lnSpc>
              <a:spcBef>
                <a:spcPts val="0"/>
              </a:spcBef>
              <a:spcAft>
                <a:spcPts val="0"/>
              </a:spcAft>
              <a:buSzPts val="6200"/>
              <a:buNone/>
              <a:defRPr sz="8266"/>
            </a:lvl5pPr>
            <a:lvl6pPr lvl="5" algn="r">
              <a:lnSpc>
                <a:spcPct val="100000"/>
              </a:lnSpc>
              <a:spcBef>
                <a:spcPts val="0"/>
              </a:spcBef>
              <a:spcAft>
                <a:spcPts val="0"/>
              </a:spcAft>
              <a:buSzPts val="6200"/>
              <a:buNone/>
              <a:defRPr sz="8266"/>
            </a:lvl6pPr>
            <a:lvl7pPr lvl="6" algn="r">
              <a:lnSpc>
                <a:spcPct val="100000"/>
              </a:lnSpc>
              <a:spcBef>
                <a:spcPts val="0"/>
              </a:spcBef>
              <a:spcAft>
                <a:spcPts val="0"/>
              </a:spcAft>
              <a:buSzPts val="6200"/>
              <a:buNone/>
              <a:defRPr sz="8266"/>
            </a:lvl7pPr>
            <a:lvl8pPr lvl="7" algn="r">
              <a:lnSpc>
                <a:spcPct val="100000"/>
              </a:lnSpc>
              <a:spcBef>
                <a:spcPts val="0"/>
              </a:spcBef>
              <a:spcAft>
                <a:spcPts val="0"/>
              </a:spcAft>
              <a:buSzPts val="6200"/>
              <a:buNone/>
              <a:defRPr sz="8266"/>
            </a:lvl8pPr>
            <a:lvl9pPr lvl="8" algn="r">
              <a:lnSpc>
                <a:spcPct val="100000"/>
              </a:lnSpc>
              <a:spcBef>
                <a:spcPts val="0"/>
              </a:spcBef>
              <a:spcAft>
                <a:spcPts val="0"/>
              </a:spcAft>
              <a:buSzPts val="6200"/>
              <a:buNone/>
              <a:defRPr sz="8266"/>
            </a:lvl9pPr>
          </a:lstStyle>
          <a:p/>
        </p:txBody>
      </p:sp>
      <p:sp>
        <p:nvSpPr>
          <p:cNvPr id="128" name="Google Shape;128;p23"/>
          <p:cNvSpPr txBox="1"/>
          <p:nvPr>
            <p:ph idx="7" type="subTitle"/>
          </p:nvPr>
        </p:nvSpPr>
        <p:spPr>
          <a:xfrm>
            <a:off x="1489137" y="5224883"/>
            <a:ext cx="3841600" cy="521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grpSp>
        <p:nvGrpSpPr>
          <p:cNvPr id="129" name="Google Shape;129;p23"/>
          <p:cNvGrpSpPr/>
          <p:nvPr/>
        </p:nvGrpSpPr>
        <p:grpSpPr>
          <a:xfrm>
            <a:off x="-7" y="1"/>
            <a:ext cx="12192012" cy="6858000"/>
            <a:chOff x="-5" y="0"/>
            <a:chExt cx="9144009" cy="5143500"/>
          </a:xfrm>
        </p:grpSpPr>
        <p:pic>
          <p:nvPicPr>
            <p:cNvPr id="130" name="Google Shape;130;p23"/>
            <p:cNvPicPr preferRelativeResize="0"/>
            <p:nvPr/>
          </p:nvPicPr>
          <p:blipFill rotWithShape="1">
            <a:blip r:embed="rId2">
              <a:alphaModFix/>
            </a:blip>
            <a:srcRect b="0" l="0" r="0" t="40259"/>
            <a:stretch/>
          </p:blipFill>
          <p:spPr>
            <a:xfrm>
              <a:off x="4625075" y="0"/>
              <a:ext cx="1633550" cy="764425"/>
            </a:xfrm>
            <a:prstGeom prst="rect">
              <a:avLst/>
            </a:prstGeom>
            <a:noFill/>
            <a:ln>
              <a:noFill/>
            </a:ln>
          </p:spPr>
        </p:pic>
        <p:pic>
          <p:nvPicPr>
            <p:cNvPr id="131" name="Google Shape;131;p23"/>
            <p:cNvPicPr preferRelativeResize="0"/>
            <p:nvPr/>
          </p:nvPicPr>
          <p:blipFill rotWithShape="1">
            <a:blip r:embed="rId3">
              <a:alphaModFix/>
            </a:blip>
            <a:srcRect b="27235" l="0" r="51679" t="0"/>
            <a:stretch/>
          </p:blipFill>
          <p:spPr>
            <a:xfrm flipH="1">
              <a:off x="0" y="2688525"/>
              <a:ext cx="1986800" cy="2454974"/>
            </a:xfrm>
            <a:prstGeom prst="rect">
              <a:avLst/>
            </a:prstGeom>
            <a:noFill/>
            <a:ln>
              <a:noFill/>
            </a:ln>
          </p:spPr>
        </p:pic>
        <p:pic>
          <p:nvPicPr>
            <p:cNvPr id="132" name="Google Shape;132;p23"/>
            <p:cNvPicPr preferRelativeResize="0"/>
            <p:nvPr/>
          </p:nvPicPr>
          <p:blipFill rotWithShape="1">
            <a:blip r:embed="rId4">
              <a:alphaModFix/>
            </a:blip>
            <a:srcRect b="0" l="0" r="29804" t="0"/>
            <a:stretch/>
          </p:blipFill>
          <p:spPr>
            <a:xfrm>
              <a:off x="8027153" y="1862325"/>
              <a:ext cx="1116851" cy="1097400"/>
            </a:xfrm>
            <a:prstGeom prst="rect">
              <a:avLst/>
            </a:prstGeom>
            <a:noFill/>
            <a:ln>
              <a:noFill/>
            </a:ln>
          </p:spPr>
        </p:pic>
        <p:pic>
          <p:nvPicPr>
            <p:cNvPr id="133" name="Google Shape;133;p23"/>
            <p:cNvPicPr preferRelativeResize="0"/>
            <p:nvPr/>
          </p:nvPicPr>
          <p:blipFill rotWithShape="1">
            <a:blip r:embed="rId5">
              <a:alphaModFix/>
            </a:blip>
            <a:srcRect b="61151" l="2827" r="0" t="0"/>
            <a:stretch/>
          </p:blipFill>
          <p:spPr>
            <a:xfrm>
              <a:off x="0" y="4511925"/>
              <a:ext cx="5827952" cy="631575"/>
            </a:xfrm>
            <a:prstGeom prst="rect">
              <a:avLst/>
            </a:prstGeom>
            <a:noFill/>
            <a:ln>
              <a:noFill/>
            </a:ln>
          </p:spPr>
        </p:pic>
        <p:pic>
          <p:nvPicPr>
            <p:cNvPr id="134" name="Google Shape;134;p23"/>
            <p:cNvPicPr preferRelativeResize="0"/>
            <p:nvPr/>
          </p:nvPicPr>
          <p:blipFill rotWithShape="1">
            <a:blip r:embed="rId6">
              <a:alphaModFix/>
            </a:blip>
            <a:srcRect b="60460" l="28253" r="0" t="0"/>
            <a:stretch/>
          </p:blipFill>
          <p:spPr>
            <a:xfrm flipH="1">
              <a:off x="4840777" y="4139700"/>
              <a:ext cx="4303223" cy="1003800"/>
            </a:xfrm>
            <a:prstGeom prst="rect">
              <a:avLst/>
            </a:prstGeom>
            <a:noFill/>
            <a:ln>
              <a:noFill/>
            </a:ln>
          </p:spPr>
        </p:pic>
        <p:pic>
          <p:nvPicPr>
            <p:cNvPr id="135" name="Google Shape;135;p23"/>
            <p:cNvPicPr preferRelativeResize="0"/>
            <p:nvPr/>
          </p:nvPicPr>
          <p:blipFill rotWithShape="1">
            <a:blip r:embed="rId4">
              <a:alphaModFix/>
            </a:blip>
            <a:srcRect b="0" l="59054" r="0" t="0"/>
            <a:stretch/>
          </p:blipFill>
          <p:spPr>
            <a:xfrm>
              <a:off x="-5" y="153125"/>
              <a:ext cx="668850" cy="1097400"/>
            </a:xfrm>
            <a:prstGeom prst="rect">
              <a:avLst/>
            </a:prstGeom>
            <a:noFill/>
            <a:ln>
              <a:noFill/>
            </a:ln>
          </p:spPr>
        </p:pic>
      </p:grpSp>
      <p:grpSp>
        <p:nvGrpSpPr>
          <p:cNvPr id="136" name="Google Shape;136;p23"/>
          <p:cNvGrpSpPr/>
          <p:nvPr/>
        </p:nvGrpSpPr>
        <p:grpSpPr>
          <a:xfrm>
            <a:off x="211027" y="211630"/>
            <a:ext cx="11730573" cy="5184213"/>
            <a:chOff x="158270" y="158722"/>
            <a:chExt cx="8797930" cy="3888160"/>
          </a:xfrm>
        </p:grpSpPr>
        <p:sp>
          <p:nvSpPr>
            <p:cNvPr id="137" name="Google Shape;137;p23"/>
            <p:cNvSpPr/>
            <p:nvPr/>
          </p:nvSpPr>
          <p:spPr>
            <a:xfrm>
              <a:off x="3377855" y="158722"/>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38" name="Google Shape;138;p23"/>
            <p:cNvSpPr/>
            <p:nvPr/>
          </p:nvSpPr>
          <p:spPr>
            <a:xfrm>
              <a:off x="8655821" y="453779"/>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39" name="Google Shape;139;p23"/>
            <p:cNvSpPr/>
            <p:nvPr/>
          </p:nvSpPr>
          <p:spPr>
            <a:xfrm>
              <a:off x="158270" y="2402691"/>
              <a:ext cx="169873" cy="190386"/>
            </a:xfrm>
            <a:custGeom>
              <a:rect b="b" l="l" r="r" t="t"/>
              <a:pathLst>
                <a:path extrusionOk="0" h="20335" w="18144">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0" name="Google Shape;140;p23"/>
            <p:cNvSpPr/>
            <p:nvPr/>
          </p:nvSpPr>
          <p:spPr>
            <a:xfrm>
              <a:off x="8623176" y="3812436"/>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1" name="Google Shape;141;p23"/>
            <p:cNvSpPr/>
            <p:nvPr/>
          </p:nvSpPr>
          <p:spPr>
            <a:xfrm>
              <a:off x="8729450" y="3563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2" name="Google Shape;142;p23"/>
            <p:cNvSpPr/>
            <p:nvPr/>
          </p:nvSpPr>
          <p:spPr>
            <a:xfrm>
              <a:off x="3177675" y="188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3" name="Google Shape;143;p23"/>
            <p:cNvSpPr/>
            <p:nvPr/>
          </p:nvSpPr>
          <p:spPr>
            <a:xfrm>
              <a:off x="8677250" y="130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4" name="Google Shape;144;p23"/>
            <p:cNvSpPr/>
            <p:nvPr/>
          </p:nvSpPr>
          <p:spPr>
            <a:xfrm>
              <a:off x="8618450" y="32381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5" name="Google Shape;145;p23"/>
            <p:cNvSpPr/>
            <p:nvPr/>
          </p:nvSpPr>
          <p:spPr>
            <a:xfrm>
              <a:off x="2758325" y="188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6" name="Google Shape;146;p23"/>
            <p:cNvSpPr/>
            <p:nvPr/>
          </p:nvSpPr>
          <p:spPr>
            <a:xfrm>
              <a:off x="2928275" y="2742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7" name="Google Shape;147;p23"/>
            <p:cNvSpPr/>
            <p:nvPr/>
          </p:nvSpPr>
          <p:spPr>
            <a:xfrm>
              <a:off x="8829600" y="1507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8" name="Google Shape;148;p23"/>
            <p:cNvSpPr/>
            <p:nvPr/>
          </p:nvSpPr>
          <p:spPr>
            <a:xfrm>
              <a:off x="8766650" y="10578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49" name="Google Shape;149;p23"/>
            <p:cNvSpPr/>
            <p:nvPr/>
          </p:nvSpPr>
          <p:spPr>
            <a:xfrm>
              <a:off x="8866800" y="32381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50" name="Google Shape;150;p23"/>
            <p:cNvSpPr/>
            <p:nvPr/>
          </p:nvSpPr>
          <p:spPr>
            <a:xfrm>
              <a:off x="458450" y="26083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51" name="Google Shape;151;p23"/>
            <p:cNvSpPr/>
            <p:nvPr/>
          </p:nvSpPr>
          <p:spPr>
            <a:xfrm>
              <a:off x="362875" y="22288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52" name="Google Shape;152;p23"/>
            <p:cNvSpPr/>
            <p:nvPr/>
          </p:nvSpPr>
          <p:spPr>
            <a:xfrm>
              <a:off x="527500" y="23133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53" name="Shape 153"/>
        <p:cNvGrpSpPr/>
        <p:nvPr/>
      </p:nvGrpSpPr>
      <p:grpSpPr>
        <a:xfrm>
          <a:off x="0" y="0"/>
          <a:ext cx="0" cy="0"/>
          <a:chOff x="0" y="0"/>
          <a:chExt cx="0" cy="0"/>
        </a:xfrm>
      </p:grpSpPr>
      <p:sp>
        <p:nvSpPr>
          <p:cNvPr id="154" name="Google Shape;154;p24"/>
          <p:cNvSpPr txBox="1"/>
          <p:nvPr>
            <p:ph idx="1" type="subTitle"/>
          </p:nvPr>
        </p:nvSpPr>
        <p:spPr>
          <a:xfrm>
            <a:off x="4712400" y="4442400"/>
            <a:ext cx="6519600" cy="5872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155" name="Google Shape;155;p24"/>
          <p:cNvSpPr txBox="1"/>
          <p:nvPr>
            <p:ph type="title"/>
          </p:nvPr>
        </p:nvSpPr>
        <p:spPr>
          <a:xfrm rot="422">
            <a:off x="4712367" y="1828800"/>
            <a:ext cx="6519600" cy="2410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14666"/>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grpSp>
        <p:nvGrpSpPr>
          <p:cNvPr id="156" name="Google Shape;156;p24"/>
          <p:cNvGrpSpPr/>
          <p:nvPr/>
        </p:nvGrpSpPr>
        <p:grpSpPr>
          <a:xfrm>
            <a:off x="0" y="2"/>
            <a:ext cx="12192000" cy="6858003"/>
            <a:chOff x="0" y="2"/>
            <a:chExt cx="9144000" cy="5143502"/>
          </a:xfrm>
        </p:grpSpPr>
        <p:pic>
          <p:nvPicPr>
            <p:cNvPr id="157" name="Google Shape;157;p24"/>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158" name="Google Shape;158;p24"/>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159" name="Google Shape;159;p24"/>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160" name="Google Shape;160;p24"/>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161" name="Google Shape;161;p24"/>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162" name="Google Shape;162;p24"/>
          <p:cNvGrpSpPr/>
          <p:nvPr/>
        </p:nvGrpSpPr>
        <p:grpSpPr>
          <a:xfrm>
            <a:off x="793502" y="211733"/>
            <a:ext cx="11043041" cy="6348603"/>
            <a:chOff x="595126" y="158800"/>
            <a:chExt cx="8282281" cy="4761452"/>
          </a:xfrm>
        </p:grpSpPr>
        <p:sp>
          <p:nvSpPr>
            <p:cNvPr id="163" name="Google Shape;163;p24"/>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4" name="Google Shape;164;p24"/>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5" name="Google Shape;165;p24"/>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6" name="Google Shape;166;p24"/>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7" name="Google Shape;167;p24"/>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8" name="Google Shape;168;p24"/>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69" name="Google Shape;169;p24"/>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0" name="Google Shape;170;p24"/>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1" name="Google Shape;171;p24"/>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2" name="Google Shape;172;p24"/>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3" name="Google Shape;173;p24"/>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74" name="Google Shape;174;p24"/>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bg>
      <p:bgPr>
        <a:gradFill>
          <a:gsLst>
            <a:gs pos="0">
              <a:schemeClr val="lt1"/>
            </a:gs>
            <a:gs pos="50000">
              <a:schemeClr val="dk2"/>
            </a:gs>
            <a:gs pos="100000">
              <a:schemeClr val="lt2"/>
            </a:gs>
          </a:gsLst>
          <a:path path="circle">
            <a:fillToRect l="100%" t="100%"/>
          </a:path>
          <a:tileRect b="-100%" r="-100%"/>
        </a:gradFill>
      </p:bgPr>
    </p:bg>
    <p:spTree>
      <p:nvGrpSpPr>
        <p:cNvPr id="175" name="Shape 175"/>
        <p:cNvGrpSpPr/>
        <p:nvPr/>
      </p:nvGrpSpPr>
      <p:grpSpPr>
        <a:xfrm>
          <a:off x="0" y="0"/>
          <a:ext cx="0" cy="0"/>
          <a:chOff x="0" y="0"/>
          <a:chExt cx="0" cy="0"/>
        </a:xfrm>
      </p:grpSpPr>
      <p:sp>
        <p:nvSpPr>
          <p:cNvPr id="176" name="Google Shape;176;p25"/>
          <p:cNvSpPr txBox="1"/>
          <p:nvPr>
            <p:ph idx="1" type="subTitle"/>
          </p:nvPr>
        </p:nvSpPr>
        <p:spPr>
          <a:xfrm>
            <a:off x="6917251" y="3452817"/>
            <a:ext cx="3760400" cy="1312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7" name="Google Shape;177;p25"/>
          <p:cNvSpPr txBox="1"/>
          <p:nvPr>
            <p:ph type="title"/>
          </p:nvPr>
        </p:nvSpPr>
        <p:spPr>
          <a:xfrm>
            <a:off x="960000" y="720000"/>
            <a:ext cx="10272000" cy="8460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grpSp>
        <p:nvGrpSpPr>
          <p:cNvPr id="178" name="Google Shape;178;p25"/>
          <p:cNvGrpSpPr/>
          <p:nvPr/>
        </p:nvGrpSpPr>
        <p:grpSpPr>
          <a:xfrm>
            <a:off x="1" y="1806968"/>
            <a:ext cx="12192001" cy="5051033"/>
            <a:chOff x="0" y="1355225"/>
            <a:chExt cx="9144001" cy="3788275"/>
          </a:xfrm>
        </p:grpSpPr>
        <p:pic>
          <p:nvPicPr>
            <p:cNvPr id="179" name="Google Shape;179;p25"/>
            <p:cNvPicPr preferRelativeResize="0"/>
            <p:nvPr/>
          </p:nvPicPr>
          <p:blipFill rotWithShape="1">
            <a:blip r:embed="rId2">
              <a:alphaModFix/>
            </a:blip>
            <a:srcRect b="0" l="0" r="26963" t="0"/>
            <a:stretch/>
          </p:blipFill>
          <p:spPr>
            <a:xfrm>
              <a:off x="7801975" y="1355225"/>
              <a:ext cx="1342025" cy="1234400"/>
            </a:xfrm>
            <a:prstGeom prst="rect">
              <a:avLst/>
            </a:prstGeom>
            <a:noFill/>
            <a:ln>
              <a:noFill/>
            </a:ln>
          </p:spPr>
        </p:pic>
        <p:pic>
          <p:nvPicPr>
            <p:cNvPr id="180" name="Google Shape;180;p25"/>
            <p:cNvPicPr preferRelativeResize="0"/>
            <p:nvPr/>
          </p:nvPicPr>
          <p:blipFill rotWithShape="1">
            <a:blip r:embed="rId3">
              <a:alphaModFix/>
            </a:blip>
            <a:srcRect b="56356" l="0" r="0" t="0"/>
            <a:stretch/>
          </p:blipFill>
          <p:spPr>
            <a:xfrm>
              <a:off x="5655800" y="3951450"/>
              <a:ext cx="1477350" cy="1192049"/>
            </a:xfrm>
            <a:prstGeom prst="rect">
              <a:avLst/>
            </a:prstGeom>
            <a:noFill/>
            <a:ln>
              <a:noFill/>
            </a:ln>
          </p:spPr>
        </p:pic>
        <p:pic>
          <p:nvPicPr>
            <p:cNvPr id="181" name="Google Shape;181;p25"/>
            <p:cNvPicPr preferRelativeResize="0"/>
            <p:nvPr/>
          </p:nvPicPr>
          <p:blipFill rotWithShape="1">
            <a:blip r:embed="rId4">
              <a:alphaModFix/>
            </a:blip>
            <a:srcRect b="33118" l="0" r="10529" t="0"/>
            <a:stretch/>
          </p:blipFill>
          <p:spPr>
            <a:xfrm>
              <a:off x="5655800" y="3004046"/>
              <a:ext cx="3488201" cy="2139450"/>
            </a:xfrm>
            <a:prstGeom prst="rect">
              <a:avLst/>
            </a:prstGeom>
            <a:noFill/>
            <a:ln>
              <a:noFill/>
            </a:ln>
          </p:spPr>
        </p:pic>
        <p:pic>
          <p:nvPicPr>
            <p:cNvPr id="182" name="Google Shape;182;p25"/>
            <p:cNvPicPr preferRelativeResize="0"/>
            <p:nvPr/>
          </p:nvPicPr>
          <p:blipFill rotWithShape="1">
            <a:blip r:embed="rId5">
              <a:alphaModFix/>
            </a:blip>
            <a:srcRect b="40971" l="0" r="0" t="0"/>
            <a:stretch/>
          </p:blipFill>
          <p:spPr>
            <a:xfrm>
              <a:off x="5418175" y="4121149"/>
              <a:ext cx="2820301" cy="1022350"/>
            </a:xfrm>
            <a:prstGeom prst="rect">
              <a:avLst/>
            </a:prstGeom>
            <a:noFill/>
            <a:ln>
              <a:noFill/>
            </a:ln>
          </p:spPr>
        </p:pic>
        <p:pic>
          <p:nvPicPr>
            <p:cNvPr id="183" name="Google Shape;183;p25"/>
            <p:cNvPicPr preferRelativeResize="0"/>
            <p:nvPr/>
          </p:nvPicPr>
          <p:blipFill rotWithShape="1">
            <a:blip r:embed="rId6">
              <a:alphaModFix/>
            </a:blip>
            <a:srcRect b="14258" l="44039" r="0" t="0"/>
            <a:stretch/>
          </p:blipFill>
          <p:spPr>
            <a:xfrm>
              <a:off x="0" y="3358350"/>
              <a:ext cx="1487374" cy="1785150"/>
            </a:xfrm>
            <a:prstGeom prst="rect">
              <a:avLst/>
            </a:prstGeom>
            <a:noFill/>
            <a:ln>
              <a:noFill/>
            </a:ln>
          </p:spPr>
        </p:pic>
      </p:grpSp>
      <p:grpSp>
        <p:nvGrpSpPr>
          <p:cNvPr id="184" name="Google Shape;184;p25"/>
          <p:cNvGrpSpPr/>
          <p:nvPr/>
        </p:nvGrpSpPr>
        <p:grpSpPr>
          <a:xfrm>
            <a:off x="370701" y="235867"/>
            <a:ext cx="11456233" cy="6219117"/>
            <a:chOff x="278025" y="176900"/>
            <a:chExt cx="8592175" cy="4664338"/>
          </a:xfrm>
        </p:grpSpPr>
        <p:grpSp>
          <p:nvGrpSpPr>
            <p:cNvPr id="185" name="Google Shape;185;p25"/>
            <p:cNvGrpSpPr/>
            <p:nvPr/>
          </p:nvGrpSpPr>
          <p:grpSpPr>
            <a:xfrm>
              <a:off x="367426" y="1663768"/>
              <a:ext cx="170184" cy="199027"/>
              <a:chOff x="3938129" y="1563480"/>
              <a:chExt cx="400999" cy="468962"/>
            </a:xfrm>
          </p:grpSpPr>
          <p:sp>
            <p:nvSpPr>
              <p:cNvPr id="186" name="Google Shape;186;p25"/>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87" name="Google Shape;187;p25"/>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88" name="Google Shape;188;p25"/>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89" name="Google Shape;189;p25"/>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90" name="Google Shape;190;p25"/>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91" name="Google Shape;191;p25"/>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92" name="Google Shape;192;p25"/>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93" name="Google Shape;193;p25"/>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94" name="Google Shape;194;p25"/>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95" name="Google Shape;195;p25"/>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196" name="Google Shape;196;p25"/>
            <p:cNvSpPr/>
            <p:nvPr/>
          </p:nvSpPr>
          <p:spPr>
            <a:xfrm>
              <a:off x="5248459" y="4474097"/>
              <a:ext cx="281830" cy="367141"/>
            </a:xfrm>
            <a:custGeom>
              <a:rect b="b" l="l" r="r" t="t"/>
              <a:pathLst>
                <a:path extrusionOk="0" h="39214" w="30102">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197" name="Google Shape;197;p25"/>
            <p:cNvGrpSpPr/>
            <p:nvPr/>
          </p:nvGrpSpPr>
          <p:grpSpPr>
            <a:xfrm>
              <a:off x="8739900" y="508903"/>
              <a:ext cx="93101" cy="334443"/>
              <a:chOff x="2058353" y="1704261"/>
              <a:chExt cx="219370" cy="788036"/>
            </a:xfrm>
          </p:grpSpPr>
          <p:sp>
            <p:nvSpPr>
              <p:cNvPr id="198" name="Google Shape;198;p25"/>
              <p:cNvSpPr/>
              <p:nvPr/>
            </p:nvSpPr>
            <p:spPr>
              <a:xfrm>
                <a:off x="2058353" y="1704261"/>
                <a:ext cx="219370" cy="639620"/>
              </a:xfrm>
              <a:custGeom>
                <a:rect b="b" l="l" r="r" t="t"/>
                <a:pathLst>
                  <a:path extrusionOk="0" h="28988" w="9942">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99" name="Google Shape;199;p25"/>
              <p:cNvSpPr/>
              <p:nvPr/>
            </p:nvSpPr>
            <p:spPr>
              <a:xfrm>
                <a:off x="2120337" y="2354898"/>
                <a:ext cx="153440" cy="137399"/>
              </a:xfrm>
              <a:custGeom>
                <a:rect b="b" l="l" r="r" t="t"/>
                <a:pathLst>
                  <a:path extrusionOk="0" h="6227" w="6954">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00" name="Google Shape;200;p25"/>
            <p:cNvSpPr/>
            <p:nvPr/>
          </p:nvSpPr>
          <p:spPr>
            <a:xfrm>
              <a:off x="3612925" y="17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01" name="Google Shape;201;p25"/>
            <p:cNvSpPr/>
            <p:nvPr/>
          </p:nvSpPr>
          <p:spPr>
            <a:xfrm>
              <a:off x="433925" y="12292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02" name="Google Shape;202;p25"/>
            <p:cNvSpPr/>
            <p:nvPr/>
          </p:nvSpPr>
          <p:spPr>
            <a:xfrm>
              <a:off x="8618875" y="1769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03" name="Google Shape;203;p25"/>
            <p:cNvSpPr/>
            <p:nvPr/>
          </p:nvSpPr>
          <p:spPr>
            <a:xfrm>
              <a:off x="8833000" y="292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04" name="Google Shape;204;p25"/>
            <p:cNvSpPr/>
            <p:nvPr/>
          </p:nvSpPr>
          <p:spPr>
            <a:xfrm>
              <a:off x="3926100" y="203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05" name="Google Shape;205;p25"/>
            <p:cNvSpPr/>
            <p:nvPr/>
          </p:nvSpPr>
          <p:spPr>
            <a:xfrm>
              <a:off x="278025" y="14208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06" name="Google Shape;206;p25"/>
            <p:cNvSpPr/>
            <p:nvPr/>
          </p:nvSpPr>
          <p:spPr>
            <a:xfrm>
              <a:off x="8405400" y="3296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07" name="Google Shape;207;p25"/>
            <p:cNvSpPr/>
            <p:nvPr/>
          </p:nvSpPr>
          <p:spPr>
            <a:xfrm>
              <a:off x="5102950" y="4762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08" name="Google Shape;208;p25"/>
            <p:cNvSpPr/>
            <p:nvPr/>
          </p:nvSpPr>
          <p:spPr>
            <a:xfrm>
              <a:off x="3755150" y="26630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09" name="Google Shape;209;p25"/>
            <p:cNvSpPr/>
            <p:nvPr/>
          </p:nvSpPr>
          <p:spPr>
            <a:xfrm>
              <a:off x="433913" y="26826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10" name="Google Shape;210;p25"/>
            <p:cNvSpPr/>
            <p:nvPr/>
          </p:nvSpPr>
          <p:spPr>
            <a:xfrm>
              <a:off x="367425" y="3063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11" name="Google Shape;211;p25"/>
            <p:cNvSpPr/>
            <p:nvPr/>
          </p:nvSpPr>
          <p:spPr>
            <a:xfrm>
              <a:off x="278025" y="28068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212" name="Shape 212"/>
        <p:cNvGrpSpPr/>
        <p:nvPr/>
      </p:nvGrpSpPr>
      <p:grpSpPr>
        <a:xfrm>
          <a:off x="0" y="0"/>
          <a:ext cx="0" cy="0"/>
          <a:chOff x="0" y="0"/>
          <a:chExt cx="0" cy="0"/>
        </a:xfrm>
      </p:grpSpPr>
      <p:grpSp>
        <p:nvGrpSpPr>
          <p:cNvPr id="213" name="Google Shape;213;p26"/>
          <p:cNvGrpSpPr/>
          <p:nvPr/>
        </p:nvGrpSpPr>
        <p:grpSpPr>
          <a:xfrm>
            <a:off x="0" y="2"/>
            <a:ext cx="12192000" cy="6858003"/>
            <a:chOff x="0" y="2"/>
            <a:chExt cx="9144000" cy="5143502"/>
          </a:xfrm>
        </p:grpSpPr>
        <p:pic>
          <p:nvPicPr>
            <p:cNvPr id="214" name="Google Shape;214;p26"/>
            <p:cNvPicPr preferRelativeResize="0"/>
            <p:nvPr/>
          </p:nvPicPr>
          <p:blipFill rotWithShape="1">
            <a:blip r:embed="rId2">
              <a:alphaModFix/>
            </a:blip>
            <a:srcRect b="27329" l="53760" r="0" t="0"/>
            <a:stretch/>
          </p:blipFill>
          <p:spPr>
            <a:xfrm flipH="1">
              <a:off x="7792149" y="2956750"/>
              <a:ext cx="1351849" cy="2179050"/>
            </a:xfrm>
            <a:prstGeom prst="rect">
              <a:avLst/>
            </a:prstGeom>
            <a:noFill/>
            <a:ln>
              <a:noFill/>
            </a:ln>
          </p:spPr>
        </p:pic>
        <p:pic>
          <p:nvPicPr>
            <p:cNvPr id="215" name="Google Shape;215;p26"/>
            <p:cNvPicPr preferRelativeResize="0"/>
            <p:nvPr/>
          </p:nvPicPr>
          <p:blipFill rotWithShape="1">
            <a:blip r:embed="rId3">
              <a:alphaModFix/>
            </a:blip>
            <a:srcRect b="0" l="0" r="0" t="50663"/>
            <a:stretch/>
          </p:blipFill>
          <p:spPr>
            <a:xfrm>
              <a:off x="3896175" y="2"/>
              <a:ext cx="3125501" cy="1035900"/>
            </a:xfrm>
            <a:prstGeom prst="rect">
              <a:avLst/>
            </a:prstGeom>
            <a:noFill/>
            <a:ln>
              <a:noFill/>
            </a:ln>
          </p:spPr>
        </p:pic>
        <p:pic>
          <p:nvPicPr>
            <p:cNvPr id="216" name="Google Shape;216;p26"/>
            <p:cNvPicPr preferRelativeResize="0"/>
            <p:nvPr/>
          </p:nvPicPr>
          <p:blipFill rotWithShape="1">
            <a:blip r:embed="rId4">
              <a:alphaModFix/>
            </a:blip>
            <a:srcRect b="8482" l="49175" r="0" t="0"/>
            <a:stretch/>
          </p:blipFill>
          <p:spPr>
            <a:xfrm>
              <a:off x="0" y="790125"/>
              <a:ext cx="1307601" cy="4353376"/>
            </a:xfrm>
            <a:prstGeom prst="rect">
              <a:avLst/>
            </a:prstGeom>
            <a:noFill/>
            <a:ln>
              <a:noFill/>
            </a:ln>
          </p:spPr>
        </p:pic>
        <p:pic>
          <p:nvPicPr>
            <p:cNvPr id="217" name="Google Shape;217;p26"/>
            <p:cNvPicPr preferRelativeResize="0"/>
            <p:nvPr/>
          </p:nvPicPr>
          <p:blipFill rotWithShape="1">
            <a:blip r:embed="rId5">
              <a:alphaModFix/>
            </a:blip>
            <a:srcRect b="37495" l="34798" r="0" t="-3449"/>
            <a:stretch/>
          </p:blipFill>
          <p:spPr>
            <a:xfrm>
              <a:off x="0" y="2910904"/>
              <a:ext cx="2817625" cy="2232600"/>
            </a:xfrm>
            <a:prstGeom prst="rect">
              <a:avLst/>
            </a:prstGeom>
            <a:noFill/>
            <a:ln>
              <a:noFill/>
            </a:ln>
          </p:spPr>
        </p:pic>
        <p:pic>
          <p:nvPicPr>
            <p:cNvPr id="218" name="Google Shape;218;p26"/>
            <p:cNvPicPr preferRelativeResize="0"/>
            <p:nvPr/>
          </p:nvPicPr>
          <p:blipFill rotWithShape="1">
            <a:blip r:embed="rId5">
              <a:alphaModFix/>
            </a:blip>
            <a:srcRect b="69399" l="0" r="28515" t="0"/>
            <a:stretch/>
          </p:blipFill>
          <p:spPr>
            <a:xfrm>
              <a:off x="6054775" y="4099900"/>
              <a:ext cx="3089225" cy="1035900"/>
            </a:xfrm>
            <a:prstGeom prst="rect">
              <a:avLst/>
            </a:prstGeom>
            <a:noFill/>
            <a:ln>
              <a:noFill/>
            </a:ln>
          </p:spPr>
        </p:pic>
      </p:grpSp>
      <p:grpSp>
        <p:nvGrpSpPr>
          <p:cNvPr id="219" name="Google Shape;219;p26"/>
          <p:cNvGrpSpPr/>
          <p:nvPr/>
        </p:nvGrpSpPr>
        <p:grpSpPr>
          <a:xfrm>
            <a:off x="793502" y="211733"/>
            <a:ext cx="11043041" cy="6348603"/>
            <a:chOff x="595126" y="158800"/>
            <a:chExt cx="8282281" cy="4761452"/>
          </a:xfrm>
        </p:grpSpPr>
        <p:sp>
          <p:nvSpPr>
            <p:cNvPr id="220" name="Google Shape;220;p26"/>
            <p:cNvSpPr/>
            <p:nvPr/>
          </p:nvSpPr>
          <p:spPr>
            <a:xfrm>
              <a:off x="3233730" y="4661997"/>
              <a:ext cx="300546" cy="258255"/>
            </a:xfrm>
            <a:custGeom>
              <a:rect b="b" l="l" r="r" t="t"/>
              <a:pathLst>
                <a:path extrusionOk="0" h="27584" w="32101">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 name="Google Shape;221;p26"/>
            <p:cNvSpPr/>
            <p:nvPr/>
          </p:nvSpPr>
          <p:spPr>
            <a:xfrm>
              <a:off x="8618534" y="1727704"/>
              <a:ext cx="258873" cy="273600"/>
            </a:xfrm>
            <a:custGeom>
              <a:rect b="b" l="l" r="r" t="t"/>
              <a:pathLst>
                <a:path extrusionOk="0" h="29223" w="2765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2" name="Google Shape;222;p26"/>
            <p:cNvSpPr/>
            <p:nvPr/>
          </p:nvSpPr>
          <p:spPr>
            <a:xfrm>
              <a:off x="595126" y="330361"/>
              <a:ext cx="249745" cy="234446"/>
            </a:xfrm>
            <a:custGeom>
              <a:rect b="b" l="l" r="r" t="t"/>
              <a:pathLst>
                <a:path extrusionOk="0" h="25041" w="26675">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 name="Google Shape;223;p26"/>
            <p:cNvSpPr/>
            <p:nvPr/>
          </p:nvSpPr>
          <p:spPr>
            <a:xfrm>
              <a:off x="5858225" y="4624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 name="Google Shape;224;p26"/>
            <p:cNvSpPr/>
            <p:nvPr/>
          </p:nvSpPr>
          <p:spPr>
            <a:xfrm>
              <a:off x="3717500" y="3034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5" name="Google Shape;225;p26"/>
            <p:cNvSpPr/>
            <p:nvPr/>
          </p:nvSpPr>
          <p:spPr>
            <a:xfrm>
              <a:off x="3857550" y="2140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 name="Google Shape;226;p26"/>
            <p:cNvSpPr/>
            <p:nvPr/>
          </p:nvSpPr>
          <p:spPr>
            <a:xfrm>
              <a:off x="927100" y="1588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7" name="Google Shape;227;p26"/>
            <p:cNvSpPr/>
            <p:nvPr/>
          </p:nvSpPr>
          <p:spPr>
            <a:xfrm>
              <a:off x="5960525" y="45663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8" name="Google Shape;228;p26"/>
            <p:cNvSpPr/>
            <p:nvPr/>
          </p:nvSpPr>
          <p:spPr>
            <a:xfrm>
              <a:off x="8618525" y="1303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9" name="Google Shape;229;p26"/>
            <p:cNvSpPr/>
            <p:nvPr/>
          </p:nvSpPr>
          <p:spPr>
            <a:xfrm>
              <a:off x="8813275" y="1069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0" name="Google Shape;230;p26"/>
            <p:cNvSpPr/>
            <p:nvPr/>
          </p:nvSpPr>
          <p:spPr>
            <a:xfrm>
              <a:off x="3754700" y="46620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1" name="Google Shape;231;p26"/>
            <p:cNvSpPr/>
            <p:nvPr/>
          </p:nvSpPr>
          <p:spPr>
            <a:xfrm>
              <a:off x="8776075" y="22569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hanks">
    <p:spTree>
      <p:nvGrpSpPr>
        <p:cNvPr id="232" name="Shape 232"/>
        <p:cNvGrpSpPr/>
        <p:nvPr/>
      </p:nvGrpSpPr>
      <p:grpSpPr>
        <a:xfrm>
          <a:off x="0" y="0"/>
          <a:ext cx="0" cy="0"/>
          <a:chOff x="0" y="0"/>
          <a:chExt cx="0" cy="0"/>
        </a:xfrm>
      </p:grpSpPr>
      <p:sp>
        <p:nvSpPr>
          <p:cNvPr id="233" name="Google Shape;233;p27"/>
          <p:cNvSpPr txBox="1"/>
          <p:nvPr>
            <p:ph idx="1" type="subTitle"/>
          </p:nvPr>
        </p:nvSpPr>
        <p:spPr>
          <a:xfrm>
            <a:off x="960000" y="3292767"/>
            <a:ext cx="4288800" cy="13568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4" name="Google Shape;234;p27"/>
          <p:cNvSpPr txBox="1"/>
          <p:nvPr>
            <p:ph idx="2" type="subTitle"/>
          </p:nvPr>
        </p:nvSpPr>
        <p:spPr>
          <a:xfrm rot="-1251">
            <a:off x="960000" y="5578917"/>
            <a:ext cx="4398400" cy="5584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b="1">
                <a:solidFill>
                  <a:schemeClr val="accent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5" name="Google Shape;235;p27"/>
          <p:cNvSpPr txBox="1"/>
          <p:nvPr>
            <p:ph type="ctrTitle"/>
          </p:nvPr>
        </p:nvSpPr>
        <p:spPr>
          <a:xfrm>
            <a:off x="960000" y="720000"/>
            <a:ext cx="6329600" cy="20276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l">
              <a:lnSpc>
                <a:spcPct val="100000"/>
              </a:lnSpc>
              <a:spcBef>
                <a:spcPts val="0"/>
              </a:spcBef>
              <a:spcAft>
                <a:spcPts val="0"/>
              </a:spcAft>
              <a:buSzPts val="5200"/>
              <a:buNone/>
              <a:defRPr sz="12000">
                <a:solidFill>
                  <a:schemeClr val="dk1"/>
                </a:solidFill>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grpSp>
        <p:nvGrpSpPr>
          <p:cNvPr id="236" name="Google Shape;236;p27"/>
          <p:cNvGrpSpPr/>
          <p:nvPr/>
        </p:nvGrpSpPr>
        <p:grpSpPr>
          <a:xfrm>
            <a:off x="4007234" y="0"/>
            <a:ext cx="8184769" cy="6858008"/>
            <a:chOff x="3005425" y="0"/>
            <a:chExt cx="6138577" cy="5143506"/>
          </a:xfrm>
        </p:grpSpPr>
        <p:pic>
          <p:nvPicPr>
            <p:cNvPr id="237" name="Google Shape;237;p27"/>
            <p:cNvPicPr preferRelativeResize="0"/>
            <p:nvPr/>
          </p:nvPicPr>
          <p:blipFill rotWithShape="1">
            <a:blip r:embed="rId2">
              <a:alphaModFix/>
            </a:blip>
            <a:srcRect b="0" l="0" r="0" t="39719"/>
            <a:stretch/>
          </p:blipFill>
          <p:spPr>
            <a:xfrm>
              <a:off x="5582150" y="0"/>
              <a:ext cx="2342225" cy="1106025"/>
            </a:xfrm>
            <a:prstGeom prst="rect">
              <a:avLst/>
            </a:prstGeom>
            <a:noFill/>
            <a:ln>
              <a:noFill/>
            </a:ln>
          </p:spPr>
        </p:pic>
        <p:pic>
          <p:nvPicPr>
            <p:cNvPr id="238" name="Google Shape;238;p27"/>
            <p:cNvPicPr preferRelativeResize="0"/>
            <p:nvPr/>
          </p:nvPicPr>
          <p:blipFill rotWithShape="1">
            <a:blip r:embed="rId3">
              <a:alphaModFix/>
            </a:blip>
            <a:srcRect b="26181" l="32313" r="0" t="0"/>
            <a:stretch/>
          </p:blipFill>
          <p:spPr>
            <a:xfrm flipH="1">
              <a:off x="4901102" y="1346775"/>
              <a:ext cx="4242900" cy="3796725"/>
            </a:xfrm>
            <a:prstGeom prst="rect">
              <a:avLst/>
            </a:prstGeom>
            <a:noFill/>
            <a:ln>
              <a:noFill/>
            </a:ln>
          </p:spPr>
        </p:pic>
        <p:pic>
          <p:nvPicPr>
            <p:cNvPr id="239" name="Google Shape;239;p27"/>
            <p:cNvPicPr preferRelativeResize="0"/>
            <p:nvPr/>
          </p:nvPicPr>
          <p:blipFill rotWithShape="1">
            <a:blip r:embed="rId4">
              <a:alphaModFix/>
            </a:blip>
            <a:srcRect b="0" l="0" r="42223" t="0"/>
            <a:stretch/>
          </p:blipFill>
          <p:spPr>
            <a:xfrm>
              <a:off x="7665775" y="440950"/>
              <a:ext cx="1478225" cy="1718825"/>
            </a:xfrm>
            <a:prstGeom prst="rect">
              <a:avLst/>
            </a:prstGeom>
            <a:noFill/>
            <a:ln>
              <a:noFill/>
            </a:ln>
          </p:spPr>
        </p:pic>
        <p:pic>
          <p:nvPicPr>
            <p:cNvPr id="240" name="Google Shape;240;p27"/>
            <p:cNvPicPr preferRelativeResize="0"/>
            <p:nvPr/>
          </p:nvPicPr>
          <p:blipFill rotWithShape="1">
            <a:blip r:embed="rId5">
              <a:alphaModFix/>
            </a:blip>
            <a:srcRect b="0" l="0" r="0" t="0"/>
            <a:stretch/>
          </p:blipFill>
          <p:spPr>
            <a:xfrm>
              <a:off x="4831676" y="3346402"/>
              <a:ext cx="1097201" cy="708950"/>
            </a:xfrm>
            <a:prstGeom prst="rect">
              <a:avLst/>
            </a:prstGeom>
            <a:noFill/>
            <a:ln>
              <a:noFill/>
            </a:ln>
          </p:spPr>
        </p:pic>
        <p:pic>
          <p:nvPicPr>
            <p:cNvPr id="241" name="Google Shape;241;p27"/>
            <p:cNvPicPr preferRelativeResize="0"/>
            <p:nvPr/>
          </p:nvPicPr>
          <p:blipFill rotWithShape="1">
            <a:blip r:embed="rId6">
              <a:alphaModFix/>
            </a:blip>
            <a:srcRect b="59291" l="0" r="0" t="0"/>
            <a:stretch/>
          </p:blipFill>
          <p:spPr>
            <a:xfrm>
              <a:off x="3005425" y="4295906"/>
              <a:ext cx="4918952" cy="847600"/>
            </a:xfrm>
            <a:prstGeom prst="rect">
              <a:avLst/>
            </a:prstGeom>
            <a:noFill/>
            <a:ln>
              <a:noFill/>
            </a:ln>
          </p:spPr>
        </p:pic>
      </p:grpSp>
      <p:grpSp>
        <p:nvGrpSpPr>
          <p:cNvPr id="242" name="Google Shape;242;p27"/>
          <p:cNvGrpSpPr/>
          <p:nvPr/>
        </p:nvGrpSpPr>
        <p:grpSpPr>
          <a:xfrm>
            <a:off x="265300" y="286067"/>
            <a:ext cx="7101667" cy="4628876"/>
            <a:chOff x="198975" y="214550"/>
            <a:chExt cx="5326250" cy="3471657"/>
          </a:xfrm>
        </p:grpSpPr>
        <p:grpSp>
          <p:nvGrpSpPr>
            <p:cNvPr id="243" name="Google Shape;243;p27"/>
            <p:cNvGrpSpPr/>
            <p:nvPr/>
          </p:nvGrpSpPr>
          <p:grpSpPr>
            <a:xfrm>
              <a:off x="236176" y="3487180"/>
              <a:ext cx="170184" cy="199027"/>
              <a:chOff x="3938129" y="1563480"/>
              <a:chExt cx="400999" cy="468962"/>
            </a:xfrm>
          </p:grpSpPr>
          <p:sp>
            <p:nvSpPr>
              <p:cNvPr id="244" name="Google Shape;244;p27"/>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45" name="Google Shape;245;p27"/>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46" name="Google Shape;246;p27"/>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47" name="Google Shape;247;p27"/>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48" name="Google Shape;248;p27"/>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49" name="Google Shape;249;p27"/>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50" name="Google Shape;250;p27"/>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51" name="Google Shape;251;p27"/>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52" name="Google Shape;252;p27"/>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53" name="Google Shape;253;p27"/>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54" name="Google Shape;254;p27"/>
            <p:cNvGrpSpPr/>
            <p:nvPr/>
          </p:nvGrpSpPr>
          <p:grpSpPr>
            <a:xfrm>
              <a:off x="505325" y="793528"/>
              <a:ext cx="93101" cy="334443"/>
              <a:chOff x="2058353" y="1704261"/>
              <a:chExt cx="219370" cy="788036"/>
            </a:xfrm>
          </p:grpSpPr>
          <p:sp>
            <p:nvSpPr>
              <p:cNvPr id="255" name="Google Shape;255;p27"/>
              <p:cNvSpPr/>
              <p:nvPr/>
            </p:nvSpPr>
            <p:spPr>
              <a:xfrm>
                <a:off x="2058353" y="1704261"/>
                <a:ext cx="219370" cy="639620"/>
              </a:xfrm>
              <a:custGeom>
                <a:rect b="b" l="l" r="r" t="t"/>
                <a:pathLst>
                  <a:path extrusionOk="0" h="28988" w="9942">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56" name="Google Shape;256;p27"/>
              <p:cNvSpPr/>
              <p:nvPr/>
            </p:nvSpPr>
            <p:spPr>
              <a:xfrm>
                <a:off x="2120337" y="2354898"/>
                <a:ext cx="153440" cy="137399"/>
              </a:xfrm>
              <a:custGeom>
                <a:rect b="b" l="l" r="r" t="t"/>
                <a:pathLst>
                  <a:path extrusionOk="0" h="6227" w="6954">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57" name="Google Shape;257;p27"/>
            <p:cNvSpPr/>
            <p:nvPr/>
          </p:nvSpPr>
          <p:spPr>
            <a:xfrm>
              <a:off x="198975" y="33083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58" name="Google Shape;258;p27"/>
            <p:cNvSpPr/>
            <p:nvPr/>
          </p:nvSpPr>
          <p:spPr>
            <a:xfrm>
              <a:off x="4931400" y="2406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59" name="Google Shape;259;p27"/>
            <p:cNvSpPr/>
            <p:nvPr/>
          </p:nvSpPr>
          <p:spPr>
            <a:xfrm>
              <a:off x="5435825" y="2145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0" name="Google Shape;260;p27"/>
            <p:cNvSpPr/>
            <p:nvPr/>
          </p:nvSpPr>
          <p:spPr>
            <a:xfrm>
              <a:off x="320450" y="8491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1" name="Google Shape;261;p27"/>
            <p:cNvSpPr/>
            <p:nvPr/>
          </p:nvSpPr>
          <p:spPr>
            <a:xfrm>
              <a:off x="5181150" y="3401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2" name="Google Shape;262;p27"/>
            <p:cNvSpPr/>
            <p:nvPr/>
          </p:nvSpPr>
          <p:spPr>
            <a:xfrm>
              <a:off x="383750" y="31162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3" name="Google Shape;263;p27"/>
            <p:cNvSpPr/>
            <p:nvPr/>
          </p:nvSpPr>
          <p:spPr>
            <a:xfrm>
              <a:off x="294350" y="103857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264" name="Shape 264"/>
        <p:cNvGrpSpPr/>
        <p:nvPr/>
      </p:nvGrpSpPr>
      <p:grpSpPr>
        <a:xfrm>
          <a:off x="0" y="0"/>
          <a:ext cx="0" cy="0"/>
          <a:chOff x="0" y="0"/>
          <a:chExt cx="0" cy="0"/>
        </a:xfrm>
      </p:grpSpPr>
      <p:sp>
        <p:nvSpPr>
          <p:cNvPr id="265" name="Google Shape;265;p30"/>
          <p:cNvSpPr txBox="1"/>
          <p:nvPr>
            <p:ph idx="1" type="subTitle"/>
          </p:nvPr>
        </p:nvSpPr>
        <p:spPr>
          <a:xfrm rot="-452">
            <a:off x="4955749" y="4649831"/>
            <a:ext cx="6082000" cy="568400"/>
          </a:xfrm>
          <a:prstGeom prst="rect">
            <a:avLst/>
          </a:prstGeom>
          <a:solidFill>
            <a:schemeClr val="accent1"/>
          </a:solidFill>
          <a:ln cap="flat" cmpd="sng" w="19050">
            <a:solidFill>
              <a:schemeClr val="accent3"/>
            </a:solidFill>
            <a:prstDash val="solid"/>
            <a:round/>
            <a:headEnd len="sm" w="sm" type="none"/>
            <a:tailEnd len="sm" w="sm" type="none"/>
          </a:ln>
          <a:effectLst>
            <a:outerShdw blurRad="57150" rotWithShape="0" algn="bl" dir="5400000" dist="19050">
              <a:srgbClr val="000000">
                <a:alpha val="20784"/>
              </a:srgbClr>
            </a:outerShdw>
          </a:effectLst>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p:txBody>
      </p:sp>
      <p:sp>
        <p:nvSpPr>
          <p:cNvPr id="266" name="Google Shape;266;p30"/>
          <p:cNvSpPr txBox="1"/>
          <p:nvPr>
            <p:ph type="ctrTitle"/>
          </p:nvPr>
        </p:nvSpPr>
        <p:spPr>
          <a:xfrm>
            <a:off x="4761551" y="1639367"/>
            <a:ext cx="6470400" cy="2806800"/>
          </a:xfrm>
          <a:prstGeom prst="rect">
            <a:avLst/>
          </a:prstGeom>
          <a:noFill/>
          <a:ln>
            <a:noFill/>
          </a:ln>
          <a:effectLst>
            <a:outerShdw blurRad="57150" rotWithShape="0" algn="bl" dir="5400000" dist="19050">
              <a:srgbClr val="000000">
                <a:alpha val="20000"/>
              </a:srgbClr>
            </a:outerShdw>
          </a:effectLst>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5200"/>
              <a:buNone/>
              <a:defRPr sz="8800">
                <a:solidFill>
                  <a:schemeClr val="dk1"/>
                </a:solidFill>
              </a:defRPr>
            </a:lvl1pPr>
            <a:lvl2pPr lvl="1" algn="ctr">
              <a:lnSpc>
                <a:spcPct val="100000"/>
              </a:lnSpc>
              <a:spcBef>
                <a:spcPts val="0"/>
              </a:spcBef>
              <a:spcAft>
                <a:spcPts val="0"/>
              </a:spcAft>
              <a:buClr>
                <a:schemeClr val="dk1"/>
              </a:buClr>
              <a:buSzPts val="5200"/>
              <a:buNone/>
              <a:defRPr sz="6933">
                <a:solidFill>
                  <a:schemeClr val="dk1"/>
                </a:solidFill>
              </a:defRPr>
            </a:lvl2pPr>
            <a:lvl3pPr lvl="2" algn="ctr">
              <a:lnSpc>
                <a:spcPct val="100000"/>
              </a:lnSpc>
              <a:spcBef>
                <a:spcPts val="0"/>
              </a:spcBef>
              <a:spcAft>
                <a:spcPts val="0"/>
              </a:spcAft>
              <a:buClr>
                <a:schemeClr val="dk1"/>
              </a:buClr>
              <a:buSzPts val="5200"/>
              <a:buNone/>
              <a:defRPr sz="6933">
                <a:solidFill>
                  <a:schemeClr val="dk1"/>
                </a:solidFill>
              </a:defRPr>
            </a:lvl3pPr>
            <a:lvl4pPr lvl="3" algn="ctr">
              <a:lnSpc>
                <a:spcPct val="100000"/>
              </a:lnSpc>
              <a:spcBef>
                <a:spcPts val="0"/>
              </a:spcBef>
              <a:spcAft>
                <a:spcPts val="0"/>
              </a:spcAft>
              <a:buClr>
                <a:schemeClr val="dk1"/>
              </a:buClr>
              <a:buSzPts val="5200"/>
              <a:buNone/>
              <a:defRPr sz="6933">
                <a:solidFill>
                  <a:schemeClr val="dk1"/>
                </a:solidFill>
              </a:defRPr>
            </a:lvl4pPr>
            <a:lvl5pPr lvl="4" algn="ctr">
              <a:lnSpc>
                <a:spcPct val="100000"/>
              </a:lnSpc>
              <a:spcBef>
                <a:spcPts val="0"/>
              </a:spcBef>
              <a:spcAft>
                <a:spcPts val="0"/>
              </a:spcAft>
              <a:buClr>
                <a:schemeClr val="dk1"/>
              </a:buClr>
              <a:buSzPts val="5200"/>
              <a:buNone/>
              <a:defRPr sz="6933">
                <a:solidFill>
                  <a:schemeClr val="dk1"/>
                </a:solidFill>
              </a:defRPr>
            </a:lvl5pPr>
            <a:lvl6pPr lvl="5" algn="ctr">
              <a:lnSpc>
                <a:spcPct val="100000"/>
              </a:lnSpc>
              <a:spcBef>
                <a:spcPts val="0"/>
              </a:spcBef>
              <a:spcAft>
                <a:spcPts val="0"/>
              </a:spcAft>
              <a:buClr>
                <a:schemeClr val="dk1"/>
              </a:buClr>
              <a:buSzPts val="5200"/>
              <a:buNone/>
              <a:defRPr sz="6933">
                <a:solidFill>
                  <a:schemeClr val="dk1"/>
                </a:solidFill>
              </a:defRPr>
            </a:lvl6pPr>
            <a:lvl7pPr lvl="6" algn="ctr">
              <a:lnSpc>
                <a:spcPct val="100000"/>
              </a:lnSpc>
              <a:spcBef>
                <a:spcPts val="0"/>
              </a:spcBef>
              <a:spcAft>
                <a:spcPts val="0"/>
              </a:spcAft>
              <a:buClr>
                <a:schemeClr val="dk1"/>
              </a:buClr>
              <a:buSzPts val="5200"/>
              <a:buNone/>
              <a:defRPr sz="6933">
                <a:solidFill>
                  <a:schemeClr val="dk1"/>
                </a:solidFill>
              </a:defRPr>
            </a:lvl7pPr>
            <a:lvl8pPr lvl="7" algn="ctr">
              <a:lnSpc>
                <a:spcPct val="100000"/>
              </a:lnSpc>
              <a:spcBef>
                <a:spcPts val="0"/>
              </a:spcBef>
              <a:spcAft>
                <a:spcPts val="0"/>
              </a:spcAft>
              <a:buClr>
                <a:schemeClr val="dk1"/>
              </a:buClr>
              <a:buSzPts val="5200"/>
              <a:buNone/>
              <a:defRPr sz="6933">
                <a:solidFill>
                  <a:schemeClr val="dk1"/>
                </a:solidFill>
              </a:defRPr>
            </a:lvl8pPr>
            <a:lvl9pPr lvl="8" algn="ctr">
              <a:lnSpc>
                <a:spcPct val="100000"/>
              </a:lnSpc>
              <a:spcBef>
                <a:spcPts val="0"/>
              </a:spcBef>
              <a:spcAft>
                <a:spcPts val="0"/>
              </a:spcAft>
              <a:buClr>
                <a:schemeClr val="dk1"/>
              </a:buClr>
              <a:buSzPts val="5200"/>
              <a:buNone/>
              <a:defRPr sz="6933">
                <a:solidFill>
                  <a:schemeClr val="dk1"/>
                </a:solidFill>
              </a:defRPr>
            </a:lvl9pPr>
          </a:lstStyle>
          <a:p/>
        </p:txBody>
      </p:sp>
      <p:grpSp>
        <p:nvGrpSpPr>
          <p:cNvPr id="267" name="Google Shape;267;p30"/>
          <p:cNvGrpSpPr/>
          <p:nvPr/>
        </p:nvGrpSpPr>
        <p:grpSpPr>
          <a:xfrm>
            <a:off x="-7" y="1"/>
            <a:ext cx="10179540" cy="6858001"/>
            <a:chOff x="-5" y="0"/>
            <a:chExt cx="7634655" cy="5143501"/>
          </a:xfrm>
        </p:grpSpPr>
        <p:pic>
          <p:nvPicPr>
            <p:cNvPr id="268" name="Google Shape;268;p30"/>
            <p:cNvPicPr preferRelativeResize="0"/>
            <p:nvPr/>
          </p:nvPicPr>
          <p:blipFill rotWithShape="1">
            <a:blip r:embed="rId2">
              <a:alphaModFix/>
            </a:blip>
            <a:srcRect b="0" l="0" r="0" t="0"/>
            <a:stretch/>
          </p:blipFill>
          <p:spPr>
            <a:xfrm>
              <a:off x="149025" y="2682962"/>
              <a:ext cx="2617875" cy="1248525"/>
            </a:xfrm>
            <a:prstGeom prst="rect">
              <a:avLst/>
            </a:prstGeom>
            <a:noFill/>
            <a:ln>
              <a:noFill/>
            </a:ln>
          </p:spPr>
        </p:pic>
        <p:pic>
          <p:nvPicPr>
            <p:cNvPr id="269" name="Google Shape;269;p30"/>
            <p:cNvPicPr preferRelativeResize="0"/>
            <p:nvPr/>
          </p:nvPicPr>
          <p:blipFill rotWithShape="1">
            <a:blip r:embed="rId3">
              <a:alphaModFix/>
            </a:blip>
            <a:srcRect b="10830" l="19028" r="0" t="4479"/>
            <a:stretch/>
          </p:blipFill>
          <p:spPr>
            <a:xfrm>
              <a:off x="0" y="0"/>
              <a:ext cx="3929374" cy="5143501"/>
            </a:xfrm>
            <a:prstGeom prst="rect">
              <a:avLst/>
            </a:prstGeom>
            <a:noFill/>
            <a:ln>
              <a:noFill/>
            </a:ln>
          </p:spPr>
        </p:pic>
        <p:pic>
          <p:nvPicPr>
            <p:cNvPr id="270" name="Google Shape;270;p30"/>
            <p:cNvPicPr preferRelativeResize="0"/>
            <p:nvPr/>
          </p:nvPicPr>
          <p:blipFill rotWithShape="1">
            <a:blip r:embed="rId4">
              <a:alphaModFix/>
            </a:blip>
            <a:srcRect b="55904" l="16506" r="0" t="0"/>
            <a:stretch/>
          </p:blipFill>
          <p:spPr>
            <a:xfrm>
              <a:off x="0" y="3436775"/>
              <a:ext cx="7634650" cy="1706726"/>
            </a:xfrm>
            <a:prstGeom prst="rect">
              <a:avLst/>
            </a:prstGeom>
            <a:noFill/>
            <a:ln>
              <a:noFill/>
            </a:ln>
          </p:spPr>
        </p:pic>
        <p:pic>
          <p:nvPicPr>
            <p:cNvPr id="271" name="Google Shape;271;p30"/>
            <p:cNvPicPr preferRelativeResize="0"/>
            <p:nvPr/>
          </p:nvPicPr>
          <p:blipFill rotWithShape="1">
            <a:blip r:embed="rId5">
              <a:alphaModFix/>
            </a:blip>
            <a:srcRect b="0" l="0" r="0" t="36326"/>
            <a:stretch/>
          </p:blipFill>
          <p:spPr>
            <a:xfrm>
              <a:off x="2966025" y="0"/>
              <a:ext cx="2617875" cy="1077074"/>
            </a:xfrm>
            <a:prstGeom prst="rect">
              <a:avLst/>
            </a:prstGeom>
            <a:noFill/>
            <a:ln>
              <a:noFill/>
            </a:ln>
          </p:spPr>
        </p:pic>
        <p:pic>
          <p:nvPicPr>
            <p:cNvPr id="272" name="Google Shape;272;p30"/>
            <p:cNvPicPr preferRelativeResize="0"/>
            <p:nvPr/>
          </p:nvPicPr>
          <p:blipFill rotWithShape="1">
            <a:blip r:embed="rId6">
              <a:alphaModFix/>
            </a:blip>
            <a:srcRect b="0" l="42015" r="0" t="0"/>
            <a:stretch/>
          </p:blipFill>
          <p:spPr>
            <a:xfrm>
              <a:off x="-5" y="146750"/>
              <a:ext cx="1517976" cy="1607650"/>
            </a:xfrm>
            <a:prstGeom prst="rect">
              <a:avLst/>
            </a:prstGeom>
            <a:noFill/>
            <a:ln>
              <a:noFill/>
            </a:ln>
          </p:spPr>
        </p:pic>
      </p:grpSp>
      <p:grpSp>
        <p:nvGrpSpPr>
          <p:cNvPr id="273" name="Google Shape;273;p30"/>
          <p:cNvGrpSpPr/>
          <p:nvPr/>
        </p:nvGrpSpPr>
        <p:grpSpPr>
          <a:xfrm>
            <a:off x="3076201" y="260034"/>
            <a:ext cx="8757833" cy="6322567"/>
            <a:chOff x="2307150" y="195025"/>
            <a:chExt cx="6568375" cy="4741925"/>
          </a:xfrm>
        </p:grpSpPr>
        <p:grpSp>
          <p:nvGrpSpPr>
            <p:cNvPr id="274" name="Google Shape;274;p30"/>
            <p:cNvGrpSpPr/>
            <p:nvPr/>
          </p:nvGrpSpPr>
          <p:grpSpPr>
            <a:xfrm>
              <a:off x="2734126" y="491305"/>
              <a:ext cx="170184" cy="199027"/>
              <a:chOff x="3938129" y="1563480"/>
              <a:chExt cx="400999" cy="468962"/>
            </a:xfrm>
          </p:grpSpPr>
          <p:sp>
            <p:nvSpPr>
              <p:cNvPr id="275" name="Google Shape;275;p30"/>
              <p:cNvSpPr/>
              <p:nvPr/>
            </p:nvSpPr>
            <p:spPr>
              <a:xfrm>
                <a:off x="4100688" y="1731578"/>
                <a:ext cx="96181" cy="89782"/>
              </a:xfrm>
              <a:custGeom>
                <a:rect b="b" l="l" r="r" t="t"/>
                <a:pathLst>
                  <a:path extrusionOk="0" h="4069" w="4359">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6" name="Google Shape;276;p30"/>
              <p:cNvSpPr/>
              <p:nvPr/>
            </p:nvSpPr>
            <p:spPr>
              <a:xfrm>
                <a:off x="4046649" y="1563480"/>
                <a:ext cx="70520" cy="116349"/>
              </a:xfrm>
              <a:custGeom>
                <a:rect b="b" l="l" r="r" t="t"/>
                <a:pathLst>
                  <a:path extrusionOk="0" h="5273" w="3196">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7" name="Google Shape;277;p30"/>
              <p:cNvSpPr/>
              <p:nvPr/>
            </p:nvSpPr>
            <p:spPr>
              <a:xfrm>
                <a:off x="3957194" y="1633539"/>
                <a:ext cx="99844" cy="90996"/>
              </a:xfrm>
              <a:custGeom>
                <a:rect b="b" l="l" r="r" t="t"/>
                <a:pathLst>
                  <a:path extrusionOk="0" h="4124" w="4525">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8" name="Google Shape;278;p30"/>
              <p:cNvSpPr/>
              <p:nvPr/>
            </p:nvSpPr>
            <p:spPr>
              <a:xfrm>
                <a:off x="3938129" y="1775004"/>
                <a:ext cx="124800" cy="43799"/>
              </a:xfrm>
              <a:custGeom>
                <a:rect b="b" l="l" r="r" t="t"/>
                <a:pathLst>
                  <a:path extrusionOk="0" h="1985" w="5656">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9" name="Google Shape;279;p30"/>
              <p:cNvSpPr/>
              <p:nvPr/>
            </p:nvSpPr>
            <p:spPr>
              <a:xfrm>
                <a:off x="3987777" y="1836811"/>
                <a:ext cx="110413" cy="124491"/>
              </a:xfrm>
              <a:custGeom>
                <a:rect b="b" l="l" r="r" t="t"/>
                <a:pathLst>
                  <a:path extrusionOk="0" h="5642" w="5004">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0" name="Google Shape;280;p30"/>
              <p:cNvSpPr/>
              <p:nvPr/>
            </p:nvSpPr>
            <p:spPr>
              <a:xfrm>
                <a:off x="4095944" y="1889505"/>
                <a:ext cx="46535" cy="142937"/>
              </a:xfrm>
              <a:custGeom>
                <a:rect b="b" l="l" r="r" t="t"/>
                <a:pathLst>
                  <a:path extrusionOk="0" h="6478" w="2109">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1" name="Google Shape;281;p30"/>
              <p:cNvSpPr/>
              <p:nvPr/>
            </p:nvSpPr>
            <p:spPr>
              <a:xfrm>
                <a:off x="4183656" y="1880634"/>
                <a:ext cx="61076" cy="99315"/>
              </a:xfrm>
              <a:custGeom>
                <a:rect b="b" l="l" r="r" t="t"/>
                <a:pathLst>
                  <a:path extrusionOk="0" h="4501" w="2768">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2" name="Google Shape;282;p30"/>
              <p:cNvSpPr/>
              <p:nvPr/>
            </p:nvSpPr>
            <p:spPr>
              <a:xfrm>
                <a:off x="4221764" y="1818518"/>
                <a:ext cx="116216" cy="46337"/>
              </a:xfrm>
              <a:custGeom>
                <a:rect b="b" l="l" r="r" t="t"/>
                <a:pathLst>
                  <a:path extrusionOk="0" h="2100" w="5267">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3" name="Google Shape;283;p30"/>
              <p:cNvSpPr/>
              <p:nvPr/>
            </p:nvSpPr>
            <p:spPr>
              <a:xfrm>
                <a:off x="4226001" y="1695876"/>
                <a:ext cx="113127" cy="89849"/>
              </a:xfrm>
              <a:custGeom>
                <a:rect b="b" l="l" r="r" t="t"/>
                <a:pathLst>
                  <a:path extrusionOk="0" h="4072" w="5127">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4" name="Google Shape;284;p30"/>
              <p:cNvSpPr/>
              <p:nvPr/>
            </p:nvSpPr>
            <p:spPr>
              <a:xfrm>
                <a:off x="4195991" y="1573255"/>
                <a:ext cx="80339" cy="132964"/>
              </a:xfrm>
              <a:custGeom>
                <a:rect b="b" l="l" r="r" t="t"/>
                <a:pathLst>
                  <a:path extrusionOk="0" h="6026" w="3641">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85" name="Google Shape;285;p30"/>
            <p:cNvSpPr/>
            <p:nvPr/>
          </p:nvSpPr>
          <p:spPr>
            <a:xfrm>
              <a:off x="7907059" y="356422"/>
              <a:ext cx="281830" cy="367141"/>
            </a:xfrm>
            <a:custGeom>
              <a:rect b="b" l="l" r="r" t="t"/>
              <a:pathLst>
                <a:path extrusionOk="0" h="39214" w="30102">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6" name="Google Shape;286;p30"/>
            <p:cNvSpPr/>
            <p:nvPr/>
          </p:nvSpPr>
          <p:spPr>
            <a:xfrm>
              <a:off x="8631450" y="9532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7" name="Google Shape;287;p30"/>
            <p:cNvSpPr/>
            <p:nvPr/>
          </p:nvSpPr>
          <p:spPr>
            <a:xfrm>
              <a:off x="2307150" y="3216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8" name="Google Shape;288;p30"/>
            <p:cNvSpPr/>
            <p:nvPr/>
          </p:nvSpPr>
          <p:spPr>
            <a:xfrm>
              <a:off x="8188900" y="4694050"/>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9" name="Google Shape;289;p30"/>
            <p:cNvSpPr/>
            <p:nvPr/>
          </p:nvSpPr>
          <p:spPr>
            <a:xfrm>
              <a:off x="8631450" y="8527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90" name="Google Shape;290;p30"/>
            <p:cNvSpPr/>
            <p:nvPr/>
          </p:nvSpPr>
          <p:spPr>
            <a:xfrm>
              <a:off x="5725550" y="3564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91" name="Google Shape;291;p30"/>
            <p:cNvSpPr/>
            <p:nvPr/>
          </p:nvSpPr>
          <p:spPr>
            <a:xfrm>
              <a:off x="2645375" y="1950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92" name="Google Shape;292;p30"/>
            <p:cNvSpPr/>
            <p:nvPr/>
          </p:nvSpPr>
          <p:spPr>
            <a:xfrm>
              <a:off x="7390725" y="52140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93" name="Google Shape;293;p30"/>
            <p:cNvSpPr/>
            <p:nvPr/>
          </p:nvSpPr>
          <p:spPr>
            <a:xfrm>
              <a:off x="8712900" y="39706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94" name="Google Shape;294;p30"/>
            <p:cNvSpPr/>
            <p:nvPr/>
          </p:nvSpPr>
          <p:spPr>
            <a:xfrm>
              <a:off x="8783850" y="100517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95" name="Google Shape;295;p30"/>
            <p:cNvSpPr/>
            <p:nvPr/>
          </p:nvSpPr>
          <p:spPr>
            <a:xfrm>
              <a:off x="7613675" y="3564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96" name="Google Shape;296;p30"/>
            <p:cNvSpPr/>
            <p:nvPr/>
          </p:nvSpPr>
          <p:spPr>
            <a:xfrm>
              <a:off x="8838325" y="41139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97" name="Google Shape;297;p30"/>
            <p:cNvSpPr/>
            <p:nvPr/>
          </p:nvSpPr>
          <p:spPr>
            <a:xfrm>
              <a:off x="8466750" y="47201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98" name="Google Shape;298;p30"/>
            <p:cNvSpPr/>
            <p:nvPr/>
          </p:nvSpPr>
          <p:spPr>
            <a:xfrm>
              <a:off x="2458475" y="232225"/>
              <a:ext cx="89400" cy="89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99" name="Google Shape;299;p30"/>
            <p:cNvSpPr/>
            <p:nvPr/>
          </p:nvSpPr>
          <p:spPr>
            <a:xfrm>
              <a:off x="8838325" y="3681925"/>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300" name="Google Shape;300;p30"/>
            <p:cNvSpPr/>
            <p:nvPr/>
          </p:nvSpPr>
          <p:spPr>
            <a:xfrm>
              <a:off x="8084575" y="4899750"/>
              <a:ext cx="37200" cy="372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ransition spd="slow" p14:dur="1500">
    <p:random/>
  </p:transition>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7.xml"/><Relationship Id="rId20" Type="http://schemas.openxmlformats.org/officeDocument/2006/relationships/slideLayout" Target="../slideLayouts/slideLayout17.xml"/><Relationship Id="rId41" Type="http://schemas.openxmlformats.org/officeDocument/2006/relationships/theme" Target="../theme/theme1.xml"/><Relationship Id="rId22" Type="http://schemas.openxmlformats.org/officeDocument/2006/relationships/slideLayout" Target="../slideLayouts/slideLayout19.xml"/><Relationship Id="rId21" Type="http://schemas.openxmlformats.org/officeDocument/2006/relationships/slideLayout" Target="../slideLayouts/slideLayout18.xml"/><Relationship Id="rId24" Type="http://schemas.openxmlformats.org/officeDocument/2006/relationships/slideLayout" Target="../slideLayouts/slideLayout21.xml"/><Relationship Id="rId23" Type="http://schemas.openxmlformats.org/officeDocument/2006/relationships/slideLayout" Target="../slideLayouts/slideLayout20.xml"/><Relationship Id="rId1" Type="http://schemas.openxmlformats.org/officeDocument/2006/relationships/image" Target="../media/image3.png"/><Relationship Id="rId2" Type="http://schemas.openxmlformats.org/officeDocument/2006/relationships/image" Target="../media/image6.png"/><Relationship Id="rId3" Type="http://schemas.openxmlformats.org/officeDocument/2006/relationships/hyperlink" Target="https://www.facebook.com/groups/629898828017053" TargetMode="External"/><Relationship Id="rId4" Type="http://schemas.openxmlformats.org/officeDocument/2006/relationships/slideLayout" Target="../slideLayouts/slideLayout1.xml"/><Relationship Id="rId9" Type="http://schemas.openxmlformats.org/officeDocument/2006/relationships/slideLayout" Target="../slideLayouts/slideLayout6.xml"/><Relationship Id="rId26" Type="http://schemas.openxmlformats.org/officeDocument/2006/relationships/slideLayout" Target="../slideLayouts/slideLayout23.xml"/><Relationship Id="rId25" Type="http://schemas.openxmlformats.org/officeDocument/2006/relationships/slideLayout" Target="../slideLayouts/slideLayout22.xml"/><Relationship Id="rId28" Type="http://schemas.openxmlformats.org/officeDocument/2006/relationships/slideLayout" Target="../slideLayouts/slideLayout25.xml"/><Relationship Id="rId27" Type="http://schemas.openxmlformats.org/officeDocument/2006/relationships/slideLayout" Target="../slideLayouts/slideLayout24.xml"/><Relationship Id="rId5" Type="http://schemas.openxmlformats.org/officeDocument/2006/relationships/slideLayout" Target="../slideLayouts/slideLayout2.xml"/><Relationship Id="rId6" Type="http://schemas.openxmlformats.org/officeDocument/2006/relationships/slideLayout" Target="../slideLayouts/slideLayout3.xml"/><Relationship Id="rId29" Type="http://schemas.openxmlformats.org/officeDocument/2006/relationships/slideLayout" Target="../slideLayouts/slideLayout26.xml"/><Relationship Id="rId7" Type="http://schemas.openxmlformats.org/officeDocument/2006/relationships/slideLayout" Target="../slideLayouts/slideLayout4.xml"/><Relationship Id="rId8" Type="http://schemas.openxmlformats.org/officeDocument/2006/relationships/slideLayout" Target="../slideLayouts/slideLayout5.xml"/><Relationship Id="rId31" Type="http://schemas.openxmlformats.org/officeDocument/2006/relationships/slideLayout" Target="../slideLayouts/slideLayout28.xml"/><Relationship Id="rId30" Type="http://schemas.openxmlformats.org/officeDocument/2006/relationships/slideLayout" Target="../slideLayouts/slideLayout27.xml"/><Relationship Id="rId11" Type="http://schemas.openxmlformats.org/officeDocument/2006/relationships/slideLayout" Target="../slideLayouts/slideLayout8.xml"/><Relationship Id="rId33" Type="http://schemas.openxmlformats.org/officeDocument/2006/relationships/slideLayout" Target="../slideLayouts/slideLayout30.xml"/><Relationship Id="rId10" Type="http://schemas.openxmlformats.org/officeDocument/2006/relationships/slideLayout" Target="../slideLayouts/slideLayout7.xml"/><Relationship Id="rId32" Type="http://schemas.openxmlformats.org/officeDocument/2006/relationships/slideLayout" Target="../slideLayouts/slideLayout29.xml"/><Relationship Id="rId13" Type="http://schemas.openxmlformats.org/officeDocument/2006/relationships/slideLayout" Target="../slideLayouts/slideLayout10.xml"/><Relationship Id="rId35" Type="http://schemas.openxmlformats.org/officeDocument/2006/relationships/slideLayout" Target="../slideLayouts/slideLayout32.xml"/><Relationship Id="rId12" Type="http://schemas.openxmlformats.org/officeDocument/2006/relationships/slideLayout" Target="../slideLayouts/slideLayout9.xml"/><Relationship Id="rId34" Type="http://schemas.openxmlformats.org/officeDocument/2006/relationships/slideLayout" Target="../slideLayouts/slideLayout31.xml"/><Relationship Id="rId15" Type="http://schemas.openxmlformats.org/officeDocument/2006/relationships/slideLayout" Target="../slideLayouts/slideLayout12.xml"/><Relationship Id="rId37" Type="http://schemas.openxmlformats.org/officeDocument/2006/relationships/slideLayout" Target="../slideLayouts/slideLayout34.xml"/><Relationship Id="rId14" Type="http://schemas.openxmlformats.org/officeDocument/2006/relationships/slideLayout" Target="../slideLayouts/slideLayout11.xml"/><Relationship Id="rId36" Type="http://schemas.openxmlformats.org/officeDocument/2006/relationships/slideLayout" Target="../slideLayouts/slideLayout33.xml"/><Relationship Id="rId17" Type="http://schemas.openxmlformats.org/officeDocument/2006/relationships/slideLayout" Target="../slideLayouts/slideLayout14.xml"/><Relationship Id="rId39" Type="http://schemas.openxmlformats.org/officeDocument/2006/relationships/slideLayout" Target="../slideLayouts/slideLayout36.xml"/><Relationship Id="rId16" Type="http://schemas.openxmlformats.org/officeDocument/2006/relationships/slideLayout" Target="../slideLayouts/slideLayout13.xml"/><Relationship Id="rId38" Type="http://schemas.openxmlformats.org/officeDocument/2006/relationships/slideLayout" Target="../slideLayouts/slideLayout35.xml"/><Relationship Id="rId19" Type="http://schemas.openxmlformats.org/officeDocument/2006/relationships/slideLayout" Target="../slideLayouts/slideLayout16.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chemeClr val="dk2"/>
            </a:gs>
            <a:gs pos="100000">
              <a:schemeClr val="lt2"/>
            </a:gs>
          </a:gsLst>
          <a:path path="circle">
            <a:fillToRect r="100%" t="100%"/>
          </a:path>
          <a:tileRect b="-100%" l="-100%"/>
        </a:gra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960000" y="720000"/>
            <a:ext cx="10272000" cy="846000"/>
          </a:xfrm>
          <a:prstGeom prst="rect">
            <a:avLst/>
          </a:prstGeom>
          <a:solidFill>
            <a:schemeClr val="accent1"/>
          </a:solidFill>
          <a:ln cap="flat" cmpd="sng" w="19050">
            <a:solidFill>
              <a:schemeClr val="dk1"/>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3000"/>
              <a:buFont typeface="Lilita One"/>
              <a:buNone/>
              <a:defRPr b="1" i="0" sz="3000" u="none" cap="none" strike="noStrike">
                <a:solidFill>
                  <a:schemeClr val="dk1"/>
                </a:solidFill>
                <a:latin typeface="Lilita One"/>
                <a:ea typeface="Lilita One"/>
                <a:cs typeface="Lilita One"/>
                <a:sym typeface="Lilita One"/>
              </a:defRPr>
            </a:lvl1pPr>
            <a:lvl2pPr lvl="1" marR="0" rtl="0" algn="ctr">
              <a:lnSpc>
                <a:spcPct val="100000"/>
              </a:lnSpc>
              <a:spcBef>
                <a:spcPts val="0"/>
              </a:spcBef>
              <a:spcAft>
                <a:spcPts val="0"/>
              </a:spcAft>
              <a:buClr>
                <a:schemeClr val="dk1"/>
              </a:buClr>
              <a:buSzPts val="3000"/>
              <a:buFont typeface="Lilita One"/>
              <a:buNone/>
              <a:defRPr b="1" i="0" sz="3000" u="none" cap="none" strike="noStrike">
                <a:solidFill>
                  <a:schemeClr val="dk1"/>
                </a:solidFill>
                <a:latin typeface="Lilita One"/>
                <a:ea typeface="Lilita One"/>
                <a:cs typeface="Lilita One"/>
                <a:sym typeface="Lilita One"/>
              </a:defRPr>
            </a:lvl2pPr>
            <a:lvl3pPr lvl="2" marR="0" rtl="0" algn="ctr">
              <a:lnSpc>
                <a:spcPct val="100000"/>
              </a:lnSpc>
              <a:spcBef>
                <a:spcPts val="0"/>
              </a:spcBef>
              <a:spcAft>
                <a:spcPts val="0"/>
              </a:spcAft>
              <a:buClr>
                <a:schemeClr val="dk1"/>
              </a:buClr>
              <a:buSzPts val="3000"/>
              <a:buFont typeface="Lilita One"/>
              <a:buNone/>
              <a:defRPr b="1" i="0" sz="3000" u="none" cap="none" strike="noStrike">
                <a:solidFill>
                  <a:schemeClr val="dk1"/>
                </a:solidFill>
                <a:latin typeface="Lilita One"/>
                <a:ea typeface="Lilita One"/>
                <a:cs typeface="Lilita One"/>
                <a:sym typeface="Lilita One"/>
              </a:defRPr>
            </a:lvl3pPr>
            <a:lvl4pPr lvl="3" marR="0" rtl="0" algn="ctr">
              <a:lnSpc>
                <a:spcPct val="100000"/>
              </a:lnSpc>
              <a:spcBef>
                <a:spcPts val="0"/>
              </a:spcBef>
              <a:spcAft>
                <a:spcPts val="0"/>
              </a:spcAft>
              <a:buClr>
                <a:schemeClr val="dk1"/>
              </a:buClr>
              <a:buSzPts val="3000"/>
              <a:buFont typeface="Lilita One"/>
              <a:buNone/>
              <a:defRPr b="1" i="0" sz="3000" u="none" cap="none" strike="noStrike">
                <a:solidFill>
                  <a:schemeClr val="dk1"/>
                </a:solidFill>
                <a:latin typeface="Lilita One"/>
                <a:ea typeface="Lilita One"/>
                <a:cs typeface="Lilita One"/>
                <a:sym typeface="Lilita One"/>
              </a:defRPr>
            </a:lvl4pPr>
            <a:lvl5pPr lvl="4" marR="0" rtl="0" algn="ctr">
              <a:lnSpc>
                <a:spcPct val="100000"/>
              </a:lnSpc>
              <a:spcBef>
                <a:spcPts val="0"/>
              </a:spcBef>
              <a:spcAft>
                <a:spcPts val="0"/>
              </a:spcAft>
              <a:buClr>
                <a:schemeClr val="dk1"/>
              </a:buClr>
              <a:buSzPts val="3000"/>
              <a:buFont typeface="Lilita One"/>
              <a:buNone/>
              <a:defRPr b="1" i="0" sz="3000" u="none" cap="none" strike="noStrike">
                <a:solidFill>
                  <a:schemeClr val="dk1"/>
                </a:solidFill>
                <a:latin typeface="Lilita One"/>
                <a:ea typeface="Lilita One"/>
                <a:cs typeface="Lilita One"/>
                <a:sym typeface="Lilita One"/>
              </a:defRPr>
            </a:lvl5pPr>
            <a:lvl6pPr lvl="5" marR="0" rtl="0" algn="ctr">
              <a:lnSpc>
                <a:spcPct val="100000"/>
              </a:lnSpc>
              <a:spcBef>
                <a:spcPts val="0"/>
              </a:spcBef>
              <a:spcAft>
                <a:spcPts val="0"/>
              </a:spcAft>
              <a:buClr>
                <a:schemeClr val="dk1"/>
              </a:buClr>
              <a:buSzPts val="3000"/>
              <a:buFont typeface="Lilita One"/>
              <a:buNone/>
              <a:defRPr b="1" i="0" sz="3000" u="none" cap="none" strike="noStrike">
                <a:solidFill>
                  <a:schemeClr val="dk1"/>
                </a:solidFill>
                <a:latin typeface="Lilita One"/>
                <a:ea typeface="Lilita One"/>
                <a:cs typeface="Lilita One"/>
                <a:sym typeface="Lilita One"/>
              </a:defRPr>
            </a:lvl6pPr>
            <a:lvl7pPr lvl="6" marR="0" rtl="0" algn="ctr">
              <a:lnSpc>
                <a:spcPct val="100000"/>
              </a:lnSpc>
              <a:spcBef>
                <a:spcPts val="0"/>
              </a:spcBef>
              <a:spcAft>
                <a:spcPts val="0"/>
              </a:spcAft>
              <a:buClr>
                <a:schemeClr val="dk1"/>
              </a:buClr>
              <a:buSzPts val="3000"/>
              <a:buFont typeface="Lilita One"/>
              <a:buNone/>
              <a:defRPr b="1" i="0" sz="3000" u="none" cap="none" strike="noStrike">
                <a:solidFill>
                  <a:schemeClr val="dk1"/>
                </a:solidFill>
                <a:latin typeface="Lilita One"/>
                <a:ea typeface="Lilita One"/>
                <a:cs typeface="Lilita One"/>
                <a:sym typeface="Lilita One"/>
              </a:defRPr>
            </a:lvl7pPr>
            <a:lvl8pPr lvl="7" marR="0" rtl="0" algn="ctr">
              <a:lnSpc>
                <a:spcPct val="100000"/>
              </a:lnSpc>
              <a:spcBef>
                <a:spcPts val="0"/>
              </a:spcBef>
              <a:spcAft>
                <a:spcPts val="0"/>
              </a:spcAft>
              <a:buClr>
                <a:schemeClr val="dk1"/>
              </a:buClr>
              <a:buSzPts val="3000"/>
              <a:buFont typeface="Lilita One"/>
              <a:buNone/>
              <a:defRPr b="1" i="0" sz="3000" u="none" cap="none" strike="noStrike">
                <a:solidFill>
                  <a:schemeClr val="dk1"/>
                </a:solidFill>
                <a:latin typeface="Lilita One"/>
                <a:ea typeface="Lilita One"/>
                <a:cs typeface="Lilita One"/>
                <a:sym typeface="Lilita One"/>
              </a:defRPr>
            </a:lvl8pPr>
            <a:lvl9pPr lvl="8" marR="0" rtl="0" algn="ctr">
              <a:lnSpc>
                <a:spcPct val="100000"/>
              </a:lnSpc>
              <a:spcBef>
                <a:spcPts val="0"/>
              </a:spcBef>
              <a:spcAft>
                <a:spcPts val="0"/>
              </a:spcAft>
              <a:buClr>
                <a:schemeClr val="dk1"/>
              </a:buClr>
              <a:buSzPts val="3000"/>
              <a:buFont typeface="Lilita One"/>
              <a:buNone/>
              <a:defRPr b="1" i="0" sz="3000" u="none" cap="none" strike="noStrike">
                <a:solidFill>
                  <a:schemeClr val="dk1"/>
                </a:solidFill>
                <a:latin typeface="Lilita One"/>
                <a:ea typeface="Lilita One"/>
                <a:cs typeface="Lilita One"/>
                <a:sym typeface="Lilita One"/>
              </a:defRPr>
            </a:lvl9pPr>
          </a:lstStyle>
          <a:p/>
        </p:txBody>
      </p:sp>
      <p:sp>
        <p:nvSpPr>
          <p:cNvPr id="11" name="Google Shape;11;p19"/>
          <p:cNvSpPr txBox="1"/>
          <p:nvPr>
            <p:ph idx="1" type="body"/>
          </p:nvPr>
        </p:nvSpPr>
        <p:spPr>
          <a:xfrm>
            <a:off x="960000" y="1566000"/>
            <a:ext cx="10272000" cy="4572000"/>
          </a:xfrm>
          <a:prstGeom prst="rect">
            <a:avLst/>
          </a:prstGeom>
          <a:noFill/>
          <a:ln>
            <a:noFill/>
          </a:ln>
          <a:effectLst>
            <a:outerShdw blurRad="57150" rotWithShape="0" algn="bl" dir="5400000" dist="19050">
              <a:srgbClr val="000000">
                <a:alpha val="20000"/>
              </a:srgbClr>
            </a:outerShdw>
          </a:effectLst>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Quicksand"/>
              <a:buChar char="●"/>
              <a:defRPr b="0" i="0" sz="1867" u="none" cap="none" strike="noStrike">
                <a:solidFill>
                  <a:schemeClr val="dk1"/>
                </a:solidFill>
                <a:latin typeface="Quicksand"/>
                <a:ea typeface="Quicksand"/>
                <a:cs typeface="Quicksand"/>
                <a:sym typeface="Quicksand"/>
              </a:defRPr>
            </a:lvl1pPr>
            <a:lvl2pPr indent="-317500" lvl="1" marL="914400" marR="0" rtl="0" algn="l">
              <a:lnSpc>
                <a:spcPct val="100000"/>
              </a:lnSpc>
              <a:spcBef>
                <a:spcPts val="0"/>
              </a:spcBef>
              <a:spcAft>
                <a:spcPts val="0"/>
              </a:spcAft>
              <a:buClr>
                <a:schemeClr val="dk1"/>
              </a:buClr>
              <a:buSzPts val="1400"/>
              <a:buFont typeface="Quicksand"/>
              <a:buChar char="○"/>
              <a:defRPr b="0" i="0" sz="1867" u="none" cap="none" strike="noStrike">
                <a:solidFill>
                  <a:schemeClr val="dk1"/>
                </a:solidFill>
                <a:latin typeface="Quicksand"/>
                <a:ea typeface="Quicksand"/>
                <a:cs typeface="Quicksand"/>
                <a:sym typeface="Quicksand"/>
              </a:defRPr>
            </a:lvl2pPr>
            <a:lvl3pPr indent="-317500" lvl="2" marL="1371600" marR="0" rtl="0" algn="l">
              <a:lnSpc>
                <a:spcPct val="100000"/>
              </a:lnSpc>
              <a:spcBef>
                <a:spcPts val="0"/>
              </a:spcBef>
              <a:spcAft>
                <a:spcPts val="0"/>
              </a:spcAft>
              <a:buClr>
                <a:schemeClr val="dk1"/>
              </a:buClr>
              <a:buSzPts val="1400"/>
              <a:buFont typeface="Quicksand"/>
              <a:buChar char="■"/>
              <a:defRPr b="0" i="0" sz="1867" u="none" cap="none" strike="noStrike">
                <a:solidFill>
                  <a:schemeClr val="dk1"/>
                </a:solidFill>
                <a:latin typeface="Quicksand"/>
                <a:ea typeface="Quicksand"/>
                <a:cs typeface="Quicksand"/>
                <a:sym typeface="Quicksand"/>
              </a:defRPr>
            </a:lvl3pPr>
            <a:lvl4pPr indent="-317500" lvl="3" marL="1828800" marR="0" rtl="0" algn="l">
              <a:lnSpc>
                <a:spcPct val="100000"/>
              </a:lnSpc>
              <a:spcBef>
                <a:spcPts val="0"/>
              </a:spcBef>
              <a:spcAft>
                <a:spcPts val="0"/>
              </a:spcAft>
              <a:buClr>
                <a:schemeClr val="dk1"/>
              </a:buClr>
              <a:buSzPts val="1400"/>
              <a:buFont typeface="Quicksand"/>
              <a:buChar char="●"/>
              <a:defRPr b="0" i="0" sz="1867" u="none" cap="none" strike="noStrike">
                <a:solidFill>
                  <a:schemeClr val="dk1"/>
                </a:solidFill>
                <a:latin typeface="Quicksand"/>
                <a:ea typeface="Quicksand"/>
                <a:cs typeface="Quicksand"/>
                <a:sym typeface="Quicksand"/>
              </a:defRPr>
            </a:lvl4pPr>
            <a:lvl5pPr indent="-317500" lvl="4" marL="2286000" marR="0" rtl="0" algn="l">
              <a:lnSpc>
                <a:spcPct val="100000"/>
              </a:lnSpc>
              <a:spcBef>
                <a:spcPts val="0"/>
              </a:spcBef>
              <a:spcAft>
                <a:spcPts val="0"/>
              </a:spcAft>
              <a:buClr>
                <a:schemeClr val="dk1"/>
              </a:buClr>
              <a:buSzPts val="1400"/>
              <a:buFont typeface="Quicksand"/>
              <a:buChar char="○"/>
              <a:defRPr b="0" i="0" sz="1867" u="none" cap="none" strike="noStrike">
                <a:solidFill>
                  <a:schemeClr val="dk1"/>
                </a:solidFill>
                <a:latin typeface="Quicksand"/>
                <a:ea typeface="Quicksand"/>
                <a:cs typeface="Quicksand"/>
                <a:sym typeface="Quicksand"/>
              </a:defRPr>
            </a:lvl5pPr>
            <a:lvl6pPr indent="-317500" lvl="5" marL="2743200" marR="0" rtl="0" algn="l">
              <a:lnSpc>
                <a:spcPct val="100000"/>
              </a:lnSpc>
              <a:spcBef>
                <a:spcPts val="0"/>
              </a:spcBef>
              <a:spcAft>
                <a:spcPts val="0"/>
              </a:spcAft>
              <a:buClr>
                <a:schemeClr val="dk1"/>
              </a:buClr>
              <a:buSzPts val="1400"/>
              <a:buFont typeface="Quicksand"/>
              <a:buChar char="■"/>
              <a:defRPr b="0" i="0" sz="1867" u="none" cap="none" strike="noStrike">
                <a:solidFill>
                  <a:schemeClr val="dk1"/>
                </a:solidFill>
                <a:latin typeface="Quicksand"/>
                <a:ea typeface="Quicksand"/>
                <a:cs typeface="Quicksand"/>
                <a:sym typeface="Quicksand"/>
              </a:defRPr>
            </a:lvl6pPr>
            <a:lvl7pPr indent="-317500" lvl="6" marL="3200400" marR="0" rtl="0" algn="l">
              <a:lnSpc>
                <a:spcPct val="100000"/>
              </a:lnSpc>
              <a:spcBef>
                <a:spcPts val="0"/>
              </a:spcBef>
              <a:spcAft>
                <a:spcPts val="0"/>
              </a:spcAft>
              <a:buClr>
                <a:schemeClr val="dk1"/>
              </a:buClr>
              <a:buSzPts val="1400"/>
              <a:buFont typeface="Quicksand"/>
              <a:buChar char="●"/>
              <a:defRPr b="0" i="0" sz="1867" u="none" cap="none" strike="noStrike">
                <a:solidFill>
                  <a:schemeClr val="dk1"/>
                </a:solidFill>
                <a:latin typeface="Quicksand"/>
                <a:ea typeface="Quicksand"/>
                <a:cs typeface="Quicksand"/>
                <a:sym typeface="Quicksand"/>
              </a:defRPr>
            </a:lvl7pPr>
            <a:lvl8pPr indent="-317500" lvl="7" marL="3657600" marR="0" rtl="0" algn="l">
              <a:lnSpc>
                <a:spcPct val="100000"/>
              </a:lnSpc>
              <a:spcBef>
                <a:spcPts val="0"/>
              </a:spcBef>
              <a:spcAft>
                <a:spcPts val="0"/>
              </a:spcAft>
              <a:buClr>
                <a:schemeClr val="dk1"/>
              </a:buClr>
              <a:buSzPts val="1400"/>
              <a:buFont typeface="Quicksand"/>
              <a:buChar char="○"/>
              <a:defRPr b="0" i="0" sz="1867" u="none" cap="none" strike="noStrike">
                <a:solidFill>
                  <a:schemeClr val="dk1"/>
                </a:solidFill>
                <a:latin typeface="Quicksand"/>
                <a:ea typeface="Quicksand"/>
                <a:cs typeface="Quicksand"/>
                <a:sym typeface="Quicksand"/>
              </a:defRPr>
            </a:lvl8pPr>
            <a:lvl9pPr indent="-317500" lvl="8" marL="4114800" marR="0" rtl="0" algn="l">
              <a:lnSpc>
                <a:spcPct val="100000"/>
              </a:lnSpc>
              <a:spcBef>
                <a:spcPts val="0"/>
              </a:spcBef>
              <a:spcAft>
                <a:spcPts val="0"/>
              </a:spcAft>
              <a:buClr>
                <a:schemeClr val="dk1"/>
              </a:buClr>
              <a:buSzPts val="1400"/>
              <a:buFont typeface="Quicksand"/>
              <a:buChar char="■"/>
              <a:defRPr b="0" i="0" sz="1867" u="none" cap="none" strike="noStrike">
                <a:solidFill>
                  <a:schemeClr val="dk1"/>
                </a:solidFill>
                <a:latin typeface="Quicksand"/>
                <a:ea typeface="Quicksand"/>
                <a:cs typeface="Quicksand"/>
                <a:sym typeface="Quicksand"/>
              </a:defRPr>
            </a:lvl9pPr>
          </a:lstStyle>
          <a:p/>
        </p:txBody>
      </p:sp>
      <p:pic>
        <p:nvPicPr>
          <p:cNvPr id="12" name="Google Shape;12;p19"/>
          <p:cNvPicPr preferRelativeResize="0"/>
          <p:nvPr/>
        </p:nvPicPr>
        <p:blipFill rotWithShape="1">
          <a:blip r:embed="rId1">
            <a:alphaModFix/>
          </a:blip>
          <a:srcRect b="0" l="0" r="0" t="37667"/>
          <a:stretch/>
        </p:blipFill>
        <p:spPr>
          <a:xfrm>
            <a:off x="-2736274" y="-294766"/>
            <a:ext cx="2914996" cy="3089873"/>
          </a:xfrm>
          <a:prstGeom prst="rect">
            <a:avLst/>
          </a:prstGeom>
          <a:noFill/>
          <a:ln>
            <a:noFill/>
          </a:ln>
        </p:spPr>
      </p:pic>
      <p:pic>
        <p:nvPicPr>
          <p:cNvPr id="13" name="Google Shape;13;p19"/>
          <p:cNvPicPr preferRelativeResize="0"/>
          <p:nvPr/>
        </p:nvPicPr>
        <p:blipFill rotWithShape="1">
          <a:blip r:embed="rId2">
            <a:alphaModFix/>
          </a:blip>
          <a:srcRect b="0" l="0" r="0" t="38142"/>
          <a:stretch/>
        </p:blipFill>
        <p:spPr>
          <a:xfrm>
            <a:off x="-168482" y="6700002"/>
            <a:ext cx="2432012" cy="2669980"/>
          </a:xfrm>
          <a:prstGeom prst="rect">
            <a:avLst/>
          </a:prstGeom>
          <a:noFill/>
          <a:ln>
            <a:noFill/>
          </a:ln>
        </p:spPr>
      </p:pic>
      <p:sp>
        <p:nvSpPr>
          <p:cNvPr id="14" name="Google Shape;14;p19"/>
          <p:cNvSpPr txBox="1"/>
          <p:nvPr/>
        </p:nvSpPr>
        <p:spPr>
          <a:xfrm>
            <a:off x="1943878" y="8034991"/>
            <a:ext cx="8304245"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2C9430"/>
                </a:solidFill>
                <a:latin typeface="Arial"/>
                <a:ea typeface="Arial"/>
                <a:cs typeface="Arial"/>
                <a:sym typeface="Arial"/>
              </a:rPr>
              <a:t>MĂNG NON – TÀI LIỆU TIỂU HỌC</a:t>
            </a:r>
            <a:endParaRPr/>
          </a:p>
          <a:p>
            <a:pPr indent="0" lvl="0" marL="0" marR="0" rtl="0" algn="ctr">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Mời truy cập: </a:t>
            </a:r>
            <a:r>
              <a:rPr b="0" i="0" lang="en-US" sz="2400" u="sng" cap="none" strike="noStrike">
                <a:solidFill>
                  <a:srgbClr val="FF0066"/>
                </a:solidFill>
                <a:latin typeface="Times New Roman"/>
                <a:ea typeface="Times New Roman"/>
                <a:cs typeface="Times New Roman"/>
                <a:sym typeface="Times New Roman"/>
                <a:hlinkClick r:id="rId3">
                  <a:extLst>
                    <a:ext uri="{A12FA001-AC4F-418D-AE19-62706E023703}">
                      <ahyp:hlinkClr val="tx"/>
                    </a:ext>
                  </a:extLst>
                </a:hlinkClick>
              </a:rPr>
              <a:t>MĂNG NON- TÀI LIỆU TIỂU HỌC | Facebook</a:t>
            </a:r>
            <a:endParaRPr b="0" i="0" sz="2400" u="none" cap="none" strike="noStrike">
              <a:solidFill>
                <a:srgbClr val="FF00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D4370"/>
                </a:solidFill>
                <a:latin typeface="Arial"/>
                <a:ea typeface="Arial"/>
                <a:cs typeface="Arial"/>
                <a:sym typeface="Arial"/>
              </a:rPr>
              <a:t>SĐT ZALO : </a:t>
            </a:r>
            <a:r>
              <a:rPr b="1" i="0" lang="en-US" sz="2400" u="sng" cap="none" strike="noStrike">
                <a:solidFill>
                  <a:srgbClr val="0D4370"/>
                </a:solidFill>
                <a:latin typeface="Arial"/>
                <a:ea typeface="Arial"/>
                <a:cs typeface="Arial"/>
                <a:sym typeface="Arial"/>
              </a:rPr>
              <a:t>0382348780</a:t>
            </a:r>
            <a:r>
              <a:rPr b="1" i="0" lang="en-US" sz="2400" u="none" cap="none" strike="noStrike">
                <a:solidFill>
                  <a:srgbClr val="0D4370"/>
                </a:solidFill>
                <a:latin typeface="Arial"/>
                <a:ea typeface="Arial"/>
                <a:cs typeface="Arial"/>
                <a:sym typeface="Arial"/>
              </a:rPr>
              <a:t> - </a:t>
            </a:r>
            <a:r>
              <a:rPr b="1" i="0" lang="en-US" sz="2400" u="sng" cap="none" strike="noStrike">
                <a:solidFill>
                  <a:srgbClr val="0D4370"/>
                </a:solidFill>
                <a:latin typeface="Arial"/>
                <a:ea typeface="Arial"/>
                <a:cs typeface="Arial"/>
                <a:sym typeface="Arial"/>
              </a:rPr>
              <a:t>0984848929</a:t>
            </a:r>
            <a:endParaRPr b="1" i="0" sz="2400" u="none" cap="none" strike="noStrike">
              <a:solidFill>
                <a:srgbClr val="0D4370"/>
              </a:solidFill>
              <a:latin typeface="Arial"/>
              <a:ea typeface="Arial"/>
              <a:cs typeface="Arial"/>
              <a:sym typeface="Arial"/>
            </a:endParaRPr>
          </a:p>
        </p:txBody>
      </p:sp>
      <p:sp>
        <p:nvSpPr>
          <p:cNvPr id="15" name="Google Shape;15;p19"/>
          <p:cNvSpPr txBox="1"/>
          <p:nvPr/>
        </p:nvSpPr>
        <p:spPr>
          <a:xfrm>
            <a:off x="-409975" y="8977556"/>
            <a:ext cx="2914996" cy="1049867"/>
          </a:xfrm>
          <a:prstGeom prst="rect">
            <a:avLst/>
          </a:prstGeom>
          <a:noFill/>
          <a:ln>
            <a:noFill/>
          </a:ln>
        </p:spPr>
        <p:txBody>
          <a:bodyPr anchorCtr="0" anchor="b" bIns="60950" lIns="121900" spcFirstLastPara="1" rIns="121900" wrap="square" tIns="60950">
            <a:normAutofit/>
          </a:bodyPr>
          <a:lstStyle/>
          <a:p>
            <a:pPr indent="0" lvl="0" marL="0" marR="0" rtl="0" algn="ctr">
              <a:lnSpc>
                <a:spcPct val="90000"/>
              </a:lnSpc>
              <a:spcBef>
                <a:spcPts val="0"/>
              </a:spcBef>
              <a:spcAft>
                <a:spcPts val="0"/>
              </a:spcAft>
              <a:buClr>
                <a:srgbClr val="000000"/>
              </a:buClr>
              <a:buSzPts val="4267"/>
              <a:buFont typeface="Arial"/>
              <a:buNone/>
            </a:pPr>
            <a:r>
              <a:rPr b="0" i="0" lang="en-US" sz="4267" u="none" cap="none" strike="noStrike">
                <a:solidFill>
                  <a:srgbClr val="2C9430"/>
                </a:solidFill>
                <a:latin typeface="Arial"/>
                <a:ea typeface="Arial"/>
                <a:cs typeface="Arial"/>
                <a:sym typeface="Arial"/>
              </a:rPr>
              <a:t>Măng Non</a:t>
            </a:r>
            <a:endParaRPr b="0" i="0" sz="4267" u="none" cap="none" strike="noStrike">
              <a:solidFill>
                <a:srgbClr val="2C9430"/>
              </a:solidFill>
              <a:latin typeface="Arial"/>
              <a:ea typeface="Arial"/>
              <a:cs typeface="Arial"/>
              <a:sym typeface="Arial"/>
            </a:endParaRPr>
          </a:p>
        </p:txBody>
      </p:sp>
      <p:sp>
        <p:nvSpPr>
          <p:cNvPr id="16" name="Google Shape;16;p19"/>
          <p:cNvSpPr/>
          <p:nvPr/>
        </p:nvSpPr>
        <p:spPr>
          <a:xfrm>
            <a:off x="8908808" y="450926"/>
            <a:ext cx="3662637" cy="1046415"/>
          </a:xfrm>
          <a:prstGeom prst="rect">
            <a:avLst/>
          </a:prstGeom>
        </p:spPr>
        <p:txBody>
          <a:bodyPr>
            <a:prstTxWarp prst="textPlain"/>
          </a:bodyPr>
          <a:lstStyle/>
          <a:p>
            <a:pPr lvl="0" algn="ctr"/>
            <a:r>
              <a:rPr b="0" i="0">
                <a:ln>
                  <a:noFill/>
                </a:ln>
                <a:solidFill>
                  <a:srgbClr val="014C4C">
                    <a:alpha val="44705"/>
                  </a:srgbClr>
                </a:solidFill>
                <a:latin typeface="Arial"/>
              </a:rPr>
              <a:t>Măng Non</a:t>
            </a:r>
          </a:p>
        </p:txBody>
      </p:sp>
      <p:sp>
        <p:nvSpPr>
          <p:cNvPr id="17" name="Google Shape;17;p19"/>
          <p:cNvSpPr txBox="1"/>
          <p:nvPr/>
        </p:nvSpPr>
        <p:spPr>
          <a:xfrm>
            <a:off x="-1625981" y="9793238"/>
            <a:ext cx="15633935"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2400" u="none" cap="none" strike="noStrike">
                <a:solidFill>
                  <a:srgbClr val="C00000"/>
                </a:solidFill>
                <a:latin typeface="Arial"/>
                <a:ea typeface="Arial"/>
                <a:cs typeface="Arial"/>
                <a:sym typeface="Arial"/>
              </a:rPr>
              <a:t>Sản phẩm của Măng Non – Tài liệu Tiểu học.</a:t>
            </a:r>
            <a:endParaRPr/>
          </a:p>
          <a:p>
            <a:pPr indent="0" lvl="0" marL="0" marR="0" rtl="0" algn="ctr">
              <a:lnSpc>
                <a:spcPct val="100000"/>
              </a:lnSpc>
              <a:spcBef>
                <a:spcPts val="0"/>
              </a:spcBef>
              <a:spcAft>
                <a:spcPts val="0"/>
              </a:spcAft>
              <a:buClr>
                <a:srgbClr val="000000"/>
              </a:buClr>
              <a:buSzPts val="1100"/>
              <a:buFont typeface="Arial"/>
              <a:buNone/>
            </a:pPr>
            <a:r>
              <a:rPr b="1" i="0" lang="en-US" sz="2400" u="none" cap="none" strike="noStrike">
                <a:solidFill>
                  <a:srgbClr val="C00000"/>
                </a:solidFill>
                <a:latin typeface="Arial"/>
                <a:ea typeface="Arial"/>
                <a:cs typeface="Arial"/>
                <a:sym typeface="Arial"/>
              </a:rPr>
              <a:t> Nghiêm cấm buôn bán, sao chép và chỉnh sửa để thu lợi nhuận.</a:t>
            </a:r>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Lst>
  <p:transition spd="slow" p14:dur="1500">
    <p:random/>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5.png"/><Relationship Id="rId8" Type="http://schemas.openxmlformats.org/officeDocument/2006/relationships/image" Target="../media/image31.png"/><Relationship Id="rId11" Type="http://schemas.openxmlformats.org/officeDocument/2006/relationships/image" Target="../media/image39.png"/><Relationship Id="rId10" Type="http://schemas.openxmlformats.org/officeDocument/2006/relationships/image" Target="../media/image30.png"/><Relationship Id="rId12"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8.png"/><Relationship Id="rId5"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image" Target="../media/image12.png"/><Relationship Id="rId5" Type="http://schemas.openxmlformats.org/officeDocument/2006/relationships/image" Target="../media/image49.png"/><Relationship Id="rId6" Type="http://schemas.openxmlformats.org/officeDocument/2006/relationships/image" Target="../media/image34.png"/><Relationship Id="rId7" Type="http://schemas.openxmlformats.org/officeDocument/2006/relationships/image" Target="../media/image8.png"/><Relationship Id="rId8" Type="http://schemas.openxmlformats.org/officeDocument/2006/relationships/image" Target="../media/image65.png"/><Relationship Id="rId11" Type="http://schemas.openxmlformats.org/officeDocument/2006/relationships/image" Target="../media/image85.png"/><Relationship Id="rId10"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image" Target="../media/image12.png"/><Relationship Id="rId5" Type="http://schemas.openxmlformats.org/officeDocument/2006/relationships/image" Target="../media/image49.png"/><Relationship Id="rId6" Type="http://schemas.openxmlformats.org/officeDocument/2006/relationships/image" Target="../media/image34.png"/><Relationship Id="rId7" Type="http://schemas.openxmlformats.org/officeDocument/2006/relationships/image" Target="../media/image8.png"/><Relationship Id="rId8" Type="http://schemas.openxmlformats.org/officeDocument/2006/relationships/image" Target="../media/image65.png"/><Relationship Id="rId11" Type="http://schemas.openxmlformats.org/officeDocument/2006/relationships/image" Target="../media/image85.png"/><Relationship Id="rId10"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73.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42.png"/><Relationship Id="rId6"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8.png"/><Relationship Id="rId4" Type="http://schemas.openxmlformats.org/officeDocument/2006/relationships/image" Target="../media/image9.png"/><Relationship Id="rId9" Type="http://schemas.openxmlformats.org/officeDocument/2006/relationships/image" Target="../media/image36.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15.png"/><Relationship Id="rId8" Type="http://schemas.openxmlformats.org/officeDocument/2006/relationships/slide" Target="/ppt/slides/slide7.xml"/><Relationship Id="rId11" Type="http://schemas.openxmlformats.org/officeDocument/2006/relationships/image" Target="../media/image46.png"/><Relationship Id="rId10" Type="http://schemas.openxmlformats.org/officeDocument/2006/relationships/image" Target="../media/image8.png"/><Relationship Id="rId13" Type="http://schemas.openxmlformats.org/officeDocument/2006/relationships/image" Target="../media/image63.png"/><Relationship Id="rId12" Type="http://schemas.openxmlformats.org/officeDocument/2006/relationships/slide" Target="/ppt/slides/slide5.xml"/><Relationship Id="rId15" Type="http://schemas.openxmlformats.org/officeDocument/2006/relationships/image" Target="../media/image30.png"/><Relationship Id="rId14" Type="http://schemas.openxmlformats.org/officeDocument/2006/relationships/slide" Target="/ppt/slides/slide6.xml"/><Relationship Id="rId17" Type="http://schemas.openxmlformats.org/officeDocument/2006/relationships/slide" Target="/ppt/slides/slide8.xml"/><Relationship Id="rId16" Type="http://schemas.openxmlformats.org/officeDocument/2006/relationships/slide" Target="/ppt/slides/slide8.xml"/><Relationship Id="rId18"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slide" Target="/ppt/slides/slide4.xml"/><Relationship Id="rId5" Type="http://schemas.openxmlformats.org/officeDocument/2006/relationships/image" Target="../media/image70.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slide" Target="/ppt/slides/slide4.xml"/><Relationship Id="rId5" Type="http://schemas.openxmlformats.org/officeDocument/2006/relationships/image" Target="../media/image70.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42.png"/><Relationship Id="rId5" Type="http://schemas.openxmlformats.org/officeDocument/2006/relationships/image" Target="../media/image51.png"/><Relationship Id="rId6"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6.png"/><Relationship Id="rId5"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6.png"/><Relationship Id="rId5"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1"/>
          <p:cNvSpPr/>
          <p:nvPr/>
        </p:nvSpPr>
        <p:spPr>
          <a:xfrm>
            <a:off x="4396620" y="1255799"/>
            <a:ext cx="7576457" cy="3557128"/>
          </a:xfrm>
          <a:prstGeom prst="roundRect">
            <a:avLst>
              <a:gd fmla="val 16667" name="adj"/>
            </a:avLst>
          </a:prstGeom>
          <a:solidFill>
            <a:schemeClr val="accent1"/>
          </a:solid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BBBFFF"/>
              </a:solidFill>
              <a:latin typeface="Arial"/>
              <a:ea typeface="Arial"/>
              <a:cs typeface="Arial"/>
              <a:sym typeface="Arial"/>
            </a:endParaRPr>
          </a:p>
        </p:txBody>
      </p:sp>
      <p:pic>
        <p:nvPicPr>
          <p:cNvPr id="1064" name="Google Shape;1064;p1"/>
          <p:cNvPicPr preferRelativeResize="0"/>
          <p:nvPr/>
        </p:nvPicPr>
        <p:blipFill rotWithShape="1">
          <a:blip r:embed="rId3">
            <a:alphaModFix/>
          </a:blip>
          <a:srcRect b="0" l="0" r="0" t="0"/>
          <a:stretch/>
        </p:blipFill>
        <p:spPr>
          <a:xfrm flipH="1">
            <a:off x="1537034" y="1198799"/>
            <a:ext cx="2537033" cy="4840132"/>
          </a:xfrm>
          <a:prstGeom prst="rect">
            <a:avLst/>
          </a:prstGeom>
          <a:noFill/>
          <a:ln>
            <a:noFill/>
          </a:ln>
        </p:spPr>
      </p:pic>
      <p:pic>
        <p:nvPicPr>
          <p:cNvPr id="1065" name="Google Shape;1065;p1"/>
          <p:cNvPicPr preferRelativeResize="0"/>
          <p:nvPr/>
        </p:nvPicPr>
        <p:blipFill rotWithShape="1">
          <a:blip r:embed="rId4">
            <a:alphaModFix/>
          </a:blip>
          <a:srcRect b="0" l="0" r="0" t="0"/>
          <a:stretch/>
        </p:blipFill>
        <p:spPr>
          <a:xfrm>
            <a:off x="2751645" y="-498736"/>
            <a:ext cx="2039432" cy="1317805"/>
          </a:xfrm>
          <a:prstGeom prst="rect">
            <a:avLst/>
          </a:prstGeom>
          <a:noFill/>
          <a:ln>
            <a:noFill/>
          </a:ln>
        </p:spPr>
      </p:pic>
      <p:pic>
        <p:nvPicPr>
          <p:cNvPr id="1066" name="Google Shape;1066;p1"/>
          <p:cNvPicPr preferRelativeResize="0"/>
          <p:nvPr/>
        </p:nvPicPr>
        <p:blipFill rotWithShape="1">
          <a:blip r:embed="rId4">
            <a:alphaModFix/>
          </a:blip>
          <a:srcRect b="0" l="0" r="0" t="0"/>
          <a:stretch/>
        </p:blipFill>
        <p:spPr>
          <a:xfrm>
            <a:off x="655389" y="321564"/>
            <a:ext cx="2039432" cy="1317805"/>
          </a:xfrm>
          <a:prstGeom prst="rect">
            <a:avLst/>
          </a:prstGeom>
          <a:noFill/>
          <a:ln>
            <a:noFill/>
          </a:ln>
        </p:spPr>
      </p:pic>
      <p:pic>
        <p:nvPicPr>
          <p:cNvPr id="1067" name="Google Shape;1067;p1"/>
          <p:cNvPicPr preferRelativeResize="0"/>
          <p:nvPr/>
        </p:nvPicPr>
        <p:blipFill rotWithShape="1">
          <a:blip r:embed="rId4">
            <a:alphaModFix/>
          </a:blip>
          <a:srcRect b="0" l="0" r="0" t="0"/>
          <a:stretch/>
        </p:blipFill>
        <p:spPr>
          <a:xfrm>
            <a:off x="10152568" y="-86257"/>
            <a:ext cx="2039432" cy="1317805"/>
          </a:xfrm>
          <a:prstGeom prst="rect">
            <a:avLst/>
          </a:prstGeom>
          <a:noFill/>
          <a:ln>
            <a:noFill/>
          </a:ln>
        </p:spPr>
      </p:pic>
      <p:pic>
        <p:nvPicPr>
          <p:cNvPr id="1068" name="Google Shape;1068;p1"/>
          <p:cNvPicPr preferRelativeResize="0"/>
          <p:nvPr/>
        </p:nvPicPr>
        <p:blipFill rotWithShape="1">
          <a:blip r:embed="rId5">
            <a:alphaModFix/>
          </a:blip>
          <a:srcRect b="45471" l="0" r="41911" t="0"/>
          <a:stretch/>
        </p:blipFill>
        <p:spPr>
          <a:xfrm>
            <a:off x="7635334" y="4514227"/>
            <a:ext cx="4556665" cy="2343765"/>
          </a:xfrm>
          <a:prstGeom prst="rect">
            <a:avLst/>
          </a:prstGeom>
          <a:noFill/>
          <a:ln>
            <a:noFill/>
          </a:ln>
        </p:spPr>
      </p:pic>
      <p:pic>
        <p:nvPicPr>
          <p:cNvPr id="1069" name="Google Shape;1069;p1"/>
          <p:cNvPicPr preferRelativeResize="0"/>
          <p:nvPr/>
        </p:nvPicPr>
        <p:blipFill rotWithShape="1">
          <a:blip r:embed="rId6">
            <a:alphaModFix/>
          </a:blip>
          <a:srcRect b="48717" l="0" r="0" t="0"/>
          <a:stretch/>
        </p:blipFill>
        <p:spPr>
          <a:xfrm>
            <a:off x="5465672" y="5462292"/>
            <a:ext cx="3731499" cy="1408200"/>
          </a:xfrm>
          <a:prstGeom prst="rect">
            <a:avLst/>
          </a:prstGeom>
          <a:noFill/>
          <a:ln>
            <a:noFill/>
          </a:ln>
        </p:spPr>
      </p:pic>
      <p:pic>
        <p:nvPicPr>
          <p:cNvPr id="1070" name="Google Shape;1070;p1"/>
          <p:cNvPicPr preferRelativeResize="0"/>
          <p:nvPr/>
        </p:nvPicPr>
        <p:blipFill rotWithShape="1">
          <a:blip r:embed="rId7">
            <a:alphaModFix/>
          </a:blip>
          <a:srcRect b="52945" l="0" r="21326" t="0"/>
          <a:stretch/>
        </p:blipFill>
        <p:spPr>
          <a:xfrm>
            <a:off x="9434065" y="5565867"/>
            <a:ext cx="2757935" cy="1292132"/>
          </a:xfrm>
          <a:prstGeom prst="rect">
            <a:avLst/>
          </a:prstGeom>
          <a:noFill/>
          <a:ln>
            <a:noFill/>
          </a:ln>
        </p:spPr>
      </p:pic>
      <p:pic>
        <p:nvPicPr>
          <p:cNvPr id="1071" name="Google Shape;1071;p1"/>
          <p:cNvPicPr preferRelativeResize="0"/>
          <p:nvPr/>
        </p:nvPicPr>
        <p:blipFill rotWithShape="1">
          <a:blip r:embed="rId8">
            <a:alphaModFix/>
          </a:blip>
          <a:srcRect b="0" l="0" r="0" t="0"/>
          <a:stretch/>
        </p:blipFill>
        <p:spPr>
          <a:xfrm>
            <a:off x="10043622" y="4602201"/>
            <a:ext cx="2124645" cy="2275959"/>
          </a:xfrm>
          <a:prstGeom prst="rect">
            <a:avLst/>
          </a:prstGeom>
          <a:noFill/>
          <a:ln>
            <a:noFill/>
          </a:ln>
        </p:spPr>
      </p:pic>
      <p:pic>
        <p:nvPicPr>
          <p:cNvPr id="1072" name="Google Shape;1072;p1"/>
          <p:cNvPicPr preferRelativeResize="0"/>
          <p:nvPr/>
        </p:nvPicPr>
        <p:blipFill rotWithShape="1">
          <a:blip r:embed="rId9">
            <a:alphaModFix/>
          </a:blip>
          <a:srcRect b="0" l="0" r="0" t="0"/>
          <a:stretch/>
        </p:blipFill>
        <p:spPr>
          <a:xfrm>
            <a:off x="-12750" y="4775526"/>
            <a:ext cx="2388068" cy="1929305"/>
          </a:xfrm>
          <a:prstGeom prst="rect">
            <a:avLst/>
          </a:prstGeom>
          <a:noFill/>
          <a:ln>
            <a:noFill/>
          </a:ln>
        </p:spPr>
      </p:pic>
      <p:pic>
        <p:nvPicPr>
          <p:cNvPr id="1073" name="Google Shape;1073;p1"/>
          <p:cNvPicPr preferRelativeResize="0"/>
          <p:nvPr/>
        </p:nvPicPr>
        <p:blipFill rotWithShape="1">
          <a:blip r:embed="rId10">
            <a:alphaModFix/>
          </a:blip>
          <a:srcRect b="0" l="0" r="0" t="0"/>
          <a:stretch/>
        </p:blipFill>
        <p:spPr>
          <a:xfrm>
            <a:off x="7635325" y="872556"/>
            <a:ext cx="2213947" cy="2370751"/>
          </a:xfrm>
          <a:prstGeom prst="rect">
            <a:avLst/>
          </a:prstGeom>
          <a:noFill/>
          <a:ln>
            <a:noFill/>
          </a:ln>
        </p:spPr>
      </p:pic>
      <p:pic>
        <p:nvPicPr>
          <p:cNvPr id="1074" name="Google Shape;1074;p1"/>
          <p:cNvPicPr preferRelativeResize="0"/>
          <p:nvPr/>
        </p:nvPicPr>
        <p:blipFill rotWithShape="1">
          <a:blip r:embed="rId4">
            <a:alphaModFix/>
          </a:blip>
          <a:srcRect b="0" l="0" r="0" t="0"/>
          <a:stretch/>
        </p:blipFill>
        <p:spPr>
          <a:xfrm>
            <a:off x="7050337" y="5187610"/>
            <a:ext cx="2039432" cy="1317805"/>
          </a:xfrm>
          <a:prstGeom prst="rect">
            <a:avLst/>
          </a:prstGeom>
          <a:noFill/>
          <a:ln>
            <a:noFill/>
          </a:ln>
        </p:spPr>
      </p:pic>
      <p:sp>
        <p:nvSpPr>
          <p:cNvPr id="1075" name="Google Shape;1075;p1"/>
          <p:cNvSpPr txBox="1"/>
          <p:nvPr/>
        </p:nvSpPr>
        <p:spPr>
          <a:xfrm>
            <a:off x="5986018" y="5356569"/>
            <a:ext cx="3173158" cy="1240635"/>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Clr>
                <a:srgbClr val="BBBFFF"/>
              </a:buClr>
              <a:buSzPts val="1400"/>
              <a:buFont typeface="Lato"/>
              <a:buNone/>
            </a:pPr>
            <a:r>
              <a:rPr b="1" i="0" lang="en-US" sz="6400" u="none" cap="none" strike="noStrike">
                <a:solidFill>
                  <a:srgbClr val="3F3F3F"/>
                </a:solidFill>
                <a:latin typeface="Arial"/>
                <a:ea typeface="Arial"/>
                <a:cs typeface="Arial"/>
                <a:sym typeface="Arial"/>
              </a:rPr>
              <a:t>TRANG 26</a:t>
            </a:r>
            <a:endParaRPr b="1" i="0" sz="6400" u="none" cap="none" strike="noStrike">
              <a:solidFill>
                <a:srgbClr val="3F3F3F"/>
              </a:solidFill>
              <a:latin typeface="Arial"/>
              <a:ea typeface="Arial"/>
              <a:cs typeface="Arial"/>
              <a:sym typeface="Arial"/>
            </a:endParaRPr>
          </a:p>
        </p:txBody>
      </p:sp>
      <p:pic>
        <p:nvPicPr>
          <p:cNvPr id="1076" name="Google Shape;1076;p1"/>
          <p:cNvPicPr preferRelativeResize="0"/>
          <p:nvPr/>
        </p:nvPicPr>
        <p:blipFill rotWithShape="1">
          <a:blip r:embed="rId11">
            <a:alphaModFix/>
          </a:blip>
          <a:srcRect b="0" l="0" r="0" t="0"/>
          <a:stretch/>
        </p:blipFill>
        <p:spPr>
          <a:xfrm>
            <a:off x="0" y="-149406"/>
            <a:ext cx="2316681" cy="2316681"/>
          </a:xfrm>
          <a:prstGeom prst="rect">
            <a:avLst/>
          </a:prstGeom>
          <a:noFill/>
          <a:ln>
            <a:noFill/>
          </a:ln>
        </p:spPr>
      </p:pic>
      <p:pic>
        <p:nvPicPr>
          <p:cNvPr id="1077" name="Google Shape;1077;p1"/>
          <p:cNvPicPr preferRelativeResize="0"/>
          <p:nvPr/>
        </p:nvPicPr>
        <p:blipFill rotWithShape="1">
          <a:blip r:embed="rId12">
            <a:alphaModFix/>
          </a:blip>
          <a:srcRect b="0" l="0" r="0" t="0"/>
          <a:stretch/>
        </p:blipFill>
        <p:spPr>
          <a:xfrm>
            <a:off x="4268265" y="1360473"/>
            <a:ext cx="7602371" cy="3572566"/>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3"/>
                                        </p:tgtEl>
                                        <p:attrNameLst>
                                          <p:attrName>style.visibility</p:attrName>
                                        </p:attrNameLst>
                                      </p:cBhvr>
                                      <p:to>
                                        <p:strVal val="visible"/>
                                      </p:to>
                                    </p:set>
                                    <p:animEffect filter="fade" transition="in">
                                      <p:cBhvr>
                                        <p:cTn dur="500"/>
                                        <p:tgtEl>
                                          <p:spTgt spid="10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0"/>
          <p:cNvSpPr/>
          <p:nvPr/>
        </p:nvSpPr>
        <p:spPr>
          <a:xfrm>
            <a:off x="1925290" y="1143609"/>
            <a:ext cx="8575872" cy="3982018"/>
          </a:xfrm>
          <a:prstGeom prst="roundRect">
            <a:avLst>
              <a:gd fmla="val 16667" name="adj"/>
            </a:avLst>
          </a:prstGeom>
          <a:solidFill>
            <a:schemeClr val="accent2"/>
          </a:solidFill>
          <a:ln cap="flat" cmpd="sng" w="25400">
            <a:solidFill>
              <a:srgbClr val="7579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BBBFFF"/>
              </a:solidFill>
              <a:latin typeface="Arial"/>
              <a:ea typeface="Arial"/>
              <a:cs typeface="Arial"/>
              <a:sym typeface="Arial"/>
            </a:endParaRPr>
          </a:p>
        </p:txBody>
      </p:sp>
      <p:pic>
        <p:nvPicPr>
          <p:cNvPr id="1225" name="Google Shape;1225;p10"/>
          <p:cNvPicPr preferRelativeResize="0"/>
          <p:nvPr/>
        </p:nvPicPr>
        <p:blipFill rotWithShape="1">
          <a:blip r:embed="rId3">
            <a:alphaModFix/>
          </a:blip>
          <a:srcRect b="0" l="0" r="0" t="0"/>
          <a:stretch/>
        </p:blipFill>
        <p:spPr>
          <a:xfrm>
            <a:off x="10692067" y="1"/>
            <a:ext cx="2173703" cy="1685260"/>
          </a:xfrm>
          <a:prstGeom prst="rect">
            <a:avLst/>
          </a:prstGeom>
          <a:noFill/>
          <a:ln>
            <a:noFill/>
          </a:ln>
        </p:spPr>
      </p:pic>
      <p:pic>
        <p:nvPicPr>
          <p:cNvPr id="1226" name="Google Shape;1226;p10"/>
          <p:cNvPicPr preferRelativeResize="0"/>
          <p:nvPr/>
        </p:nvPicPr>
        <p:blipFill rotWithShape="1">
          <a:blip r:embed="rId3">
            <a:alphaModFix/>
          </a:blip>
          <a:srcRect b="0" l="0" r="0" t="0"/>
          <a:stretch/>
        </p:blipFill>
        <p:spPr>
          <a:xfrm>
            <a:off x="184300" y="1886906"/>
            <a:ext cx="1275905" cy="907180"/>
          </a:xfrm>
          <a:prstGeom prst="rect">
            <a:avLst/>
          </a:prstGeom>
          <a:noFill/>
          <a:ln>
            <a:noFill/>
          </a:ln>
        </p:spPr>
      </p:pic>
      <p:pic>
        <p:nvPicPr>
          <p:cNvPr id="1227" name="Google Shape;1227;p10"/>
          <p:cNvPicPr preferRelativeResize="0"/>
          <p:nvPr/>
        </p:nvPicPr>
        <p:blipFill rotWithShape="1">
          <a:blip r:embed="rId4">
            <a:alphaModFix/>
          </a:blip>
          <a:srcRect b="48717" l="0" r="0" t="0"/>
          <a:stretch/>
        </p:blipFill>
        <p:spPr>
          <a:xfrm>
            <a:off x="8419917" y="5717344"/>
            <a:ext cx="3731499" cy="1408200"/>
          </a:xfrm>
          <a:prstGeom prst="rect">
            <a:avLst/>
          </a:prstGeom>
          <a:noFill/>
          <a:ln>
            <a:noFill/>
          </a:ln>
        </p:spPr>
      </p:pic>
      <p:pic>
        <p:nvPicPr>
          <p:cNvPr id="1228" name="Google Shape;1228;p10"/>
          <p:cNvPicPr preferRelativeResize="0"/>
          <p:nvPr/>
        </p:nvPicPr>
        <p:blipFill rotWithShape="1">
          <a:blip r:embed="rId4">
            <a:alphaModFix/>
          </a:blip>
          <a:srcRect b="48717" l="0" r="0" t="0"/>
          <a:stretch/>
        </p:blipFill>
        <p:spPr>
          <a:xfrm>
            <a:off x="6666727" y="5892191"/>
            <a:ext cx="3731499" cy="1408200"/>
          </a:xfrm>
          <a:prstGeom prst="rect">
            <a:avLst/>
          </a:prstGeom>
          <a:noFill/>
          <a:ln>
            <a:noFill/>
          </a:ln>
        </p:spPr>
      </p:pic>
      <p:pic>
        <p:nvPicPr>
          <p:cNvPr id="1229" name="Google Shape;1229;p10"/>
          <p:cNvPicPr preferRelativeResize="0"/>
          <p:nvPr/>
        </p:nvPicPr>
        <p:blipFill rotWithShape="1">
          <a:blip r:embed="rId4">
            <a:alphaModFix/>
          </a:blip>
          <a:srcRect b="48717" l="0" r="0" t="0"/>
          <a:stretch/>
        </p:blipFill>
        <p:spPr>
          <a:xfrm>
            <a:off x="8623117" y="5920544"/>
            <a:ext cx="3731499" cy="1408200"/>
          </a:xfrm>
          <a:prstGeom prst="rect">
            <a:avLst/>
          </a:prstGeom>
          <a:noFill/>
          <a:ln>
            <a:noFill/>
          </a:ln>
        </p:spPr>
      </p:pic>
      <p:pic>
        <p:nvPicPr>
          <p:cNvPr id="1230" name="Google Shape;1230;p10"/>
          <p:cNvPicPr preferRelativeResize="0"/>
          <p:nvPr/>
        </p:nvPicPr>
        <p:blipFill rotWithShape="1">
          <a:blip r:embed="rId4">
            <a:alphaModFix/>
          </a:blip>
          <a:srcRect b="48717" l="0" r="0" t="0"/>
          <a:stretch/>
        </p:blipFill>
        <p:spPr>
          <a:xfrm>
            <a:off x="8634076" y="5216444"/>
            <a:ext cx="3731499" cy="1408200"/>
          </a:xfrm>
          <a:prstGeom prst="rect">
            <a:avLst/>
          </a:prstGeom>
          <a:noFill/>
          <a:ln>
            <a:noFill/>
          </a:ln>
        </p:spPr>
      </p:pic>
      <p:pic>
        <p:nvPicPr>
          <p:cNvPr id="1231" name="Google Shape;1231;p10"/>
          <p:cNvPicPr preferRelativeResize="0"/>
          <p:nvPr/>
        </p:nvPicPr>
        <p:blipFill rotWithShape="1">
          <a:blip r:embed="rId4">
            <a:alphaModFix/>
          </a:blip>
          <a:srcRect b="48717" l="0" r="0" t="0"/>
          <a:stretch/>
        </p:blipFill>
        <p:spPr>
          <a:xfrm>
            <a:off x="8826317" y="6123744"/>
            <a:ext cx="3731499" cy="1408200"/>
          </a:xfrm>
          <a:prstGeom prst="rect">
            <a:avLst/>
          </a:prstGeom>
          <a:noFill/>
          <a:ln>
            <a:noFill/>
          </a:ln>
        </p:spPr>
      </p:pic>
      <p:pic>
        <p:nvPicPr>
          <p:cNvPr id="1232" name="Google Shape;1232;p10"/>
          <p:cNvPicPr preferRelativeResize="0"/>
          <p:nvPr/>
        </p:nvPicPr>
        <p:blipFill rotWithShape="1">
          <a:blip r:embed="rId4">
            <a:alphaModFix/>
          </a:blip>
          <a:srcRect b="48717" l="0" r="0" t="0"/>
          <a:stretch/>
        </p:blipFill>
        <p:spPr>
          <a:xfrm>
            <a:off x="6474485" y="6153900"/>
            <a:ext cx="3731499" cy="1408200"/>
          </a:xfrm>
          <a:prstGeom prst="rect">
            <a:avLst/>
          </a:prstGeom>
          <a:noFill/>
          <a:ln>
            <a:noFill/>
          </a:ln>
        </p:spPr>
      </p:pic>
      <p:pic>
        <p:nvPicPr>
          <p:cNvPr id="1233" name="Google Shape;1233;p10"/>
          <p:cNvPicPr preferRelativeResize="0"/>
          <p:nvPr/>
        </p:nvPicPr>
        <p:blipFill rotWithShape="1">
          <a:blip r:embed="rId4">
            <a:alphaModFix/>
          </a:blip>
          <a:srcRect b="48717" l="0" r="0" t="0"/>
          <a:stretch/>
        </p:blipFill>
        <p:spPr>
          <a:xfrm>
            <a:off x="4689509" y="5670929"/>
            <a:ext cx="3731499" cy="1408200"/>
          </a:xfrm>
          <a:prstGeom prst="rect">
            <a:avLst/>
          </a:prstGeom>
          <a:noFill/>
          <a:ln>
            <a:noFill/>
          </a:ln>
        </p:spPr>
      </p:pic>
      <p:pic>
        <p:nvPicPr>
          <p:cNvPr id="1234" name="Google Shape;1234;p10"/>
          <p:cNvPicPr preferRelativeResize="0"/>
          <p:nvPr/>
        </p:nvPicPr>
        <p:blipFill rotWithShape="1">
          <a:blip r:embed="rId4">
            <a:alphaModFix/>
          </a:blip>
          <a:srcRect b="48717" l="0" r="0" t="0"/>
          <a:stretch/>
        </p:blipFill>
        <p:spPr>
          <a:xfrm>
            <a:off x="1679952" y="5700477"/>
            <a:ext cx="3731499" cy="1408200"/>
          </a:xfrm>
          <a:prstGeom prst="rect">
            <a:avLst/>
          </a:prstGeom>
          <a:noFill/>
          <a:ln>
            <a:noFill/>
          </a:ln>
        </p:spPr>
      </p:pic>
      <p:pic>
        <p:nvPicPr>
          <p:cNvPr id="1235" name="Google Shape;1235;p10"/>
          <p:cNvPicPr preferRelativeResize="0"/>
          <p:nvPr/>
        </p:nvPicPr>
        <p:blipFill rotWithShape="1">
          <a:blip r:embed="rId4">
            <a:alphaModFix/>
          </a:blip>
          <a:srcRect b="48717" l="0" r="0" t="0"/>
          <a:stretch/>
        </p:blipFill>
        <p:spPr>
          <a:xfrm>
            <a:off x="7158019" y="6372141"/>
            <a:ext cx="3731499" cy="1408200"/>
          </a:xfrm>
          <a:prstGeom prst="rect">
            <a:avLst/>
          </a:prstGeom>
          <a:noFill/>
          <a:ln>
            <a:noFill/>
          </a:ln>
        </p:spPr>
      </p:pic>
      <p:pic>
        <p:nvPicPr>
          <p:cNvPr id="1236" name="Google Shape;1236;p10"/>
          <p:cNvPicPr preferRelativeResize="0"/>
          <p:nvPr/>
        </p:nvPicPr>
        <p:blipFill rotWithShape="1">
          <a:blip r:embed="rId4">
            <a:alphaModFix/>
          </a:blip>
          <a:srcRect b="48717" l="0" r="0" t="0"/>
          <a:stretch/>
        </p:blipFill>
        <p:spPr>
          <a:xfrm>
            <a:off x="-185798" y="4476540"/>
            <a:ext cx="3731499" cy="1408200"/>
          </a:xfrm>
          <a:prstGeom prst="rect">
            <a:avLst/>
          </a:prstGeom>
          <a:noFill/>
          <a:ln>
            <a:noFill/>
          </a:ln>
        </p:spPr>
      </p:pic>
      <p:pic>
        <p:nvPicPr>
          <p:cNvPr id="1237" name="Google Shape;1237;p10"/>
          <p:cNvPicPr preferRelativeResize="0"/>
          <p:nvPr/>
        </p:nvPicPr>
        <p:blipFill rotWithShape="1">
          <a:blip r:embed="rId4">
            <a:alphaModFix/>
          </a:blip>
          <a:srcRect b="48717" l="0" r="0" t="0"/>
          <a:stretch/>
        </p:blipFill>
        <p:spPr>
          <a:xfrm>
            <a:off x="671244" y="5449800"/>
            <a:ext cx="3731499" cy="1408200"/>
          </a:xfrm>
          <a:prstGeom prst="rect">
            <a:avLst/>
          </a:prstGeom>
          <a:noFill/>
          <a:ln>
            <a:noFill/>
          </a:ln>
        </p:spPr>
      </p:pic>
      <p:pic>
        <p:nvPicPr>
          <p:cNvPr id="1238" name="Google Shape;1238;p10"/>
          <p:cNvPicPr preferRelativeResize="0"/>
          <p:nvPr/>
        </p:nvPicPr>
        <p:blipFill rotWithShape="1">
          <a:blip r:embed="rId4">
            <a:alphaModFix/>
          </a:blip>
          <a:srcRect b="48717" l="0" r="0" t="0"/>
          <a:stretch/>
        </p:blipFill>
        <p:spPr>
          <a:xfrm>
            <a:off x="5596135" y="5348200"/>
            <a:ext cx="3731499" cy="1408200"/>
          </a:xfrm>
          <a:prstGeom prst="rect">
            <a:avLst/>
          </a:prstGeom>
          <a:noFill/>
          <a:ln>
            <a:noFill/>
          </a:ln>
        </p:spPr>
      </p:pic>
      <p:sp>
        <p:nvSpPr>
          <p:cNvPr id="1239" name="Google Shape;1239;p10"/>
          <p:cNvSpPr/>
          <p:nvPr/>
        </p:nvSpPr>
        <p:spPr>
          <a:xfrm>
            <a:off x="1140479" y="455675"/>
            <a:ext cx="10360830" cy="578882"/>
          </a:xfrm>
          <a:prstGeom prst="roundRect">
            <a:avLst>
              <a:gd fmla="val 16667" name="adj"/>
            </a:avLst>
          </a:prstGeom>
          <a:solidFill>
            <a:schemeClr val="dk1"/>
          </a:solidFill>
          <a:ln cap="flat" cmpd="sng" w="38100">
            <a:solidFill>
              <a:srgbClr val="00022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mbria"/>
              <a:buNone/>
            </a:pPr>
            <a:r>
              <a:rPr b="0" i="0" lang="en-US" sz="2800" u="none" cap="none" strike="noStrike">
                <a:solidFill>
                  <a:srgbClr val="00022C"/>
                </a:solidFill>
                <a:latin typeface="Cambria"/>
                <a:ea typeface="Cambria"/>
                <a:cs typeface="Cambria"/>
                <a:sym typeface="Cambria"/>
              </a:rPr>
              <a:t>Tìm</a:t>
            </a:r>
            <a:r>
              <a:rPr b="0" i="0" lang="en-US" sz="2800" u="none" cap="none" strike="noStrike">
                <a:solidFill>
                  <a:srgbClr val="00022C"/>
                </a:solidFill>
                <a:latin typeface="Cambria"/>
                <a:ea typeface="Cambria"/>
                <a:cs typeface="Cambria"/>
                <a:sym typeface="Cambria"/>
              </a:rPr>
              <a:t> chủ ngữ thích hợp để hoàn thành câu. Viết các câu vào vở.</a:t>
            </a:r>
            <a:endParaRPr b="0" i="0" sz="2800" u="none" cap="none" strike="noStrike">
              <a:solidFill>
                <a:srgbClr val="00022C"/>
              </a:solidFill>
              <a:latin typeface="Cambria"/>
              <a:ea typeface="Cambria"/>
              <a:cs typeface="Cambria"/>
              <a:sym typeface="Cambria"/>
            </a:endParaRPr>
          </a:p>
        </p:txBody>
      </p:sp>
      <p:sp>
        <p:nvSpPr>
          <p:cNvPr id="1240" name="Google Shape;1240;p10"/>
          <p:cNvSpPr/>
          <p:nvPr/>
        </p:nvSpPr>
        <p:spPr>
          <a:xfrm>
            <a:off x="133061" y="218379"/>
            <a:ext cx="1194820" cy="1168539"/>
          </a:xfrm>
          <a:prstGeom prst="ellipse">
            <a:avLst/>
          </a:prstGeom>
          <a:solidFill>
            <a:srgbClr val="8E95FF"/>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FFFF"/>
                </a:solidFill>
                <a:latin typeface="Arial"/>
                <a:ea typeface="Arial"/>
                <a:cs typeface="Arial"/>
                <a:sym typeface="Arial"/>
              </a:rPr>
              <a:t>2</a:t>
            </a:r>
            <a:endParaRPr b="0" i="0" sz="4800" u="none" cap="none" strike="noStrike">
              <a:solidFill>
                <a:srgbClr val="000000"/>
              </a:solidFill>
              <a:latin typeface="Arial"/>
              <a:ea typeface="Arial"/>
              <a:cs typeface="Arial"/>
              <a:sym typeface="Arial"/>
            </a:endParaRPr>
          </a:p>
        </p:txBody>
      </p:sp>
      <p:pic>
        <p:nvPicPr>
          <p:cNvPr id="1241" name="Google Shape;1241;p10"/>
          <p:cNvPicPr preferRelativeResize="0"/>
          <p:nvPr/>
        </p:nvPicPr>
        <p:blipFill rotWithShape="1">
          <a:blip r:embed="rId5">
            <a:alphaModFix/>
          </a:blip>
          <a:srcRect b="27091" l="6643" r="6803" t="26986"/>
          <a:stretch/>
        </p:blipFill>
        <p:spPr>
          <a:xfrm>
            <a:off x="-47459" y="5038198"/>
            <a:ext cx="12402075" cy="1935011"/>
          </a:xfrm>
          <a:prstGeom prst="rect">
            <a:avLst/>
          </a:prstGeom>
          <a:noFill/>
          <a:ln>
            <a:noFill/>
          </a:ln>
        </p:spPr>
      </p:pic>
      <p:pic>
        <p:nvPicPr>
          <p:cNvPr id="1242" name="Google Shape;1242;p10"/>
          <p:cNvPicPr preferRelativeResize="0"/>
          <p:nvPr/>
        </p:nvPicPr>
        <p:blipFill rotWithShape="1">
          <a:blip r:embed="rId3">
            <a:alphaModFix/>
          </a:blip>
          <a:srcRect b="0" l="0" r="0" t="0"/>
          <a:stretch/>
        </p:blipFill>
        <p:spPr>
          <a:xfrm>
            <a:off x="730470" y="1347205"/>
            <a:ext cx="1275905" cy="907180"/>
          </a:xfrm>
          <a:prstGeom prst="rect">
            <a:avLst/>
          </a:prstGeom>
          <a:noFill/>
          <a:ln>
            <a:noFill/>
          </a:ln>
        </p:spPr>
      </p:pic>
      <p:pic>
        <p:nvPicPr>
          <p:cNvPr id="1243" name="Google Shape;1243;p10"/>
          <p:cNvPicPr preferRelativeResize="0"/>
          <p:nvPr/>
        </p:nvPicPr>
        <p:blipFill rotWithShape="1">
          <a:blip r:embed="rId3">
            <a:alphaModFix/>
          </a:blip>
          <a:srcRect b="0" l="0" r="0" t="0"/>
          <a:stretch/>
        </p:blipFill>
        <p:spPr>
          <a:xfrm>
            <a:off x="-185797" y="2332227"/>
            <a:ext cx="1275905" cy="907180"/>
          </a:xfrm>
          <a:prstGeom prst="rect">
            <a:avLst/>
          </a:prstGeom>
          <a:noFill/>
          <a:ln>
            <a:noFill/>
          </a:ln>
        </p:spPr>
      </p:pic>
      <p:pic>
        <p:nvPicPr>
          <p:cNvPr id="1244" name="Google Shape;1244;p10"/>
          <p:cNvPicPr preferRelativeResize="0"/>
          <p:nvPr/>
        </p:nvPicPr>
        <p:blipFill rotWithShape="1">
          <a:blip r:embed="rId3">
            <a:alphaModFix/>
          </a:blip>
          <a:srcRect b="0" l="0" r="0" t="0"/>
          <a:stretch/>
        </p:blipFill>
        <p:spPr>
          <a:xfrm>
            <a:off x="741541" y="1376965"/>
            <a:ext cx="1275905" cy="907180"/>
          </a:xfrm>
          <a:prstGeom prst="rect">
            <a:avLst/>
          </a:prstGeom>
          <a:noFill/>
          <a:ln>
            <a:noFill/>
          </a:ln>
        </p:spPr>
      </p:pic>
      <p:sp>
        <p:nvSpPr>
          <p:cNvPr id="1245" name="Google Shape;1245;p10"/>
          <p:cNvSpPr txBox="1"/>
          <p:nvPr/>
        </p:nvSpPr>
        <p:spPr>
          <a:xfrm>
            <a:off x="2057614" y="1548498"/>
            <a:ext cx="867570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22C"/>
              </a:buClr>
              <a:buSzPts val="3600"/>
              <a:buFont typeface="Times New Roman"/>
              <a:buNone/>
            </a:pPr>
            <a:r>
              <a:rPr b="0" i="0" lang="en-US" sz="3600" u="none" cap="none" strike="noStrike">
                <a:solidFill>
                  <a:srgbClr val="00022C"/>
                </a:solidFill>
                <a:latin typeface="Times New Roman"/>
                <a:ea typeface="Times New Roman"/>
                <a:cs typeface="Times New Roman"/>
                <a:sym typeface="Times New Roman"/>
              </a:rPr>
              <a:t>a.               </a:t>
            </a:r>
            <a:r>
              <a:rPr b="0" i="0" lang="en-US" sz="3600" u="none" cap="none" strike="noStrike">
                <a:solidFill>
                  <a:srgbClr val="00022C"/>
                </a:solidFill>
                <a:latin typeface="Times New Roman"/>
                <a:ea typeface="Times New Roman"/>
                <a:cs typeface="Times New Roman"/>
                <a:sym typeface="Times New Roman"/>
              </a:rPr>
              <a:t> </a:t>
            </a:r>
            <a:r>
              <a:rPr lang="en-US" sz="3600">
                <a:solidFill>
                  <a:srgbClr val="00022C"/>
                </a:solidFill>
                <a:latin typeface="Times New Roman"/>
                <a:ea typeface="Times New Roman"/>
                <a:cs typeface="Times New Roman"/>
                <a:sym typeface="Times New Roman"/>
              </a:rPr>
              <a:t>t</a:t>
            </a:r>
            <a:r>
              <a:rPr b="0" i="0" lang="en-US" sz="3600" u="none" cap="none" strike="noStrike">
                <a:solidFill>
                  <a:srgbClr val="00022C"/>
                </a:solidFill>
                <a:latin typeface="Times New Roman"/>
                <a:ea typeface="Times New Roman"/>
                <a:cs typeface="Times New Roman"/>
                <a:sym typeface="Times New Roman"/>
              </a:rPr>
              <a:t>hích</a:t>
            </a:r>
            <a:r>
              <a:rPr b="0" i="0" lang="en-US" sz="3600" u="none" cap="none" strike="noStrike">
                <a:solidFill>
                  <a:srgbClr val="00022C"/>
                </a:solidFill>
                <a:latin typeface="Times New Roman"/>
                <a:ea typeface="Times New Roman"/>
                <a:cs typeface="Times New Roman"/>
                <a:sym typeface="Times New Roman"/>
              </a:rPr>
              <a:t> giúp đỡ bạn bè trong lớp.</a:t>
            </a:r>
            <a:endParaRPr b="0" i="0" sz="3600" u="none" cap="none" strike="noStrike">
              <a:solidFill>
                <a:srgbClr val="00022C"/>
              </a:solidFill>
              <a:latin typeface="Arial"/>
              <a:ea typeface="Arial"/>
              <a:cs typeface="Arial"/>
              <a:sym typeface="Arial"/>
            </a:endParaRPr>
          </a:p>
        </p:txBody>
      </p:sp>
      <p:sp>
        <p:nvSpPr>
          <p:cNvPr id="1246" name="Google Shape;1246;p10"/>
          <p:cNvSpPr txBox="1"/>
          <p:nvPr/>
        </p:nvSpPr>
        <p:spPr>
          <a:xfrm>
            <a:off x="2018046" y="2579604"/>
            <a:ext cx="867570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22C"/>
              </a:buClr>
              <a:buSzPts val="3600"/>
              <a:buFont typeface="Times New Roman"/>
              <a:buNone/>
            </a:pPr>
            <a:r>
              <a:rPr b="0" i="0" lang="en-US" sz="3600" u="none" cap="none" strike="noStrike">
                <a:solidFill>
                  <a:srgbClr val="00022C"/>
                </a:solidFill>
                <a:latin typeface="Times New Roman"/>
                <a:ea typeface="Times New Roman"/>
                <a:cs typeface="Times New Roman"/>
                <a:sym typeface="Times New Roman"/>
              </a:rPr>
              <a:t>b.         </a:t>
            </a:r>
            <a:r>
              <a:rPr b="0" i="0" lang="en-US" sz="3600" u="none" cap="none" strike="noStrike">
                <a:solidFill>
                  <a:srgbClr val="00022C"/>
                </a:solidFill>
                <a:latin typeface="Times New Roman"/>
                <a:ea typeface="Times New Roman"/>
                <a:cs typeface="Times New Roman"/>
                <a:sym typeface="Times New Roman"/>
              </a:rPr>
              <a:t>           </a:t>
            </a:r>
            <a:r>
              <a:rPr lang="en-US" sz="3600">
                <a:solidFill>
                  <a:srgbClr val="00022C"/>
                </a:solidFill>
                <a:latin typeface="Times New Roman"/>
                <a:ea typeface="Times New Roman"/>
                <a:cs typeface="Times New Roman"/>
                <a:sym typeface="Times New Roman"/>
              </a:rPr>
              <a:t>n</a:t>
            </a:r>
            <a:r>
              <a:rPr b="0" i="0" lang="en-US" sz="3600" u="none" cap="none" strike="noStrike">
                <a:solidFill>
                  <a:srgbClr val="00022C"/>
                </a:solidFill>
                <a:latin typeface="Times New Roman"/>
                <a:ea typeface="Times New Roman"/>
                <a:cs typeface="Times New Roman"/>
                <a:sym typeface="Times New Roman"/>
              </a:rPr>
              <a:t>hảy nhót, chuyền từ cành này sang cành khác.</a:t>
            </a:r>
            <a:endParaRPr b="0" i="0" sz="3600" u="none" cap="none" strike="noStrike">
              <a:solidFill>
                <a:srgbClr val="00022C"/>
              </a:solidFill>
              <a:latin typeface="Arial"/>
              <a:ea typeface="Arial"/>
              <a:cs typeface="Arial"/>
              <a:sym typeface="Arial"/>
            </a:endParaRPr>
          </a:p>
        </p:txBody>
      </p:sp>
      <p:sp>
        <p:nvSpPr>
          <p:cNvPr id="1247" name="Google Shape;1247;p10"/>
          <p:cNvSpPr txBox="1"/>
          <p:nvPr/>
        </p:nvSpPr>
        <p:spPr>
          <a:xfrm>
            <a:off x="2018047" y="3919409"/>
            <a:ext cx="867570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22C"/>
              </a:buClr>
              <a:buSzPts val="3600"/>
              <a:buFont typeface="Times New Roman"/>
              <a:buNone/>
            </a:pPr>
            <a:r>
              <a:rPr b="0" i="0" lang="en-US" sz="3600" u="none" cap="none" strike="noStrike">
                <a:solidFill>
                  <a:srgbClr val="00022C"/>
                </a:solidFill>
                <a:latin typeface="Times New Roman"/>
                <a:ea typeface="Times New Roman"/>
                <a:cs typeface="Times New Roman"/>
                <a:sym typeface="Times New Roman"/>
              </a:rPr>
              <a:t>c.           </a:t>
            </a:r>
            <a:r>
              <a:rPr lang="en-US" sz="3600">
                <a:solidFill>
                  <a:srgbClr val="00022C"/>
                </a:solidFill>
                <a:latin typeface="Times New Roman"/>
                <a:ea typeface="Times New Roman"/>
                <a:cs typeface="Times New Roman"/>
                <a:sym typeface="Times New Roman"/>
              </a:rPr>
              <a:t>t</a:t>
            </a:r>
            <a:r>
              <a:rPr b="0" i="0" lang="en-US" sz="3600" u="none" cap="none" strike="noStrike">
                <a:solidFill>
                  <a:srgbClr val="00022C"/>
                </a:solidFill>
                <a:latin typeface="Times New Roman"/>
                <a:ea typeface="Times New Roman"/>
                <a:cs typeface="Times New Roman"/>
                <a:sym typeface="Times New Roman"/>
              </a:rPr>
              <a:t>hổi vi vu.</a:t>
            </a:r>
            <a:endParaRPr b="0" i="0" sz="3600" u="none" cap="none" strike="noStrike">
              <a:solidFill>
                <a:srgbClr val="00022C"/>
              </a:solidFill>
              <a:latin typeface="Arial"/>
              <a:ea typeface="Arial"/>
              <a:cs typeface="Arial"/>
              <a:sym typeface="Arial"/>
            </a:endParaRPr>
          </a:p>
        </p:txBody>
      </p:sp>
      <p:sp>
        <p:nvSpPr>
          <p:cNvPr id="1248" name="Google Shape;1248;p10"/>
          <p:cNvSpPr/>
          <p:nvPr/>
        </p:nvSpPr>
        <p:spPr>
          <a:xfrm>
            <a:off x="2520007" y="1517404"/>
            <a:ext cx="1608527" cy="525808"/>
          </a:xfrm>
          <a:prstGeom prst="rect">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Arial"/>
              <a:buNone/>
            </a:pPr>
            <a:r>
              <a:t/>
            </a:r>
            <a:endParaRPr b="0" i="0" sz="4000" u="none" cap="none" strike="noStrike">
              <a:solidFill>
                <a:srgbClr val="00022C"/>
              </a:solidFill>
              <a:latin typeface="Arial"/>
              <a:ea typeface="Arial"/>
              <a:cs typeface="Arial"/>
              <a:sym typeface="Arial"/>
            </a:endParaRPr>
          </a:p>
        </p:txBody>
      </p:sp>
      <p:sp>
        <p:nvSpPr>
          <p:cNvPr id="1249" name="Google Shape;1249;p10"/>
          <p:cNvSpPr/>
          <p:nvPr/>
        </p:nvSpPr>
        <p:spPr>
          <a:xfrm>
            <a:off x="2520006" y="2606431"/>
            <a:ext cx="2003868" cy="525808"/>
          </a:xfrm>
          <a:prstGeom prst="rect">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Arial"/>
              <a:buNone/>
            </a:pPr>
            <a:r>
              <a:t/>
            </a:r>
            <a:endParaRPr b="0" i="0" sz="4000" u="none" cap="none" strike="noStrike">
              <a:solidFill>
                <a:srgbClr val="00022C"/>
              </a:solidFill>
              <a:latin typeface="Arial"/>
              <a:ea typeface="Arial"/>
              <a:cs typeface="Arial"/>
              <a:sym typeface="Arial"/>
            </a:endParaRPr>
          </a:p>
        </p:txBody>
      </p:sp>
      <p:sp>
        <p:nvSpPr>
          <p:cNvPr id="1250" name="Google Shape;1250;p10"/>
          <p:cNvSpPr/>
          <p:nvPr/>
        </p:nvSpPr>
        <p:spPr>
          <a:xfrm>
            <a:off x="2520005" y="3923771"/>
            <a:ext cx="1025693" cy="525808"/>
          </a:xfrm>
          <a:prstGeom prst="rect">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Arial"/>
              <a:buNone/>
            </a:pPr>
            <a:r>
              <a:t/>
            </a:r>
            <a:endParaRPr b="0" i="0" sz="4000" u="none" cap="none" strike="noStrike">
              <a:solidFill>
                <a:srgbClr val="00022C"/>
              </a:solidFill>
              <a:latin typeface="Arial"/>
              <a:ea typeface="Arial"/>
              <a:cs typeface="Arial"/>
              <a:sym typeface="Arial"/>
            </a:endParaRPr>
          </a:p>
        </p:txBody>
      </p:sp>
      <p:sp>
        <p:nvSpPr>
          <p:cNvPr id="1251" name="Google Shape;1251;p10"/>
          <p:cNvSpPr txBox="1"/>
          <p:nvPr/>
        </p:nvSpPr>
        <p:spPr>
          <a:xfrm>
            <a:off x="2546995" y="1474848"/>
            <a:ext cx="162170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7030A0"/>
                </a:solidFill>
                <a:latin typeface="Cambria"/>
                <a:ea typeface="Cambria"/>
                <a:cs typeface="Cambria"/>
                <a:sym typeface="Cambria"/>
              </a:rPr>
              <a:t>Bạn An</a:t>
            </a:r>
            <a:endParaRPr sz="3600">
              <a:solidFill>
                <a:srgbClr val="7030A0"/>
              </a:solidFill>
              <a:latin typeface="Cambria"/>
              <a:ea typeface="Cambria"/>
              <a:cs typeface="Cambria"/>
              <a:sym typeface="Cambria"/>
            </a:endParaRPr>
          </a:p>
        </p:txBody>
      </p:sp>
      <p:sp>
        <p:nvSpPr>
          <p:cNvPr id="1252" name="Google Shape;1252;p10"/>
          <p:cNvSpPr txBox="1"/>
          <p:nvPr/>
        </p:nvSpPr>
        <p:spPr>
          <a:xfrm>
            <a:off x="2520005" y="2565233"/>
            <a:ext cx="228010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7030A0"/>
                </a:solidFill>
                <a:latin typeface="Cambria"/>
                <a:ea typeface="Cambria"/>
                <a:cs typeface="Cambria"/>
                <a:sym typeface="Cambria"/>
              </a:rPr>
              <a:t>Chim sâu</a:t>
            </a:r>
            <a:endParaRPr sz="3600">
              <a:solidFill>
                <a:srgbClr val="7030A0"/>
              </a:solidFill>
              <a:latin typeface="Cambria"/>
              <a:ea typeface="Cambria"/>
              <a:cs typeface="Cambria"/>
              <a:sym typeface="Cambria"/>
            </a:endParaRPr>
          </a:p>
        </p:txBody>
      </p:sp>
      <p:sp>
        <p:nvSpPr>
          <p:cNvPr id="1253" name="Google Shape;1253;p10"/>
          <p:cNvSpPr txBox="1"/>
          <p:nvPr/>
        </p:nvSpPr>
        <p:spPr>
          <a:xfrm>
            <a:off x="2546995" y="3878072"/>
            <a:ext cx="162170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7030A0"/>
                </a:solidFill>
                <a:latin typeface="Cambria"/>
                <a:ea typeface="Cambria"/>
                <a:cs typeface="Cambria"/>
                <a:sym typeface="Cambria"/>
              </a:rPr>
              <a:t>Gió</a:t>
            </a:r>
            <a:endParaRPr sz="3600">
              <a:solidFill>
                <a:srgbClr val="7030A0"/>
              </a:solidFill>
              <a:latin typeface="Cambria"/>
              <a:ea typeface="Cambria"/>
              <a:cs typeface="Cambria"/>
              <a:sym typeface="Cambria"/>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9"/>
                                        </p:tgtEl>
                                        <p:attrNameLst>
                                          <p:attrName>style.visibility</p:attrName>
                                        </p:attrNameLst>
                                      </p:cBhvr>
                                      <p:to>
                                        <p:strVal val="visible"/>
                                      </p:to>
                                    </p:set>
                                    <p:animEffect filter="fade" transition="in">
                                      <p:cBhvr>
                                        <p:cTn dur="500"/>
                                        <p:tgtEl>
                                          <p:spTgt spid="1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1"/>
                                        </p:tgtEl>
                                        <p:attrNameLst>
                                          <p:attrName>style.visibility</p:attrName>
                                        </p:attrNameLst>
                                      </p:cBhvr>
                                      <p:to>
                                        <p:strVal val="visible"/>
                                      </p:to>
                                    </p:set>
                                    <p:animEffect filter="fade" transition="in">
                                      <p:cBhvr>
                                        <p:cTn dur="500"/>
                                        <p:tgtEl>
                                          <p:spTgt spid="1241"/>
                                        </p:tgtEl>
                                      </p:cBhvr>
                                    </p:animEffect>
                                  </p:childTnLst>
                                </p:cTn>
                              </p:par>
                              <p:par>
                                <p:cTn fill="hold" nodeType="withEffect" presetClass="entr" presetID="2" presetSubtype="4">
                                  <p:stCondLst>
                                    <p:cond delay="0"/>
                                  </p:stCondLst>
                                  <p:childTnLst>
                                    <p:set>
                                      <p:cBhvr>
                                        <p:cTn dur="1" fill="hold">
                                          <p:stCondLst>
                                            <p:cond delay="0"/>
                                          </p:stCondLst>
                                        </p:cTn>
                                        <p:tgtEl>
                                          <p:spTgt spid="1245"/>
                                        </p:tgtEl>
                                        <p:attrNameLst>
                                          <p:attrName>style.visibility</p:attrName>
                                        </p:attrNameLst>
                                      </p:cBhvr>
                                      <p:to>
                                        <p:strVal val="visible"/>
                                      </p:to>
                                    </p:set>
                                    <p:anim calcmode="lin" valueType="num">
                                      <p:cBhvr additive="base">
                                        <p:cTn dur="500"/>
                                        <p:tgtEl>
                                          <p:spTgt spid="1245"/>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48"/>
                                        </p:tgtEl>
                                        <p:attrNameLst>
                                          <p:attrName>style.visibility</p:attrName>
                                        </p:attrNameLst>
                                      </p:cBhvr>
                                      <p:to>
                                        <p:strVal val="visible"/>
                                      </p:to>
                                    </p:set>
                                    <p:animEffect filter="fade" transition="in">
                                      <p:cBhvr>
                                        <p:cTn dur="500"/>
                                        <p:tgtEl>
                                          <p:spTgt spid="1248"/>
                                        </p:tgtEl>
                                      </p:cBhvr>
                                    </p:animEffect>
                                  </p:childTnLst>
                                </p:cTn>
                              </p:par>
                              <p:par>
                                <p:cTn fill="hold" nodeType="withEffect" presetClass="entr" presetID="2" presetSubtype="4">
                                  <p:stCondLst>
                                    <p:cond delay="0"/>
                                  </p:stCondLst>
                                  <p:childTnLst>
                                    <p:set>
                                      <p:cBhvr>
                                        <p:cTn dur="1" fill="hold">
                                          <p:stCondLst>
                                            <p:cond delay="0"/>
                                          </p:stCondLst>
                                        </p:cTn>
                                        <p:tgtEl>
                                          <p:spTgt spid="1246"/>
                                        </p:tgtEl>
                                        <p:attrNameLst>
                                          <p:attrName>style.visibility</p:attrName>
                                        </p:attrNameLst>
                                      </p:cBhvr>
                                      <p:to>
                                        <p:strVal val="visible"/>
                                      </p:to>
                                    </p:set>
                                    <p:anim calcmode="lin" valueType="num">
                                      <p:cBhvr additive="base">
                                        <p:cTn dur="500"/>
                                        <p:tgtEl>
                                          <p:spTgt spid="1246"/>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49"/>
                                        </p:tgtEl>
                                        <p:attrNameLst>
                                          <p:attrName>style.visibility</p:attrName>
                                        </p:attrNameLst>
                                      </p:cBhvr>
                                      <p:to>
                                        <p:strVal val="visible"/>
                                      </p:to>
                                    </p:set>
                                    <p:animEffect filter="fade" transition="in">
                                      <p:cBhvr>
                                        <p:cTn dur="500"/>
                                        <p:tgtEl>
                                          <p:spTgt spid="1249"/>
                                        </p:tgtEl>
                                      </p:cBhvr>
                                    </p:animEffect>
                                  </p:childTnLst>
                                </p:cTn>
                              </p:par>
                              <p:par>
                                <p:cTn fill="hold" nodeType="withEffect" presetClass="entr" presetID="2" presetSubtype="4">
                                  <p:stCondLst>
                                    <p:cond delay="0"/>
                                  </p:stCondLst>
                                  <p:childTnLst>
                                    <p:set>
                                      <p:cBhvr>
                                        <p:cTn dur="1" fill="hold">
                                          <p:stCondLst>
                                            <p:cond delay="0"/>
                                          </p:stCondLst>
                                        </p:cTn>
                                        <p:tgtEl>
                                          <p:spTgt spid="1247"/>
                                        </p:tgtEl>
                                        <p:attrNameLst>
                                          <p:attrName>style.visibility</p:attrName>
                                        </p:attrNameLst>
                                      </p:cBhvr>
                                      <p:to>
                                        <p:strVal val="visible"/>
                                      </p:to>
                                    </p:set>
                                    <p:anim calcmode="lin" valueType="num">
                                      <p:cBhvr additive="base">
                                        <p:cTn dur="500"/>
                                        <p:tgtEl>
                                          <p:spTgt spid="1247"/>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500"/>
                                        <p:tgtEl>
                                          <p:spTgt spid="1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1"/>
                                        </p:tgtEl>
                                        <p:attrNameLst>
                                          <p:attrName>style.visibility</p:attrName>
                                        </p:attrNameLst>
                                      </p:cBhvr>
                                      <p:to>
                                        <p:strVal val="visible"/>
                                      </p:to>
                                    </p:set>
                                    <p:animEffect filter="fade" transition="in">
                                      <p:cBhvr>
                                        <p:cTn dur="500"/>
                                        <p:tgtEl>
                                          <p:spTgt spid="1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2"/>
                                        </p:tgtEl>
                                        <p:attrNameLst>
                                          <p:attrName>style.visibility</p:attrName>
                                        </p:attrNameLst>
                                      </p:cBhvr>
                                      <p:to>
                                        <p:strVal val="visible"/>
                                      </p:to>
                                    </p:set>
                                    <p:animEffect filter="fade" transition="in">
                                      <p:cBhvr>
                                        <p:cTn dur="500"/>
                                        <p:tgtEl>
                                          <p:spTgt spid="1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500"/>
                                        <p:tgtEl>
                                          <p:spTgt spid="1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1"/>
          <p:cNvSpPr/>
          <p:nvPr/>
        </p:nvSpPr>
        <p:spPr>
          <a:xfrm>
            <a:off x="1109545" y="409248"/>
            <a:ext cx="10360830" cy="646986"/>
          </a:xfrm>
          <a:prstGeom prst="roundRect">
            <a:avLst>
              <a:gd fmla="val 16667" name="adj"/>
            </a:avLst>
          </a:prstGeom>
          <a:solidFill>
            <a:schemeClr val="dk1"/>
          </a:solidFill>
          <a:ln cap="flat" cmpd="sng" w="38100">
            <a:solidFill>
              <a:srgbClr val="00022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Cambria"/>
              <a:buNone/>
            </a:pPr>
            <a:r>
              <a:rPr lang="en-US" sz="3200">
                <a:solidFill>
                  <a:srgbClr val="00022C"/>
                </a:solidFill>
                <a:latin typeface="Cambria"/>
                <a:ea typeface="Cambria"/>
                <a:cs typeface="Cambria"/>
                <a:sym typeface="Cambria"/>
              </a:rPr>
              <a:t>Đặt câu hỏi cho bộ phận in đậm trong mỗi câu dưới đây:</a:t>
            </a:r>
            <a:endParaRPr b="0" i="0" sz="3200" u="none" cap="none" strike="noStrike">
              <a:solidFill>
                <a:srgbClr val="00022C"/>
              </a:solidFill>
              <a:latin typeface="Cambria"/>
              <a:ea typeface="Cambria"/>
              <a:cs typeface="Cambria"/>
              <a:sym typeface="Cambria"/>
            </a:endParaRPr>
          </a:p>
        </p:txBody>
      </p:sp>
      <p:sp>
        <p:nvSpPr>
          <p:cNvPr id="1259" name="Google Shape;1259;p11"/>
          <p:cNvSpPr/>
          <p:nvPr/>
        </p:nvSpPr>
        <p:spPr>
          <a:xfrm>
            <a:off x="133061" y="218379"/>
            <a:ext cx="1194820" cy="1168539"/>
          </a:xfrm>
          <a:prstGeom prst="ellipse">
            <a:avLst/>
          </a:prstGeom>
          <a:solidFill>
            <a:srgbClr val="8E95FF"/>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FFFF"/>
                </a:solidFill>
                <a:latin typeface="Arial"/>
                <a:ea typeface="Arial"/>
                <a:cs typeface="Arial"/>
                <a:sym typeface="Arial"/>
              </a:rPr>
              <a:t>3</a:t>
            </a:r>
            <a:endParaRPr b="0" i="0" sz="4800" u="none" cap="none" strike="noStrike">
              <a:solidFill>
                <a:srgbClr val="000000"/>
              </a:solidFill>
              <a:latin typeface="Arial"/>
              <a:ea typeface="Arial"/>
              <a:cs typeface="Arial"/>
              <a:sym typeface="Arial"/>
            </a:endParaRPr>
          </a:p>
        </p:txBody>
      </p:sp>
      <p:sp>
        <p:nvSpPr>
          <p:cNvPr id="1260" name="Google Shape;1260;p11"/>
          <p:cNvSpPr/>
          <p:nvPr/>
        </p:nvSpPr>
        <p:spPr>
          <a:xfrm>
            <a:off x="1327879" y="1184108"/>
            <a:ext cx="10299437" cy="5428447"/>
          </a:xfrm>
          <a:prstGeom prst="roundRect">
            <a:avLst>
              <a:gd fmla="val 16667" name="adj"/>
            </a:avLst>
          </a:prstGeom>
          <a:solidFill>
            <a:schemeClr val="accent2"/>
          </a:solidFill>
          <a:ln cap="flat" cmpd="sng" w="25400">
            <a:solidFill>
              <a:srgbClr val="7579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BBBFFF"/>
              </a:solidFill>
              <a:latin typeface="Arial"/>
              <a:ea typeface="Arial"/>
              <a:cs typeface="Arial"/>
              <a:sym typeface="Arial"/>
            </a:endParaRPr>
          </a:p>
        </p:txBody>
      </p:sp>
      <p:sp>
        <p:nvSpPr>
          <p:cNvPr id="1261" name="Google Shape;1261;p11"/>
          <p:cNvSpPr txBox="1"/>
          <p:nvPr/>
        </p:nvSpPr>
        <p:spPr>
          <a:xfrm>
            <a:off x="2397283" y="1536843"/>
            <a:ext cx="6486833" cy="6463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US" sz="3600">
                <a:solidFill>
                  <a:srgbClr val="00022C"/>
                </a:solidFill>
                <a:latin typeface="Times New Roman"/>
                <a:ea typeface="Times New Roman"/>
                <a:cs typeface="Times New Roman"/>
                <a:sym typeface="Times New Roman"/>
              </a:rPr>
              <a:t>a. </a:t>
            </a:r>
            <a:r>
              <a:rPr b="1" lang="en-US" sz="3600">
                <a:solidFill>
                  <a:srgbClr val="00022C"/>
                </a:solidFill>
                <a:latin typeface="Times New Roman"/>
                <a:ea typeface="Times New Roman"/>
                <a:cs typeface="Times New Roman"/>
                <a:sym typeface="Times New Roman"/>
              </a:rPr>
              <a:t>Mây đen </a:t>
            </a:r>
            <a:r>
              <a:rPr lang="en-US" sz="3600">
                <a:solidFill>
                  <a:srgbClr val="00022C"/>
                </a:solidFill>
                <a:latin typeface="Times New Roman"/>
                <a:ea typeface="Times New Roman"/>
                <a:cs typeface="Times New Roman"/>
                <a:sym typeface="Times New Roman"/>
              </a:rPr>
              <a:t>che kín bầu trời.</a:t>
            </a:r>
            <a:endParaRPr b="0" i="0" sz="3600" u="none" cap="none" strike="noStrike">
              <a:solidFill>
                <a:srgbClr val="00022C"/>
              </a:solidFill>
              <a:latin typeface="Arial"/>
              <a:ea typeface="Arial"/>
              <a:cs typeface="Arial"/>
              <a:sym typeface="Arial"/>
            </a:endParaRPr>
          </a:p>
        </p:txBody>
      </p:sp>
      <p:pic>
        <p:nvPicPr>
          <p:cNvPr id="1262" name="Google Shape;1262;p11"/>
          <p:cNvPicPr preferRelativeResize="0"/>
          <p:nvPr/>
        </p:nvPicPr>
        <p:blipFill rotWithShape="1">
          <a:blip r:embed="rId3">
            <a:alphaModFix/>
          </a:blip>
          <a:srcRect b="0" l="0" r="0" t="0"/>
          <a:stretch/>
        </p:blipFill>
        <p:spPr>
          <a:xfrm flipH="1">
            <a:off x="0" y="3927107"/>
            <a:ext cx="2219091" cy="3028651"/>
          </a:xfrm>
          <a:prstGeom prst="rect">
            <a:avLst/>
          </a:prstGeom>
          <a:noFill/>
          <a:ln>
            <a:noFill/>
          </a:ln>
        </p:spPr>
      </p:pic>
      <p:sp>
        <p:nvSpPr>
          <p:cNvPr id="1263" name="Google Shape;1263;p11"/>
          <p:cNvSpPr txBox="1"/>
          <p:nvPr/>
        </p:nvSpPr>
        <p:spPr>
          <a:xfrm>
            <a:off x="2397283" y="3069023"/>
            <a:ext cx="9073093"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US" sz="3600">
                <a:solidFill>
                  <a:srgbClr val="00022C"/>
                </a:solidFill>
                <a:latin typeface="Times New Roman"/>
                <a:ea typeface="Times New Roman"/>
                <a:cs typeface="Times New Roman"/>
                <a:sym typeface="Times New Roman"/>
              </a:rPr>
              <a:t>b. </a:t>
            </a:r>
            <a:r>
              <a:rPr b="1" lang="en-US" sz="3600">
                <a:solidFill>
                  <a:srgbClr val="00022C"/>
                </a:solidFill>
                <a:latin typeface="Times New Roman"/>
                <a:ea typeface="Times New Roman"/>
                <a:cs typeface="Times New Roman"/>
                <a:sym typeface="Times New Roman"/>
              </a:rPr>
              <a:t>Cánh cổng đồn biên phòng </a:t>
            </a:r>
            <a:r>
              <a:rPr lang="en-US" sz="3600">
                <a:solidFill>
                  <a:srgbClr val="00022C"/>
                </a:solidFill>
                <a:latin typeface="Times New Roman"/>
                <a:ea typeface="Times New Roman"/>
                <a:cs typeface="Times New Roman"/>
                <a:sym typeface="Times New Roman"/>
              </a:rPr>
              <a:t>hiện ra trước mắt tôi.</a:t>
            </a:r>
            <a:endParaRPr b="0" i="0" sz="3600" u="none" cap="none" strike="noStrike">
              <a:solidFill>
                <a:srgbClr val="00022C"/>
              </a:solidFill>
              <a:latin typeface="Arial"/>
              <a:ea typeface="Arial"/>
              <a:cs typeface="Arial"/>
              <a:sym typeface="Arial"/>
            </a:endParaRPr>
          </a:p>
        </p:txBody>
      </p:sp>
      <p:sp>
        <p:nvSpPr>
          <p:cNvPr id="1264" name="Google Shape;1264;p11"/>
          <p:cNvSpPr txBox="1"/>
          <p:nvPr/>
        </p:nvSpPr>
        <p:spPr>
          <a:xfrm>
            <a:off x="2397283" y="5117786"/>
            <a:ext cx="9335913" cy="64633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US" sz="3600">
                <a:solidFill>
                  <a:srgbClr val="00022C"/>
                </a:solidFill>
                <a:latin typeface="Times New Roman"/>
                <a:ea typeface="Times New Roman"/>
                <a:cs typeface="Times New Roman"/>
                <a:sym typeface="Times New Roman"/>
              </a:rPr>
              <a:t>c. </a:t>
            </a:r>
            <a:r>
              <a:rPr b="1" lang="en-US" sz="3600">
                <a:solidFill>
                  <a:srgbClr val="00022C"/>
                </a:solidFill>
                <a:latin typeface="Times New Roman"/>
                <a:ea typeface="Times New Roman"/>
                <a:cs typeface="Times New Roman"/>
                <a:sym typeface="Times New Roman"/>
              </a:rPr>
              <a:t>Một chú bộ đội </a:t>
            </a:r>
            <a:r>
              <a:rPr lang="en-US" sz="3600">
                <a:solidFill>
                  <a:srgbClr val="00022C"/>
                </a:solidFill>
                <a:latin typeface="Times New Roman"/>
                <a:ea typeface="Times New Roman"/>
                <a:cs typeface="Times New Roman"/>
                <a:sym typeface="Times New Roman"/>
              </a:rPr>
              <a:t>đang đứng gác trước cổng.</a:t>
            </a:r>
            <a:endParaRPr b="0" i="0" sz="3600" u="none" cap="none" strike="noStrike">
              <a:solidFill>
                <a:srgbClr val="00022C"/>
              </a:solidFill>
              <a:latin typeface="Arial"/>
              <a:ea typeface="Arial"/>
              <a:cs typeface="Arial"/>
              <a:sym typeface="Arial"/>
            </a:endParaRPr>
          </a:p>
        </p:txBody>
      </p:sp>
      <p:sp>
        <p:nvSpPr>
          <p:cNvPr id="1265" name="Google Shape;1265;p11"/>
          <p:cNvSpPr/>
          <p:nvPr/>
        </p:nvSpPr>
        <p:spPr>
          <a:xfrm>
            <a:off x="2526632" y="2274439"/>
            <a:ext cx="6102416" cy="665904"/>
          </a:xfrm>
          <a:prstGeom prst="roundRect">
            <a:avLst>
              <a:gd fmla="val 16667" name="adj"/>
            </a:avLst>
          </a:prstGeom>
          <a:solidFill>
            <a:schemeClr val="accen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Cái gì che kín bầu trời?</a:t>
            </a:r>
            <a:endParaRPr sz="4000">
              <a:solidFill>
                <a:schemeClr val="dk1"/>
              </a:solidFill>
              <a:latin typeface="Cambria"/>
              <a:ea typeface="Cambria"/>
              <a:cs typeface="Cambria"/>
              <a:sym typeface="Cambria"/>
            </a:endParaRPr>
          </a:p>
        </p:txBody>
      </p:sp>
      <p:sp>
        <p:nvSpPr>
          <p:cNvPr id="1266" name="Google Shape;1266;p11"/>
          <p:cNvSpPr/>
          <p:nvPr/>
        </p:nvSpPr>
        <p:spPr>
          <a:xfrm>
            <a:off x="2526632" y="4324008"/>
            <a:ext cx="6511490" cy="665904"/>
          </a:xfrm>
          <a:prstGeom prst="roundRect">
            <a:avLst>
              <a:gd fmla="val 16667" name="adj"/>
            </a:avLst>
          </a:prstGeom>
          <a:solidFill>
            <a:schemeClr val="accen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Cái gì hiện ra trước mắt tôi?</a:t>
            </a:r>
            <a:endParaRPr sz="4000">
              <a:solidFill>
                <a:schemeClr val="dk1"/>
              </a:solidFill>
              <a:latin typeface="Cambria"/>
              <a:ea typeface="Cambria"/>
              <a:cs typeface="Cambria"/>
              <a:sym typeface="Cambria"/>
            </a:endParaRPr>
          </a:p>
        </p:txBody>
      </p:sp>
      <p:sp>
        <p:nvSpPr>
          <p:cNvPr id="1267" name="Google Shape;1267;p11"/>
          <p:cNvSpPr/>
          <p:nvPr/>
        </p:nvSpPr>
        <p:spPr>
          <a:xfrm>
            <a:off x="2526632" y="5821315"/>
            <a:ext cx="7031254" cy="665904"/>
          </a:xfrm>
          <a:prstGeom prst="roundRect">
            <a:avLst>
              <a:gd fmla="val 16667" name="adj"/>
            </a:avLst>
          </a:prstGeom>
          <a:solidFill>
            <a:schemeClr val="accen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Ai đang đứng gác trước cổng?</a:t>
            </a:r>
            <a:endParaRPr sz="4000">
              <a:solidFill>
                <a:schemeClr val="dk1"/>
              </a:solidFill>
              <a:latin typeface="Cambria"/>
              <a:ea typeface="Cambria"/>
              <a:cs typeface="Cambria"/>
              <a:sym typeface="Cambria"/>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8"/>
                                        </p:tgtEl>
                                        <p:attrNameLst>
                                          <p:attrName>style.visibility</p:attrName>
                                        </p:attrNameLst>
                                      </p:cBhvr>
                                      <p:to>
                                        <p:strVal val="visible"/>
                                      </p:to>
                                    </p:set>
                                    <p:animEffect filter="fade" transition="in">
                                      <p:cBhvr>
                                        <p:cTn dur="500"/>
                                        <p:tgtEl>
                                          <p:spTgt spid="1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61"/>
                                        </p:tgtEl>
                                        <p:attrNameLst>
                                          <p:attrName>style.visibility</p:attrName>
                                        </p:attrNameLst>
                                      </p:cBhvr>
                                      <p:to>
                                        <p:strVal val="visible"/>
                                      </p:to>
                                    </p:set>
                                    <p:anim calcmode="lin" valueType="num">
                                      <p:cBhvr additive="base">
                                        <p:cTn dur="500"/>
                                        <p:tgtEl>
                                          <p:spTgt spid="126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63"/>
                                        </p:tgtEl>
                                        <p:attrNameLst>
                                          <p:attrName>style.visibility</p:attrName>
                                        </p:attrNameLst>
                                      </p:cBhvr>
                                      <p:to>
                                        <p:strVal val="visible"/>
                                      </p:to>
                                    </p:set>
                                    <p:anim calcmode="lin" valueType="num">
                                      <p:cBhvr additive="base">
                                        <p:cTn dur="500"/>
                                        <p:tgtEl>
                                          <p:spTgt spid="126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64"/>
                                        </p:tgtEl>
                                        <p:attrNameLst>
                                          <p:attrName>style.visibility</p:attrName>
                                        </p:attrNameLst>
                                      </p:cBhvr>
                                      <p:to>
                                        <p:strVal val="visible"/>
                                      </p:to>
                                    </p:set>
                                    <p:anim calcmode="lin" valueType="num">
                                      <p:cBhvr additive="base">
                                        <p:cTn dur="500"/>
                                        <p:tgtEl>
                                          <p:spTgt spid="126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65"/>
                                        </p:tgtEl>
                                        <p:attrNameLst>
                                          <p:attrName>style.visibility</p:attrName>
                                        </p:attrNameLst>
                                      </p:cBhvr>
                                      <p:to>
                                        <p:strVal val="visible"/>
                                      </p:to>
                                    </p:set>
                                    <p:anim calcmode="lin" valueType="num">
                                      <p:cBhvr additive="base">
                                        <p:cTn dur="500"/>
                                        <p:tgtEl>
                                          <p:spTgt spid="126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66"/>
                                        </p:tgtEl>
                                        <p:attrNameLst>
                                          <p:attrName>style.visibility</p:attrName>
                                        </p:attrNameLst>
                                      </p:cBhvr>
                                      <p:to>
                                        <p:strVal val="visible"/>
                                      </p:to>
                                    </p:set>
                                    <p:anim calcmode="lin" valueType="num">
                                      <p:cBhvr additive="base">
                                        <p:cTn dur="500"/>
                                        <p:tgtEl>
                                          <p:spTgt spid="126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67"/>
                                        </p:tgtEl>
                                        <p:attrNameLst>
                                          <p:attrName>style.visibility</p:attrName>
                                        </p:attrNameLst>
                                      </p:cBhvr>
                                      <p:to>
                                        <p:strVal val="visible"/>
                                      </p:to>
                                    </p:set>
                                    <p:anim calcmode="lin" valueType="num">
                                      <p:cBhvr additive="base">
                                        <p:cTn dur="500"/>
                                        <p:tgtEl>
                                          <p:spTgt spid="126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12"/>
          <p:cNvSpPr/>
          <p:nvPr/>
        </p:nvSpPr>
        <p:spPr>
          <a:xfrm>
            <a:off x="973163" y="148375"/>
            <a:ext cx="10360830" cy="783193"/>
          </a:xfrm>
          <a:prstGeom prst="roundRect">
            <a:avLst>
              <a:gd fmla="val 16667" name="adj"/>
            </a:avLst>
          </a:prstGeom>
          <a:solidFill>
            <a:schemeClr val="dk1"/>
          </a:solidFill>
          <a:ln cap="flat" cmpd="sng" w="38100">
            <a:solidFill>
              <a:srgbClr val="00022C"/>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22C"/>
                </a:solidFill>
                <a:latin typeface="Arial"/>
                <a:ea typeface="Arial"/>
                <a:cs typeface="Arial"/>
                <a:sym typeface="Arial"/>
              </a:rPr>
              <a:t>Dựa</a:t>
            </a:r>
            <a:r>
              <a:rPr b="0" i="0" lang="en-US" sz="4000" u="none" cap="none" strike="noStrike">
                <a:solidFill>
                  <a:srgbClr val="00022C"/>
                </a:solidFill>
                <a:latin typeface="Arial"/>
                <a:ea typeface="Arial"/>
                <a:cs typeface="Arial"/>
                <a:sym typeface="Arial"/>
              </a:rPr>
              <a:t> vào tranh, đặt câu theo yêu cầu sau:</a:t>
            </a:r>
            <a:endParaRPr b="0" i="0" sz="4000" u="none" cap="none" strike="noStrike">
              <a:solidFill>
                <a:srgbClr val="00022C"/>
              </a:solidFill>
              <a:latin typeface="Arial"/>
              <a:ea typeface="Arial"/>
              <a:cs typeface="Arial"/>
              <a:sym typeface="Arial"/>
            </a:endParaRPr>
          </a:p>
        </p:txBody>
      </p:sp>
      <p:sp>
        <p:nvSpPr>
          <p:cNvPr id="1273" name="Google Shape;1273;p12"/>
          <p:cNvSpPr/>
          <p:nvPr/>
        </p:nvSpPr>
        <p:spPr>
          <a:xfrm>
            <a:off x="133061" y="218379"/>
            <a:ext cx="1194820" cy="1168539"/>
          </a:xfrm>
          <a:prstGeom prst="ellipse">
            <a:avLst/>
          </a:prstGeom>
          <a:solidFill>
            <a:srgbClr val="8E95FF"/>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FFFF"/>
                </a:solidFill>
                <a:latin typeface="Arial"/>
                <a:ea typeface="Arial"/>
                <a:cs typeface="Arial"/>
                <a:sym typeface="Arial"/>
              </a:rPr>
              <a:t>4</a:t>
            </a:r>
            <a:endParaRPr b="0" i="0" sz="4800" u="none" cap="none" strike="noStrike">
              <a:solidFill>
                <a:srgbClr val="000000"/>
              </a:solidFill>
              <a:latin typeface="Arial"/>
              <a:ea typeface="Arial"/>
              <a:cs typeface="Arial"/>
              <a:sym typeface="Arial"/>
            </a:endParaRPr>
          </a:p>
        </p:txBody>
      </p:sp>
      <p:sp>
        <p:nvSpPr>
          <p:cNvPr id="1274" name="Google Shape;1274;p12"/>
          <p:cNvSpPr/>
          <p:nvPr/>
        </p:nvSpPr>
        <p:spPr>
          <a:xfrm>
            <a:off x="1327880" y="1184109"/>
            <a:ext cx="10636321" cy="5380320"/>
          </a:xfrm>
          <a:prstGeom prst="roundRect">
            <a:avLst>
              <a:gd fmla="val 16667" name="adj"/>
            </a:avLst>
          </a:prstGeom>
          <a:solidFill>
            <a:schemeClr val="accent2"/>
          </a:solidFill>
          <a:ln cap="flat" cmpd="sng" w="25400">
            <a:solidFill>
              <a:srgbClr val="7579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BBBFFF"/>
              </a:solidFill>
              <a:latin typeface="Arial"/>
              <a:ea typeface="Arial"/>
              <a:cs typeface="Arial"/>
              <a:sym typeface="Arial"/>
            </a:endParaRPr>
          </a:p>
        </p:txBody>
      </p:sp>
      <p:pic>
        <p:nvPicPr>
          <p:cNvPr id="1275" name="Google Shape;1275;p12"/>
          <p:cNvPicPr preferRelativeResize="0"/>
          <p:nvPr/>
        </p:nvPicPr>
        <p:blipFill rotWithShape="1">
          <a:blip r:embed="rId3">
            <a:alphaModFix/>
          </a:blip>
          <a:srcRect b="0" l="0" r="0" t="0"/>
          <a:stretch/>
        </p:blipFill>
        <p:spPr>
          <a:xfrm flipH="1">
            <a:off x="0" y="3927107"/>
            <a:ext cx="2219091" cy="3028651"/>
          </a:xfrm>
          <a:prstGeom prst="rect">
            <a:avLst/>
          </a:prstGeom>
          <a:noFill/>
          <a:ln>
            <a:noFill/>
          </a:ln>
        </p:spPr>
      </p:pic>
      <p:sp>
        <p:nvSpPr>
          <p:cNvPr id="1276" name="Google Shape;1276;p12"/>
          <p:cNvSpPr txBox="1"/>
          <p:nvPr/>
        </p:nvSpPr>
        <p:spPr>
          <a:xfrm>
            <a:off x="1789362" y="1232913"/>
            <a:ext cx="9231564" cy="175432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22C"/>
              </a:buClr>
              <a:buSzPts val="3600"/>
              <a:buFont typeface="Cambria"/>
              <a:buNone/>
            </a:pPr>
            <a:r>
              <a:rPr b="0" i="0" lang="en-US" sz="3600" u="none" cap="none" strike="noStrike">
                <a:solidFill>
                  <a:srgbClr val="00022C"/>
                </a:solidFill>
                <a:latin typeface="Cambria"/>
                <a:ea typeface="Cambria"/>
                <a:cs typeface="Cambria"/>
                <a:sym typeface="Cambria"/>
              </a:rPr>
              <a:t>a. Chủ</a:t>
            </a:r>
            <a:r>
              <a:rPr b="0" i="0" lang="en-US" sz="3600" u="none" cap="none" strike="noStrike">
                <a:solidFill>
                  <a:srgbClr val="00022C"/>
                </a:solidFill>
                <a:latin typeface="Cambria"/>
                <a:ea typeface="Cambria"/>
                <a:cs typeface="Cambria"/>
                <a:sym typeface="Cambria"/>
              </a:rPr>
              <a:t> ngữ là danh từ chỉ người.</a:t>
            </a:r>
            <a:endParaRPr/>
          </a:p>
          <a:p>
            <a:pPr indent="0" lvl="0" marL="0" marR="0" rtl="0" algn="just">
              <a:lnSpc>
                <a:spcPct val="100000"/>
              </a:lnSpc>
              <a:spcBef>
                <a:spcPts val="0"/>
              </a:spcBef>
              <a:spcAft>
                <a:spcPts val="0"/>
              </a:spcAft>
              <a:buClr>
                <a:srgbClr val="00022C"/>
              </a:buClr>
              <a:buSzPts val="3600"/>
              <a:buFont typeface="Cambria"/>
              <a:buNone/>
            </a:pPr>
            <a:r>
              <a:rPr b="0" i="0" lang="en-US" sz="3600" u="none" cap="none" strike="noStrike">
                <a:solidFill>
                  <a:srgbClr val="00022C"/>
                </a:solidFill>
                <a:latin typeface="Cambria"/>
                <a:ea typeface="Cambria"/>
                <a:cs typeface="Cambria"/>
                <a:sym typeface="Cambria"/>
              </a:rPr>
              <a:t>b. Chủ</a:t>
            </a:r>
            <a:r>
              <a:rPr b="0" i="0" lang="en-US" sz="3600" u="none" cap="none" strike="noStrike">
                <a:solidFill>
                  <a:srgbClr val="00022C"/>
                </a:solidFill>
                <a:latin typeface="Cambria"/>
                <a:ea typeface="Cambria"/>
                <a:cs typeface="Cambria"/>
                <a:sym typeface="Cambria"/>
              </a:rPr>
              <a:t> ngữ là danh từ chỉ vật.</a:t>
            </a:r>
            <a:endParaRPr/>
          </a:p>
          <a:p>
            <a:pPr indent="0" lvl="0" marL="0" marR="0" rtl="0" algn="just">
              <a:lnSpc>
                <a:spcPct val="100000"/>
              </a:lnSpc>
              <a:spcBef>
                <a:spcPts val="0"/>
              </a:spcBef>
              <a:spcAft>
                <a:spcPts val="0"/>
              </a:spcAft>
              <a:buClr>
                <a:srgbClr val="00022C"/>
              </a:buClr>
              <a:buSzPts val="3600"/>
              <a:buFont typeface="Cambria"/>
              <a:buNone/>
            </a:pPr>
            <a:r>
              <a:rPr lang="en-US" sz="3600">
                <a:solidFill>
                  <a:srgbClr val="00022C"/>
                </a:solidFill>
                <a:latin typeface="Cambria"/>
                <a:ea typeface="Cambria"/>
                <a:cs typeface="Cambria"/>
                <a:sym typeface="Cambria"/>
              </a:rPr>
              <a:t>c.</a:t>
            </a:r>
            <a:r>
              <a:rPr lang="en-US" sz="3600">
                <a:solidFill>
                  <a:srgbClr val="00022C"/>
                </a:solidFill>
                <a:latin typeface="Cambria"/>
                <a:ea typeface="Cambria"/>
                <a:cs typeface="Cambria"/>
                <a:sym typeface="Cambria"/>
              </a:rPr>
              <a:t> Chủ ngữ là danh từ chỉ hiện tượng tự nhiên.</a:t>
            </a:r>
            <a:endParaRPr b="0" i="0" sz="3600" u="none" cap="none" strike="noStrike">
              <a:solidFill>
                <a:srgbClr val="00022C"/>
              </a:solidFill>
              <a:latin typeface="Cambria"/>
              <a:ea typeface="Cambria"/>
              <a:cs typeface="Cambria"/>
              <a:sym typeface="Cambria"/>
            </a:endParaRPr>
          </a:p>
        </p:txBody>
      </p:sp>
      <p:pic>
        <p:nvPicPr>
          <p:cNvPr id="1277" name="Google Shape;1277;p12"/>
          <p:cNvPicPr preferRelativeResize="0"/>
          <p:nvPr/>
        </p:nvPicPr>
        <p:blipFill rotWithShape="1">
          <a:blip r:embed="rId4">
            <a:alphaModFix/>
          </a:blip>
          <a:srcRect b="18642" l="10139" r="19305" t="17900"/>
          <a:stretch/>
        </p:blipFill>
        <p:spPr>
          <a:xfrm>
            <a:off x="3108959" y="3036043"/>
            <a:ext cx="7686039" cy="3343709"/>
          </a:xfrm>
          <a:prstGeom prst="rect">
            <a:avLst/>
          </a:prstGeom>
          <a:noFill/>
          <a:ln>
            <a:noFill/>
          </a:ln>
        </p:spPr>
      </p:pic>
    </p:spTree>
  </p:cSld>
  <p:clrMapOvr>
    <a:masterClrMapping/>
  </p:clrMapOvr>
  <p:transition spd="slow" p14:dur="1500">
    <p:random/>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pic>
        <p:nvPicPr>
          <p:cNvPr id="1282" name="Google Shape;1282;p14"/>
          <p:cNvPicPr preferRelativeResize="0"/>
          <p:nvPr/>
        </p:nvPicPr>
        <p:blipFill rotWithShape="1">
          <a:blip r:embed="rId3">
            <a:alphaModFix/>
          </a:blip>
          <a:srcRect b="0" l="0" r="0" t="0"/>
          <a:stretch/>
        </p:blipFill>
        <p:spPr>
          <a:xfrm>
            <a:off x="30674" y="4487843"/>
            <a:ext cx="3466343" cy="2840253"/>
          </a:xfrm>
          <a:prstGeom prst="rect">
            <a:avLst/>
          </a:prstGeom>
          <a:noFill/>
          <a:ln>
            <a:noFill/>
          </a:ln>
        </p:spPr>
      </p:pic>
      <p:pic>
        <p:nvPicPr>
          <p:cNvPr id="1283" name="Google Shape;1283;p14"/>
          <p:cNvPicPr preferRelativeResize="0"/>
          <p:nvPr/>
        </p:nvPicPr>
        <p:blipFill rotWithShape="1">
          <a:blip r:embed="rId4">
            <a:alphaModFix/>
          </a:blip>
          <a:srcRect b="0" l="0" r="0" t="0"/>
          <a:stretch/>
        </p:blipFill>
        <p:spPr>
          <a:xfrm>
            <a:off x="-326038" y="5976586"/>
            <a:ext cx="2027252" cy="1301191"/>
          </a:xfrm>
          <a:prstGeom prst="rect">
            <a:avLst/>
          </a:prstGeom>
          <a:noFill/>
          <a:ln>
            <a:noFill/>
          </a:ln>
        </p:spPr>
      </p:pic>
      <p:sp>
        <p:nvSpPr>
          <p:cNvPr id="1284" name="Google Shape;1284;p14"/>
          <p:cNvSpPr/>
          <p:nvPr/>
        </p:nvSpPr>
        <p:spPr>
          <a:xfrm>
            <a:off x="4260880" y="4972923"/>
            <a:ext cx="6317965" cy="1715744"/>
          </a:xfrm>
          <a:prstGeom prst="wedgeRoundRectCallout">
            <a:avLst>
              <a:gd fmla="val -64369" name="adj1"/>
              <a:gd fmla="val -8816" name="adj2"/>
              <a:gd fmla="val 16667" name="adj3"/>
            </a:avLst>
          </a:prstGeom>
          <a:solidFill>
            <a:schemeClr val="dk1"/>
          </a:solidFill>
          <a:ln cap="flat" cmpd="sng" w="25400">
            <a:solidFill>
              <a:srgbClr val="00066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00022C"/>
                </a:solidFill>
                <a:latin typeface="Arial"/>
                <a:ea typeface="Arial"/>
                <a:cs typeface="Arial"/>
                <a:sym typeface="Arial"/>
              </a:rPr>
              <a:t>Hãy cùng nhau trồng </a:t>
            </a:r>
            <a:r>
              <a:rPr b="0" i="0" lang="en-US" sz="4800" u="none" cap="none" strike="noStrike">
                <a:solidFill>
                  <a:srgbClr val="679B09"/>
                </a:solidFill>
                <a:latin typeface="Arial"/>
                <a:ea typeface="Arial"/>
                <a:cs typeface="Arial"/>
                <a:sym typeface="Arial"/>
              </a:rPr>
              <a:t>Cải Vui Vẻ </a:t>
            </a:r>
            <a:r>
              <a:rPr b="0" i="0" lang="en-US" sz="4800" u="none" cap="none" strike="noStrike">
                <a:solidFill>
                  <a:srgbClr val="00022C"/>
                </a:solidFill>
                <a:latin typeface="Arial"/>
                <a:ea typeface="Arial"/>
                <a:cs typeface="Arial"/>
                <a:sym typeface="Arial"/>
              </a:rPr>
              <a:t>nhé !</a:t>
            </a:r>
            <a:endParaRPr/>
          </a:p>
        </p:txBody>
      </p:sp>
      <p:grpSp>
        <p:nvGrpSpPr>
          <p:cNvPr id="1285" name="Google Shape;1285;p14"/>
          <p:cNvGrpSpPr/>
          <p:nvPr/>
        </p:nvGrpSpPr>
        <p:grpSpPr>
          <a:xfrm>
            <a:off x="1831499" y="1656291"/>
            <a:ext cx="8419406" cy="2060138"/>
            <a:chOff x="1831499" y="1656291"/>
            <a:chExt cx="8419406" cy="2060138"/>
          </a:xfrm>
        </p:grpSpPr>
        <p:sp>
          <p:nvSpPr>
            <p:cNvPr id="1286" name="Google Shape;1286;p14"/>
            <p:cNvSpPr/>
            <p:nvPr/>
          </p:nvSpPr>
          <p:spPr>
            <a:xfrm>
              <a:off x="1831499" y="1656291"/>
              <a:ext cx="8419406" cy="2060138"/>
            </a:xfrm>
            <a:prstGeom prst="roundRect">
              <a:avLst>
                <a:gd fmla="val 16667" name="adj"/>
              </a:avLst>
            </a:prstGeom>
            <a:solidFill>
              <a:srgbClr val="FFC000"/>
            </a:solid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500"/>
                <a:buFont typeface="Arial"/>
                <a:buNone/>
              </a:pPr>
              <a:r>
                <a:t/>
              </a:r>
              <a:endParaRPr b="0" i="0" sz="11500" u="none" cap="none" strike="noStrike">
                <a:solidFill>
                  <a:srgbClr val="000000"/>
                </a:solidFill>
                <a:latin typeface="Arial"/>
                <a:ea typeface="Arial"/>
                <a:cs typeface="Arial"/>
                <a:sym typeface="Arial"/>
              </a:endParaRPr>
            </a:p>
          </p:txBody>
        </p:sp>
        <p:pic>
          <p:nvPicPr>
            <p:cNvPr id="1287" name="Google Shape;1287;p14"/>
            <p:cNvPicPr preferRelativeResize="0"/>
            <p:nvPr/>
          </p:nvPicPr>
          <p:blipFill rotWithShape="1">
            <a:blip r:embed="rId5">
              <a:alphaModFix/>
            </a:blip>
            <a:srcRect b="0" l="0" r="0" t="0"/>
            <a:stretch/>
          </p:blipFill>
          <p:spPr>
            <a:xfrm>
              <a:off x="2749076" y="1814556"/>
              <a:ext cx="6584251" cy="1743607"/>
            </a:xfrm>
            <a:prstGeom prst="rect">
              <a:avLst/>
            </a:prstGeom>
            <a:noFill/>
            <a:ln>
              <a:noFill/>
            </a:ln>
          </p:spPr>
        </p:pic>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84"/>
                                        </p:tgtEl>
                                        <p:attrNameLst>
                                          <p:attrName>style.visibility</p:attrName>
                                        </p:attrNameLst>
                                      </p:cBhvr>
                                      <p:to>
                                        <p:strVal val="visible"/>
                                      </p:to>
                                    </p:set>
                                    <p:animEffect filter="fade" transition="in">
                                      <p:cBhvr>
                                        <p:cTn dur="500"/>
                                        <p:tgtEl>
                                          <p:spTgt spid="1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15"/>
          <p:cNvSpPr/>
          <p:nvPr/>
        </p:nvSpPr>
        <p:spPr>
          <a:xfrm flipH="1">
            <a:off x="3008279" y="3876686"/>
            <a:ext cx="5593855" cy="1207263"/>
          </a:xfrm>
          <a:prstGeom prst="snip1Rect">
            <a:avLst>
              <a:gd fmla="val 0" name="adj"/>
            </a:avLst>
          </a:prstGeom>
          <a:solidFill>
            <a:srgbClr val="E5EDFF"/>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400"/>
              <a:buFont typeface="Cambria"/>
              <a:buNone/>
            </a:pPr>
            <a:r>
              <a:rPr b="0" i="0" lang="en-US" sz="4400" u="none" cap="none" strike="noStrike">
                <a:solidFill>
                  <a:srgbClr val="000000"/>
                </a:solidFill>
                <a:latin typeface="Cambria"/>
                <a:ea typeface="Cambria"/>
                <a:cs typeface="Cambria"/>
                <a:sym typeface="Cambria"/>
              </a:rPr>
              <a:t>Các</a:t>
            </a:r>
            <a:r>
              <a:rPr b="0" i="0" lang="en-US" sz="4400" u="none" cap="none" strike="noStrike">
                <a:solidFill>
                  <a:srgbClr val="000000"/>
                </a:solidFill>
                <a:latin typeface="Cambria"/>
                <a:ea typeface="Cambria"/>
                <a:cs typeface="Cambria"/>
                <a:sym typeface="Cambria"/>
              </a:rPr>
              <a:t> bạn</a:t>
            </a:r>
            <a:endParaRPr b="0" i="0" sz="4400" u="none" cap="none" strike="noStrike">
              <a:solidFill>
                <a:srgbClr val="000000"/>
              </a:solidFill>
              <a:latin typeface="Cambria"/>
              <a:ea typeface="Cambria"/>
              <a:cs typeface="Cambria"/>
              <a:sym typeface="Cambria"/>
            </a:endParaRPr>
          </a:p>
        </p:txBody>
      </p:sp>
      <p:sp>
        <p:nvSpPr>
          <p:cNvPr id="1293" name="Google Shape;1293;p15"/>
          <p:cNvSpPr/>
          <p:nvPr/>
        </p:nvSpPr>
        <p:spPr>
          <a:xfrm flipH="1">
            <a:off x="3007391" y="5373301"/>
            <a:ext cx="5593855" cy="1207263"/>
          </a:xfrm>
          <a:prstGeom prst="snip1Rect">
            <a:avLst>
              <a:gd fmla="val 0" name="adj"/>
            </a:avLst>
          </a:prstGeom>
          <a:solidFill>
            <a:srgbClr val="F2F2F2"/>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400"/>
              <a:buFont typeface="Cambria"/>
              <a:buNone/>
            </a:pPr>
            <a:r>
              <a:rPr b="0" i="0" lang="en-US" sz="4400" u="none" cap="none" strike="noStrike">
                <a:solidFill>
                  <a:srgbClr val="000000"/>
                </a:solidFill>
                <a:latin typeface="Cambria"/>
                <a:ea typeface="Cambria"/>
                <a:cs typeface="Cambria"/>
                <a:sym typeface="Cambria"/>
              </a:rPr>
              <a:t>Học sinh</a:t>
            </a:r>
            <a:endParaRPr b="0" i="0" sz="4400" u="none" cap="none" strike="noStrike">
              <a:solidFill>
                <a:srgbClr val="000000"/>
              </a:solidFill>
              <a:latin typeface="Cambria"/>
              <a:ea typeface="Cambria"/>
              <a:cs typeface="Cambria"/>
              <a:sym typeface="Cambria"/>
            </a:endParaRPr>
          </a:p>
        </p:txBody>
      </p:sp>
      <p:sp>
        <p:nvSpPr>
          <p:cNvPr id="1294" name="Google Shape;1294;p15"/>
          <p:cNvSpPr/>
          <p:nvPr/>
        </p:nvSpPr>
        <p:spPr>
          <a:xfrm flipH="1">
            <a:off x="3007391" y="2391193"/>
            <a:ext cx="5594743" cy="1207263"/>
          </a:xfrm>
          <a:prstGeom prst="snip1Rect">
            <a:avLst>
              <a:gd fmla="val 0" name="adj"/>
            </a:avLst>
          </a:prstGeom>
          <a:solidFill>
            <a:schemeClr val="accent2"/>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4400"/>
              <a:buFont typeface="Cambria"/>
              <a:buNone/>
            </a:pPr>
            <a:r>
              <a:rPr b="0" i="0" lang="en-US" sz="4400" u="none" cap="none" strike="noStrike">
                <a:solidFill>
                  <a:srgbClr val="000000"/>
                </a:solidFill>
                <a:latin typeface="Cambria"/>
                <a:ea typeface="Cambria"/>
                <a:cs typeface="Cambria"/>
                <a:sym typeface="Cambria"/>
              </a:rPr>
              <a:t>Các</a:t>
            </a:r>
            <a:r>
              <a:rPr b="0" i="0" lang="en-US" sz="4400" u="none" cap="none" strike="noStrike">
                <a:solidFill>
                  <a:srgbClr val="000000"/>
                </a:solidFill>
                <a:latin typeface="Cambria"/>
                <a:ea typeface="Cambria"/>
                <a:cs typeface="Cambria"/>
                <a:sym typeface="Cambria"/>
              </a:rPr>
              <a:t> bạn học sinh</a:t>
            </a:r>
            <a:endParaRPr b="0" i="0" sz="4400" u="none" cap="none" strike="noStrike">
              <a:solidFill>
                <a:srgbClr val="000000"/>
              </a:solidFill>
              <a:latin typeface="Cambria"/>
              <a:ea typeface="Cambria"/>
              <a:cs typeface="Cambria"/>
              <a:sym typeface="Cambria"/>
            </a:endParaRPr>
          </a:p>
        </p:txBody>
      </p:sp>
      <p:sp>
        <p:nvSpPr>
          <p:cNvPr id="1295" name="Google Shape;1295;p15"/>
          <p:cNvSpPr/>
          <p:nvPr/>
        </p:nvSpPr>
        <p:spPr>
          <a:xfrm flipH="1">
            <a:off x="2770972" y="266288"/>
            <a:ext cx="8750301" cy="1662640"/>
          </a:xfrm>
          <a:prstGeom prst="wedgeRoundRectCallout">
            <a:avLst>
              <a:gd fmla="val 53694" name="adj1"/>
              <a:gd fmla="val 36920" name="adj2"/>
              <a:gd fmla="val 16667" name="adj3"/>
            </a:avLst>
          </a:prstGeom>
          <a:solidFill>
            <a:srgbClr val="BAE4FF"/>
          </a:solidFill>
          <a:ln cap="flat" cmpd="sng" w="76200">
            <a:solidFill>
              <a:schemeClr val="dk1"/>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400"/>
              <a:buFont typeface="Cambria"/>
              <a:buNone/>
            </a:pPr>
            <a:r>
              <a:rPr lang="en-US" sz="4400">
                <a:solidFill>
                  <a:srgbClr val="000000"/>
                </a:solidFill>
                <a:latin typeface="Cambria"/>
                <a:ea typeface="Cambria"/>
                <a:cs typeface="Cambria"/>
                <a:sym typeface="Cambria"/>
              </a:rPr>
              <a:t>Tìm chủ ngữ trong câu:</a:t>
            </a:r>
            <a:endParaRPr/>
          </a:p>
          <a:p>
            <a:pPr indent="0" lvl="0" marL="0" marR="0" rtl="0" algn="ctr">
              <a:lnSpc>
                <a:spcPct val="100000"/>
              </a:lnSpc>
              <a:spcBef>
                <a:spcPts val="0"/>
              </a:spcBef>
              <a:spcAft>
                <a:spcPts val="0"/>
              </a:spcAft>
              <a:buClr>
                <a:srgbClr val="000000"/>
              </a:buClr>
              <a:buSzPts val="4400"/>
              <a:buFont typeface="Cambria"/>
              <a:buNone/>
            </a:pPr>
            <a:r>
              <a:rPr b="0" i="0" lang="en-US" sz="4400" u="none" cap="none" strike="noStrike">
                <a:solidFill>
                  <a:srgbClr val="000000"/>
                </a:solidFill>
                <a:latin typeface="Cambria"/>
                <a:ea typeface="Cambria"/>
                <a:cs typeface="Cambria"/>
                <a:sym typeface="Cambria"/>
              </a:rPr>
              <a:t>Các</a:t>
            </a:r>
            <a:r>
              <a:rPr b="0" i="0" lang="en-US" sz="4400" u="none" cap="none" strike="noStrike">
                <a:solidFill>
                  <a:srgbClr val="000000"/>
                </a:solidFill>
                <a:latin typeface="Cambria"/>
                <a:ea typeface="Cambria"/>
                <a:cs typeface="Cambria"/>
                <a:sym typeface="Cambria"/>
              </a:rPr>
              <a:t> bạn học sinh đang đá cầu.</a:t>
            </a:r>
            <a:endParaRPr b="0" i="0" sz="4400" u="none" cap="none" strike="noStrike">
              <a:solidFill>
                <a:srgbClr val="000000"/>
              </a:solidFill>
              <a:latin typeface="Cambria"/>
              <a:ea typeface="Cambria"/>
              <a:cs typeface="Cambria"/>
              <a:sym typeface="Cambria"/>
            </a:endParaRPr>
          </a:p>
        </p:txBody>
      </p:sp>
      <p:pic>
        <p:nvPicPr>
          <p:cNvPr id="1296" name="Google Shape;1296;p15"/>
          <p:cNvPicPr preferRelativeResize="0"/>
          <p:nvPr/>
        </p:nvPicPr>
        <p:blipFill rotWithShape="1">
          <a:blip r:embed="rId3">
            <a:alphaModFix/>
          </a:blip>
          <a:srcRect b="75756" l="4939" r="80041" t="0"/>
          <a:stretch/>
        </p:blipFill>
        <p:spPr>
          <a:xfrm>
            <a:off x="3294376" y="2218281"/>
            <a:ext cx="1357213" cy="1460303"/>
          </a:xfrm>
          <a:prstGeom prst="rect">
            <a:avLst/>
          </a:prstGeom>
          <a:noFill/>
          <a:ln>
            <a:noFill/>
          </a:ln>
        </p:spPr>
      </p:pic>
      <p:pic>
        <p:nvPicPr>
          <p:cNvPr id="1297" name="Google Shape;1297;p15"/>
          <p:cNvPicPr preferRelativeResize="0"/>
          <p:nvPr/>
        </p:nvPicPr>
        <p:blipFill rotWithShape="1">
          <a:blip r:embed="rId4">
            <a:alphaModFix/>
          </a:blip>
          <a:srcRect b="75628" l="20985" r="63995" t="127"/>
          <a:stretch/>
        </p:blipFill>
        <p:spPr>
          <a:xfrm>
            <a:off x="3514693" y="3703774"/>
            <a:ext cx="1388167" cy="1493607"/>
          </a:xfrm>
          <a:prstGeom prst="rect">
            <a:avLst/>
          </a:prstGeom>
          <a:noFill/>
          <a:ln>
            <a:noFill/>
          </a:ln>
        </p:spPr>
      </p:pic>
      <p:pic>
        <p:nvPicPr>
          <p:cNvPr id="1298" name="Google Shape;1298;p15"/>
          <p:cNvPicPr preferRelativeResize="0"/>
          <p:nvPr/>
        </p:nvPicPr>
        <p:blipFill rotWithShape="1">
          <a:blip r:embed="rId5">
            <a:alphaModFix/>
          </a:blip>
          <a:srcRect b="77848" l="34753" r="50226" t="2120"/>
          <a:stretch/>
        </p:blipFill>
        <p:spPr>
          <a:xfrm>
            <a:off x="3294376" y="5293173"/>
            <a:ext cx="1460597" cy="1298540"/>
          </a:xfrm>
          <a:prstGeom prst="rect">
            <a:avLst/>
          </a:prstGeom>
          <a:noFill/>
          <a:ln>
            <a:noFill/>
          </a:ln>
        </p:spPr>
      </p:pic>
      <p:pic>
        <p:nvPicPr>
          <p:cNvPr id="1299" name="Google Shape;1299;p15"/>
          <p:cNvPicPr preferRelativeResize="0"/>
          <p:nvPr/>
        </p:nvPicPr>
        <p:blipFill rotWithShape="1">
          <a:blip r:embed="rId6">
            <a:alphaModFix/>
          </a:blip>
          <a:srcRect b="0" l="0" r="0" t="0"/>
          <a:stretch/>
        </p:blipFill>
        <p:spPr>
          <a:xfrm>
            <a:off x="-854315" y="1282285"/>
            <a:ext cx="4576187" cy="4293431"/>
          </a:xfrm>
          <a:prstGeom prst="rect">
            <a:avLst/>
          </a:prstGeom>
          <a:noFill/>
          <a:ln>
            <a:noFill/>
          </a:ln>
        </p:spPr>
      </p:pic>
      <p:pic>
        <p:nvPicPr>
          <p:cNvPr id="1300" name="Google Shape;1300;p15"/>
          <p:cNvPicPr preferRelativeResize="0"/>
          <p:nvPr/>
        </p:nvPicPr>
        <p:blipFill rotWithShape="1">
          <a:blip r:embed="rId7">
            <a:alphaModFix/>
          </a:blip>
          <a:srcRect b="0" l="0" r="0" t="0"/>
          <a:stretch/>
        </p:blipFill>
        <p:spPr>
          <a:xfrm>
            <a:off x="-86591" y="4254437"/>
            <a:ext cx="2833561" cy="1659023"/>
          </a:xfrm>
          <a:prstGeom prst="rect">
            <a:avLst/>
          </a:prstGeom>
          <a:noFill/>
          <a:ln>
            <a:noFill/>
          </a:ln>
        </p:spPr>
      </p:pic>
      <p:pic>
        <p:nvPicPr>
          <p:cNvPr id="1301" name="Google Shape;1301;p15"/>
          <p:cNvPicPr preferRelativeResize="0"/>
          <p:nvPr/>
        </p:nvPicPr>
        <p:blipFill rotWithShape="1">
          <a:blip r:embed="rId8">
            <a:alphaModFix/>
          </a:blip>
          <a:srcRect b="0" l="0" r="0" t="0"/>
          <a:stretch/>
        </p:blipFill>
        <p:spPr>
          <a:xfrm flipH="1">
            <a:off x="8800280" y="1922908"/>
            <a:ext cx="2059483" cy="1886152"/>
          </a:xfrm>
          <a:prstGeom prst="rect">
            <a:avLst/>
          </a:prstGeom>
          <a:noFill/>
          <a:ln>
            <a:noFill/>
          </a:ln>
        </p:spPr>
      </p:pic>
      <p:pic>
        <p:nvPicPr>
          <p:cNvPr id="1302" name="Google Shape;1302;p15"/>
          <p:cNvPicPr preferRelativeResize="0"/>
          <p:nvPr/>
        </p:nvPicPr>
        <p:blipFill rotWithShape="1">
          <a:blip r:embed="rId9">
            <a:alphaModFix/>
          </a:blip>
          <a:srcRect b="48717" l="0" r="0" t="0"/>
          <a:stretch/>
        </p:blipFill>
        <p:spPr>
          <a:xfrm>
            <a:off x="9770297" y="5407708"/>
            <a:ext cx="3731499" cy="1408200"/>
          </a:xfrm>
          <a:prstGeom prst="rect">
            <a:avLst/>
          </a:prstGeom>
          <a:noFill/>
          <a:ln>
            <a:noFill/>
          </a:ln>
        </p:spPr>
      </p:pic>
      <p:pic>
        <p:nvPicPr>
          <p:cNvPr id="1303" name="Google Shape;1303;p15"/>
          <p:cNvPicPr preferRelativeResize="0"/>
          <p:nvPr/>
        </p:nvPicPr>
        <p:blipFill rotWithShape="1">
          <a:blip r:embed="rId9">
            <a:alphaModFix/>
          </a:blip>
          <a:srcRect b="48717" l="0" r="0" t="0"/>
          <a:stretch/>
        </p:blipFill>
        <p:spPr>
          <a:xfrm>
            <a:off x="9655524" y="5769333"/>
            <a:ext cx="3731499" cy="1408200"/>
          </a:xfrm>
          <a:prstGeom prst="rect">
            <a:avLst/>
          </a:prstGeom>
          <a:noFill/>
          <a:ln>
            <a:noFill/>
          </a:ln>
        </p:spPr>
      </p:pic>
      <p:pic>
        <p:nvPicPr>
          <p:cNvPr id="1304" name="Google Shape;1304;p15"/>
          <p:cNvPicPr preferRelativeResize="0"/>
          <p:nvPr/>
        </p:nvPicPr>
        <p:blipFill rotWithShape="1">
          <a:blip r:embed="rId9">
            <a:alphaModFix/>
          </a:blip>
          <a:srcRect b="48717" l="0" r="0" t="0"/>
          <a:stretch/>
        </p:blipFill>
        <p:spPr>
          <a:xfrm>
            <a:off x="9107659" y="4830991"/>
            <a:ext cx="3731499" cy="1408200"/>
          </a:xfrm>
          <a:prstGeom prst="rect">
            <a:avLst/>
          </a:prstGeom>
          <a:noFill/>
          <a:ln>
            <a:noFill/>
          </a:ln>
        </p:spPr>
      </p:pic>
      <p:pic>
        <p:nvPicPr>
          <p:cNvPr id="1305" name="Google Shape;1305;p15"/>
          <p:cNvPicPr preferRelativeResize="0"/>
          <p:nvPr/>
        </p:nvPicPr>
        <p:blipFill rotWithShape="1">
          <a:blip r:embed="rId9">
            <a:alphaModFix/>
          </a:blip>
          <a:srcRect b="48717" l="0" r="0" t="0"/>
          <a:stretch/>
        </p:blipFill>
        <p:spPr>
          <a:xfrm>
            <a:off x="9211729" y="4631243"/>
            <a:ext cx="3731499" cy="1408200"/>
          </a:xfrm>
          <a:prstGeom prst="rect">
            <a:avLst/>
          </a:prstGeom>
          <a:noFill/>
          <a:ln>
            <a:noFill/>
          </a:ln>
        </p:spPr>
      </p:pic>
      <p:pic>
        <p:nvPicPr>
          <p:cNvPr id="1306" name="Google Shape;1306;p15"/>
          <p:cNvPicPr preferRelativeResize="0"/>
          <p:nvPr/>
        </p:nvPicPr>
        <p:blipFill rotWithShape="1">
          <a:blip r:embed="rId9">
            <a:alphaModFix/>
          </a:blip>
          <a:srcRect b="48717" l="0" r="0" t="0"/>
          <a:stretch/>
        </p:blipFill>
        <p:spPr>
          <a:xfrm>
            <a:off x="8945687" y="5244705"/>
            <a:ext cx="3731499" cy="1408200"/>
          </a:xfrm>
          <a:prstGeom prst="rect">
            <a:avLst/>
          </a:prstGeom>
          <a:noFill/>
          <a:ln>
            <a:noFill/>
          </a:ln>
        </p:spPr>
      </p:pic>
      <p:pic>
        <p:nvPicPr>
          <p:cNvPr id="1307" name="Google Shape;1307;p15"/>
          <p:cNvPicPr preferRelativeResize="0"/>
          <p:nvPr/>
        </p:nvPicPr>
        <p:blipFill rotWithShape="1">
          <a:blip r:embed="rId7">
            <a:alphaModFix/>
          </a:blip>
          <a:srcRect b="0" l="0" r="0" t="0"/>
          <a:stretch/>
        </p:blipFill>
        <p:spPr>
          <a:xfrm>
            <a:off x="8979476" y="4820903"/>
            <a:ext cx="3253733" cy="2312055"/>
          </a:xfrm>
          <a:prstGeom prst="rect">
            <a:avLst/>
          </a:prstGeom>
          <a:noFill/>
          <a:ln>
            <a:noFill/>
          </a:ln>
        </p:spPr>
      </p:pic>
      <p:pic>
        <p:nvPicPr>
          <p:cNvPr id="1308" name="Google Shape;1308;p15"/>
          <p:cNvPicPr preferRelativeResize="0"/>
          <p:nvPr/>
        </p:nvPicPr>
        <p:blipFill rotWithShape="1">
          <a:blip r:embed="rId10">
            <a:alphaModFix/>
          </a:blip>
          <a:srcRect b="3883" l="5349" r="53908" t="45432"/>
          <a:stretch/>
        </p:blipFill>
        <p:spPr>
          <a:xfrm>
            <a:off x="9573089" y="4123866"/>
            <a:ext cx="2476695" cy="2567685"/>
          </a:xfrm>
          <a:prstGeom prst="rect">
            <a:avLst/>
          </a:prstGeom>
          <a:noFill/>
          <a:ln>
            <a:noFill/>
          </a:ln>
        </p:spPr>
      </p:pic>
      <p:pic>
        <p:nvPicPr>
          <p:cNvPr id="1309" name="Google Shape;1309;p15"/>
          <p:cNvPicPr preferRelativeResize="0"/>
          <p:nvPr/>
        </p:nvPicPr>
        <p:blipFill rotWithShape="1">
          <a:blip r:embed="rId11">
            <a:alphaModFix/>
          </a:blip>
          <a:srcRect b="0" l="0" r="0" t="0"/>
          <a:stretch/>
        </p:blipFill>
        <p:spPr>
          <a:xfrm rot="-626988">
            <a:off x="9278471" y="4084509"/>
            <a:ext cx="1298540" cy="1298540"/>
          </a:xfrm>
          <a:prstGeom prst="rect">
            <a:avLst/>
          </a:prstGeom>
          <a:noFill/>
          <a:ln>
            <a:noFill/>
          </a:ln>
        </p:spPr>
      </p:pic>
      <p:pic>
        <p:nvPicPr>
          <p:cNvPr id="1310" name="Google Shape;1310;p15"/>
          <p:cNvPicPr preferRelativeResize="0"/>
          <p:nvPr/>
        </p:nvPicPr>
        <p:blipFill rotWithShape="1">
          <a:blip r:embed="rId11">
            <a:alphaModFix/>
          </a:blip>
          <a:srcRect b="0" l="0" r="0" t="0"/>
          <a:stretch/>
        </p:blipFill>
        <p:spPr>
          <a:xfrm rot="-626988">
            <a:off x="10307129" y="3713801"/>
            <a:ext cx="1003539" cy="1003539"/>
          </a:xfrm>
          <a:prstGeom prst="rect">
            <a:avLst/>
          </a:prstGeom>
          <a:noFill/>
          <a:ln>
            <a:noFill/>
          </a:ln>
        </p:spPr>
      </p:pic>
      <p:pic>
        <p:nvPicPr>
          <p:cNvPr id="1311" name="Google Shape;1311;p15"/>
          <p:cNvPicPr preferRelativeResize="0"/>
          <p:nvPr/>
        </p:nvPicPr>
        <p:blipFill rotWithShape="1">
          <a:blip r:embed="rId11">
            <a:alphaModFix/>
          </a:blip>
          <a:srcRect b="0" l="0" r="0" t="0"/>
          <a:stretch/>
        </p:blipFill>
        <p:spPr>
          <a:xfrm rot="-626988">
            <a:off x="10273948" y="4543461"/>
            <a:ext cx="1003539" cy="1003539"/>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5"/>
                                        </p:tgtEl>
                                        <p:attrNameLst>
                                          <p:attrName>style.visibility</p:attrName>
                                        </p:attrNameLst>
                                      </p:cBhvr>
                                      <p:to>
                                        <p:strVal val="visible"/>
                                      </p:to>
                                    </p:set>
                                    <p:animEffect filter="fade" transition="in">
                                      <p:cBhvr>
                                        <p:cTn dur="500"/>
                                        <p:tgtEl>
                                          <p:spTgt spid="12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4"/>
                                        </p:tgtEl>
                                        <p:attrNameLst>
                                          <p:attrName>style.visibility</p:attrName>
                                        </p:attrNameLst>
                                      </p:cBhvr>
                                      <p:to>
                                        <p:strVal val="visible"/>
                                      </p:to>
                                    </p:set>
                                    <p:animEffect filter="fade" transition="in">
                                      <p:cBhvr>
                                        <p:cTn dur="1000"/>
                                        <p:tgtEl>
                                          <p:spTgt spid="1294"/>
                                        </p:tgtEl>
                                      </p:cBhvr>
                                    </p:animEffect>
                                  </p:childTnLst>
                                </p:cTn>
                              </p:par>
                              <p:par>
                                <p:cTn fill="hold" nodeType="withEffect" presetClass="entr" presetID="10" presetSubtype="0">
                                  <p:stCondLst>
                                    <p:cond delay="0"/>
                                  </p:stCondLst>
                                  <p:childTnLst>
                                    <p:set>
                                      <p:cBhvr>
                                        <p:cTn dur="1" fill="hold">
                                          <p:stCondLst>
                                            <p:cond delay="0"/>
                                          </p:stCondLst>
                                        </p:cTn>
                                        <p:tgtEl>
                                          <p:spTgt spid="1292"/>
                                        </p:tgtEl>
                                        <p:attrNameLst>
                                          <p:attrName>style.visibility</p:attrName>
                                        </p:attrNameLst>
                                      </p:cBhvr>
                                      <p:to>
                                        <p:strVal val="visible"/>
                                      </p:to>
                                    </p:set>
                                    <p:animEffect filter="fade" transition="in">
                                      <p:cBhvr>
                                        <p:cTn dur="1000"/>
                                        <p:tgtEl>
                                          <p:spTgt spid="1292"/>
                                        </p:tgtEl>
                                      </p:cBhvr>
                                    </p:animEffect>
                                  </p:childTnLst>
                                </p:cTn>
                              </p:par>
                              <p:par>
                                <p:cTn fill="hold" nodeType="withEffect" presetClass="entr" presetID="10" presetSubtype="0">
                                  <p:stCondLst>
                                    <p:cond delay="0"/>
                                  </p:stCondLst>
                                  <p:childTnLst>
                                    <p:set>
                                      <p:cBhvr>
                                        <p:cTn dur="1" fill="hold">
                                          <p:stCondLst>
                                            <p:cond delay="0"/>
                                          </p:stCondLst>
                                        </p:cTn>
                                        <p:tgtEl>
                                          <p:spTgt spid="1293"/>
                                        </p:tgtEl>
                                        <p:attrNameLst>
                                          <p:attrName>style.visibility</p:attrName>
                                        </p:attrNameLst>
                                      </p:cBhvr>
                                      <p:to>
                                        <p:strVal val="visible"/>
                                      </p:to>
                                    </p:set>
                                    <p:animEffect filter="fade" transition="in">
                                      <p:cBhvr>
                                        <p:cTn dur="1000"/>
                                        <p:tgtEl>
                                          <p:spTgt spid="1293"/>
                                        </p:tgtEl>
                                      </p:cBhvr>
                                    </p:animEffect>
                                  </p:childTnLst>
                                </p:cTn>
                              </p:par>
                              <p:par>
                                <p:cTn fill="hold" nodeType="withEffect" presetClass="entr" presetID="10" presetSubtype="0">
                                  <p:stCondLst>
                                    <p:cond delay="0"/>
                                  </p:stCondLst>
                                  <p:childTnLst>
                                    <p:set>
                                      <p:cBhvr>
                                        <p:cTn dur="1" fill="hold">
                                          <p:stCondLst>
                                            <p:cond delay="0"/>
                                          </p:stCondLst>
                                        </p:cTn>
                                        <p:tgtEl>
                                          <p:spTgt spid="1296"/>
                                        </p:tgtEl>
                                        <p:attrNameLst>
                                          <p:attrName>style.visibility</p:attrName>
                                        </p:attrNameLst>
                                      </p:cBhvr>
                                      <p:to>
                                        <p:strVal val="visible"/>
                                      </p:to>
                                    </p:set>
                                    <p:animEffect filter="fade" transition="in">
                                      <p:cBhvr>
                                        <p:cTn dur="1000"/>
                                        <p:tgtEl>
                                          <p:spTgt spid="1296"/>
                                        </p:tgtEl>
                                      </p:cBhvr>
                                    </p:animEffect>
                                  </p:childTnLst>
                                </p:cTn>
                              </p:par>
                              <p:par>
                                <p:cTn fill="hold" nodeType="withEffect" presetClass="entr" presetID="10" presetSubtype="0">
                                  <p:stCondLst>
                                    <p:cond delay="0"/>
                                  </p:stCondLst>
                                  <p:childTnLst>
                                    <p:set>
                                      <p:cBhvr>
                                        <p:cTn dur="1" fill="hold">
                                          <p:stCondLst>
                                            <p:cond delay="0"/>
                                          </p:stCondLst>
                                        </p:cTn>
                                        <p:tgtEl>
                                          <p:spTgt spid="1297"/>
                                        </p:tgtEl>
                                        <p:attrNameLst>
                                          <p:attrName>style.visibility</p:attrName>
                                        </p:attrNameLst>
                                      </p:cBhvr>
                                      <p:to>
                                        <p:strVal val="visible"/>
                                      </p:to>
                                    </p:set>
                                    <p:animEffect filter="fade" transition="in">
                                      <p:cBhvr>
                                        <p:cTn dur="1000"/>
                                        <p:tgtEl>
                                          <p:spTgt spid="1297"/>
                                        </p:tgtEl>
                                      </p:cBhvr>
                                    </p:animEffect>
                                  </p:childTnLst>
                                </p:cTn>
                              </p:par>
                              <p:par>
                                <p:cTn fill="hold" nodeType="withEffect" presetClass="entr" presetID="10" presetSubtype="0">
                                  <p:stCondLst>
                                    <p:cond delay="0"/>
                                  </p:stCondLst>
                                  <p:childTnLst>
                                    <p:set>
                                      <p:cBhvr>
                                        <p:cTn dur="1" fill="hold">
                                          <p:stCondLst>
                                            <p:cond delay="0"/>
                                          </p:stCondLst>
                                        </p:cTn>
                                        <p:tgtEl>
                                          <p:spTgt spid="1298"/>
                                        </p:tgtEl>
                                        <p:attrNameLst>
                                          <p:attrName>style.visibility</p:attrName>
                                        </p:attrNameLst>
                                      </p:cBhvr>
                                      <p:to>
                                        <p:strVal val="visible"/>
                                      </p:to>
                                    </p:set>
                                    <p:animEffect filter="fade" transition="in">
                                      <p:cBhvr>
                                        <p:cTn dur="1000"/>
                                        <p:tgtEl>
                                          <p:spTgt spid="12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92"/>
                                        </p:tgtEl>
                                      </p:cBhvr>
                                    </p:animEffect>
                                    <p:set>
                                      <p:cBhvr>
                                        <p:cTn dur="1" fill="hold">
                                          <p:stCondLst>
                                            <p:cond delay="500"/>
                                          </p:stCondLst>
                                        </p:cTn>
                                        <p:tgtEl>
                                          <p:spTgt spid="129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293"/>
                                        </p:tgtEl>
                                      </p:cBhvr>
                                    </p:animEffect>
                                    <p:set>
                                      <p:cBhvr>
                                        <p:cTn dur="1" fill="hold">
                                          <p:stCondLst>
                                            <p:cond delay="500"/>
                                          </p:stCondLst>
                                        </p:cTn>
                                        <p:tgtEl>
                                          <p:spTgt spid="129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297"/>
                                        </p:tgtEl>
                                      </p:cBhvr>
                                    </p:animEffect>
                                    <p:set>
                                      <p:cBhvr>
                                        <p:cTn dur="1" fill="hold">
                                          <p:stCondLst>
                                            <p:cond delay="500"/>
                                          </p:stCondLst>
                                        </p:cTn>
                                        <p:tgtEl>
                                          <p:spTgt spid="12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298"/>
                                        </p:tgtEl>
                                      </p:cBhvr>
                                    </p:animEffect>
                                    <p:set>
                                      <p:cBhvr>
                                        <p:cTn dur="1" fill="hold">
                                          <p:stCondLst>
                                            <p:cond delay="500"/>
                                          </p:stCondLst>
                                        </p:cTn>
                                        <p:tgtEl>
                                          <p:spTgt spid="1298"/>
                                        </p:tgtEl>
                                        <p:attrNameLst>
                                          <p:attrName>style.visibility</p:attrName>
                                        </p:attrNameLst>
                                      </p:cBhvr>
                                      <p:to>
                                        <p:strVal val="hidden"/>
                                      </p:to>
                                    </p:set>
                                  </p:childTnLst>
                                </p:cTn>
                              </p:par>
                              <p:par>
                                <p:cTn fill="hold" nodeType="withEffect" presetClass="entr" presetID="2" presetSubtype="8">
                                  <p:stCondLst>
                                    <p:cond delay="0"/>
                                  </p:stCondLst>
                                  <p:childTnLst>
                                    <p:set>
                                      <p:cBhvr>
                                        <p:cTn dur="1" fill="hold">
                                          <p:stCondLst>
                                            <p:cond delay="0"/>
                                          </p:stCondLst>
                                        </p:cTn>
                                        <p:tgtEl>
                                          <p:spTgt spid="1301"/>
                                        </p:tgtEl>
                                        <p:attrNameLst>
                                          <p:attrName>style.visibility</p:attrName>
                                        </p:attrNameLst>
                                      </p:cBhvr>
                                      <p:to>
                                        <p:strVal val="visible"/>
                                      </p:to>
                                    </p:set>
                                    <p:anim calcmode="lin" valueType="num">
                                      <p:cBhvr additive="base">
                                        <p:cTn dur="500"/>
                                        <p:tgtEl>
                                          <p:spTgt spid="130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11"/>
                                        </p:tgtEl>
                                        <p:attrNameLst>
                                          <p:attrName>style.visibility</p:attrName>
                                        </p:attrNameLst>
                                      </p:cBhvr>
                                      <p:to>
                                        <p:strVal val="visible"/>
                                      </p:to>
                                    </p:set>
                                    <p:animEffect filter="fade" transition="in">
                                      <p:cBhvr>
                                        <p:cTn dur="1000"/>
                                        <p:tgtEl>
                                          <p:spTgt spid="1311"/>
                                        </p:tgtEl>
                                      </p:cBhvr>
                                    </p:animEffect>
                                  </p:childTnLst>
                                </p:cTn>
                              </p:par>
                              <p:par>
                                <p:cTn fill="hold" nodeType="withEffect" presetClass="entr" presetID="10" presetSubtype="0">
                                  <p:stCondLst>
                                    <p:cond delay="0"/>
                                  </p:stCondLst>
                                  <p:childTnLst>
                                    <p:set>
                                      <p:cBhvr>
                                        <p:cTn dur="1" fill="hold">
                                          <p:stCondLst>
                                            <p:cond delay="0"/>
                                          </p:stCondLst>
                                        </p:cTn>
                                        <p:tgtEl>
                                          <p:spTgt spid="1310"/>
                                        </p:tgtEl>
                                        <p:attrNameLst>
                                          <p:attrName>style.visibility</p:attrName>
                                        </p:attrNameLst>
                                      </p:cBhvr>
                                      <p:to>
                                        <p:strVal val="visible"/>
                                      </p:to>
                                    </p:set>
                                    <p:animEffect filter="fade" transition="in">
                                      <p:cBhvr>
                                        <p:cTn dur="1000"/>
                                        <p:tgtEl>
                                          <p:spTgt spid="1310"/>
                                        </p:tgtEl>
                                      </p:cBhvr>
                                    </p:animEffect>
                                  </p:childTnLst>
                                </p:cTn>
                              </p:par>
                              <p:par>
                                <p:cTn fill="hold" nodeType="withEffect" presetClass="entr" presetID="10" presetSubtype="0">
                                  <p:stCondLst>
                                    <p:cond delay="0"/>
                                  </p:stCondLst>
                                  <p:childTnLst>
                                    <p:set>
                                      <p:cBhvr>
                                        <p:cTn dur="1" fill="hold">
                                          <p:stCondLst>
                                            <p:cond delay="0"/>
                                          </p:stCondLst>
                                        </p:cTn>
                                        <p:tgtEl>
                                          <p:spTgt spid="1309"/>
                                        </p:tgtEl>
                                        <p:attrNameLst>
                                          <p:attrName>style.visibility</p:attrName>
                                        </p:attrNameLst>
                                      </p:cBhvr>
                                      <p:to>
                                        <p:strVal val="visible"/>
                                      </p:to>
                                    </p:set>
                                    <p:animEffect filter="fade" transition="in">
                                      <p:cBhvr>
                                        <p:cTn dur="1000"/>
                                        <p:tgtEl>
                                          <p:spTgt spid="1309"/>
                                        </p:tgtEl>
                                      </p:cBhvr>
                                    </p:animEffec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500"/>
                                        <p:tgtEl>
                                          <p:spTgt spid="1311"/>
                                        </p:tgtEl>
                                      </p:cBhvr>
                                    </p:animEffect>
                                    <p:set>
                                      <p:cBhvr>
                                        <p:cTn dur="1" fill="hold">
                                          <p:stCondLst>
                                            <p:cond delay="500"/>
                                          </p:stCondLst>
                                        </p:cTn>
                                        <p:tgtEl>
                                          <p:spTgt spid="131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10"/>
                                        </p:tgtEl>
                                      </p:cBhvr>
                                    </p:animEffect>
                                    <p:set>
                                      <p:cBhvr>
                                        <p:cTn dur="1" fill="hold">
                                          <p:stCondLst>
                                            <p:cond delay="500"/>
                                          </p:stCondLst>
                                        </p:cTn>
                                        <p:tgtEl>
                                          <p:spTgt spid="13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09"/>
                                        </p:tgtEl>
                                      </p:cBhvr>
                                    </p:animEffect>
                                    <p:set>
                                      <p:cBhvr>
                                        <p:cTn dur="1" fill="hold">
                                          <p:stCondLst>
                                            <p:cond delay="500"/>
                                          </p:stCondLst>
                                        </p:cTn>
                                        <p:tgtEl>
                                          <p:spTgt spid="1309"/>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08"/>
                                        </p:tgtEl>
                                        <p:attrNameLst>
                                          <p:attrName>style.visibility</p:attrName>
                                        </p:attrNameLst>
                                      </p:cBhvr>
                                      <p:to>
                                        <p:strVal val="visible"/>
                                      </p:to>
                                    </p:set>
                                    <p:animEffect filter="fade" transition="in">
                                      <p:cBhvr>
                                        <p:cTn dur="1000"/>
                                        <p:tgtEl>
                                          <p:spTgt spid="1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16"/>
          <p:cNvSpPr/>
          <p:nvPr/>
        </p:nvSpPr>
        <p:spPr>
          <a:xfrm flipH="1">
            <a:off x="3008279" y="3876686"/>
            <a:ext cx="5593855" cy="1207263"/>
          </a:xfrm>
          <a:prstGeom prst="snip1Rect">
            <a:avLst>
              <a:gd fmla="val 0" name="adj"/>
            </a:avLst>
          </a:prstGeom>
          <a:solidFill>
            <a:srgbClr val="E5EDFF"/>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400"/>
              <a:buFont typeface="Cambria"/>
              <a:buNone/>
            </a:pPr>
            <a:r>
              <a:rPr b="0" i="0" lang="en-US" sz="4400" u="none" cap="none" strike="noStrike">
                <a:solidFill>
                  <a:srgbClr val="000000"/>
                </a:solidFill>
                <a:latin typeface="Cambria"/>
                <a:ea typeface="Cambria"/>
                <a:cs typeface="Cambria"/>
                <a:sym typeface="Cambria"/>
              </a:rPr>
              <a:t>Chủ</a:t>
            </a:r>
            <a:r>
              <a:rPr b="0" i="0" lang="en-US" sz="4400" u="none" cap="none" strike="noStrike">
                <a:solidFill>
                  <a:srgbClr val="000000"/>
                </a:solidFill>
                <a:latin typeface="Cambria"/>
                <a:ea typeface="Cambria"/>
                <a:cs typeface="Cambria"/>
                <a:sym typeface="Cambria"/>
              </a:rPr>
              <a:t> ngữ</a:t>
            </a:r>
            <a:endParaRPr b="0" i="0" sz="4400" u="none" cap="none" strike="noStrike">
              <a:solidFill>
                <a:srgbClr val="000000"/>
              </a:solidFill>
              <a:latin typeface="Cambria"/>
              <a:ea typeface="Cambria"/>
              <a:cs typeface="Cambria"/>
              <a:sym typeface="Cambria"/>
            </a:endParaRPr>
          </a:p>
        </p:txBody>
      </p:sp>
      <p:sp>
        <p:nvSpPr>
          <p:cNvPr id="1317" name="Google Shape;1317;p16"/>
          <p:cNvSpPr/>
          <p:nvPr/>
        </p:nvSpPr>
        <p:spPr>
          <a:xfrm flipH="1">
            <a:off x="3007391" y="5373301"/>
            <a:ext cx="5593855" cy="1207263"/>
          </a:xfrm>
          <a:prstGeom prst="snip1Rect">
            <a:avLst>
              <a:gd fmla="val 0" name="adj"/>
            </a:avLst>
          </a:prstGeom>
          <a:solidFill>
            <a:srgbClr val="F2F2F2"/>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400"/>
              <a:buFont typeface="Cambria"/>
              <a:buNone/>
            </a:pPr>
            <a:r>
              <a:rPr b="0" i="0" lang="en-US" sz="4400" u="none" cap="none" strike="noStrike">
                <a:solidFill>
                  <a:srgbClr val="000000"/>
                </a:solidFill>
                <a:latin typeface="Cambria"/>
                <a:ea typeface="Cambria"/>
                <a:cs typeface="Cambria"/>
                <a:sym typeface="Cambria"/>
              </a:rPr>
              <a:t>Trạng</a:t>
            </a:r>
            <a:r>
              <a:rPr b="0" i="0" lang="en-US" sz="4400" u="none" cap="none" strike="noStrike">
                <a:solidFill>
                  <a:srgbClr val="000000"/>
                </a:solidFill>
                <a:latin typeface="Cambria"/>
                <a:ea typeface="Cambria"/>
                <a:cs typeface="Cambria"/>
                <a:sym typeface="Cambria"/>
              </a:rPr>
              <a:t> ngữ</a:t>
            </a:r>
            <a:endParaRPr b="0" i="0" sz="4400" u="none" cap="none" strike="noStrike">
              <a:solidFill>
                <a:srgbClr val="000000"/>
              </a:solidFill>
              <a:latin typeface="Cambria"/>
              <a:ea typeface="Cambria"/>
              <a:cs typeface="Cambria"/>
              <a:sym typeface="Cambria"/>
            </a:endParaRPr>
          </a:p>
        </p:txBody>
      </p:sp>
      <p:sp>
        <p:nvSpPr>
          <p:cNvPr id="1318" name="Google Shape;1318;p16"/>
          <p:cNvSpPr/>
          <p:nvPr/>
        </p:nvSpPr>
        <p:spPr>
          <a:xfrm flipH="1">
            <a:off x="3007391" y="2391193"/>
            <a:ext cx="5594743" cy="1207263"/>
          </a:xfrm>
          <a:prstGeom prst="snip1Rect">
            <a:avLst>
              <a:gd fmla="val 0" name="adj"/>
            </a:avLst>
          </a:prstGeom>
          <a:solidFill>
            <a:schemeClr val="accent2"/>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4400"/>
              <a:buFont typeface="Cambria"/>
              <a:buNone/>
            </a:pPr>
            <a:r>
              <a:rPr b="0" i="0" lang="en-US" sz="4400" u="none" cap="none" strike="noStrike">
                <a:solidFill>
                  <a:srgbClr val="000000"/>
                </a:solidFill>
                <a:latin typeface="Cambria"/>
                <a:ea typeface="Cambria"/>
                <a:cs typeface="Cambria"/>
                <a:sym typeface="Cambria"/>
              </a:rPr>
              <a:t>Vị</a:t>
            </a:r>
            <a:r>
              <a:rPr b="0" i="0" lang="en-US" sz="4400" u="none" cap="none" strike="noStrike">
                <a:solidFill>
                  <a:srgbClr val="000000"/>
                </a:solidFill>
                <a:latin typeface="Cambria"/>
                <a:ea typeface="Cambria"/>
                <a:cs typeface="Cambria"/>
                <a:sym typeface="Cambria"/>
              </a:rPr>
              <a:t> ngữ</a:t>
            </a:r>
            <a:endParaRPr b="0" i="0" sz="4400" u="none" cap="none" strike="noStrike">
              <a:solidFill>
                <a:srgbClr val="000000"/>
              </a:solidFill>
              <a:latin typeface="Cambria"/>
              <a:ea typeface="Cambria"/>
              <a:cs typeface="Cambria"/>
              <a:sym typeface="Cambria"/>
            </a:endParaRPr>
          </a:p>
        </p:txBody>
      </p:sp>
      <p:sp>
        <p:nvSpPr>
          <p:cNvPr id="1319" name="Google Shape;1319;p16"/>
          <p:cNvSpPr/>
          <p:nvPr/>
        </p:nvSpPr>
        <p:spPr>
          <a:xfrm flipH="1">
            <a:off x="2770972" y="266288"/>
            <a:ext cx="8750301" cy="1662640"/>
          </a:xfrm>
          <a:prstGeom prst="wedgeRoundRectCallout">
            <a:avLst>
              <a:gd fmla="val 53694" name="adj1"/>
              <a:gd fmla="val 36920" name="adj2"/>
              <a:gd fmla="val 16667" name="adj3"/>
            </a:avLst>
          </a:prstGeom>
          <a:solidFill>
            <a:srgbClr val="BAE4FF"/>
          </a:solidFill>
          <a:ln cap="flat" cmpd="sng" w="76200">
            <a:solidFill>
              <a:schemeClr val="dk1"/>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600"/>
              <a:buFont typeface="Cambria"/>
              <a:buNone/>
            </a:pPr>
            <a:r>
              <a:rPr b="0" i="0" lang="en-US" sz="3600" u="none" cap="none" strike="noStrike">
                <a:solidFill>
                  <a:srgbClr val="000000"/>
                </a:solidFill>
                <a:latin typeface="Cambria"/>
                <a:ea typeface="Cambria"/>
                <a:cs typeface="Cambria"/>
                <a:sym typeface="Cambria"/>
              </a:rPr>
              <a:t>Bộ</a:t>
            </a:r>
            <a:r>
              <a:rPr b="0" i="0" lang="en-US" sz="3600" u="none" cap="none" strike="noStrike">
                <a:solidFill>
                  <a:srgbClr val="000000"/>
                </a:solidFill>
                <a:latin typeface="Cambria"/>
                <a:ea typeface="Cambria"/>
                <a:cs typeface="Cambria"/>
                <a:sym typeface="Cambria"/>
              </a:rPr>
              <a:t> phận được gạch chân được gọi là gì?</a:t>
            </a:r>
            <a:endParaRPr/>
          </a:p>
          <a:p>
            <a:pPr indent="0" lvl="0" marL="0" marR="0" rtl="0" algn="ctr">
              <a:lnSpc>
                <a:spcPct val="100000"/>
              </a:lnSpc>
              <a:spcBef>
                <a:spcPts val="0"/>
              </a:spcBef>
              <a:spcAft>
                <a:spcPts val="0"/>
              </a:spcAft>
              <a:buClr>
                <a:srgbClr val="000000"/>
              </a:buClr>
              <a:buSzPts val="3600"/>
              <a:buFont typeface="Cambria"/>
              <a:buNone/>
            </a:pPr>
            <a:r>
              <a:rPr b="0" i="1" lang="en-US" sz="3600" u="none" cap="none" strike="noStrike">
                <a:solidFill>
                  <a:srgbClr val="000000"/>
                </a:solidFill>
                <a:latin typeface="Cambria"/>
                <a:ea typeface="Cambria"/>
                <a:cs typeface="Cambria"/>
                <a:sym typeface="Cambria"/>
              </a:rPr>
              <a:t>Trước</a:t>
            </a:r>
            <a:r>
              <a:rPr b="0" i="1" lang="en-US" sz="3600" u="none" cap="none" strike="noStrike">
                <a:solidFill>
                  <a:srgbClr val="000000"/>
                </a:solidFill>
                <a:latin typeface="Cambria"/>
                <a:ea typeface="Cambria"/>
                <a:cs typeface="Cambria"/>
                <a:sym typeface="Cambria"/>
              </a:rPr>
              <a:t> sân, </a:t>
            </a:r>
            <a:r>
              <a:rPr b="0" i="1" lang="en-US" sz="3600" u="sng" cap="none" strike="noStrike">
                <a:solidFill>
                  <a:srgbClr val="000000"/>
                </a:solidFill>
                <a:latin typeface="Cambria"/>
                <a:ea typeface="Cambria"/>
                <a:cs typeface="Cambria"/>
                <a:sym typeface="Cambria"/>
              </a:rPr>
              <a:t>chú mèo con </a:t>
            </a:r>
            <a:r>
              <a:rPr b="0" i="1" lang="en-US" sz="3600" u="none" cap="none" strike="noStrike">
                <a:solidFill>
                  <a:srgbClr val="000000"/>
                </a:solidFill>
                <a:latin typeface="Cambria"/>
                <a:ea typeface="Cambria"/>
                <a:cs typeface="Cambria"/>
                <a:sym typeface="Cambria"/>
              </a:rPr>
              <a:t>đang liếm láp bộ lông mượt mà của mình.</a:t>
            </a:r>
            <a:endParaRPr b="0" i="1" sz="3600" u="none" cap="none" strike="noStrike">
              <a:solidFill>
                <a:srgbClr val="000000"/>
              </a:solidFill>
              <a:latin typeface="Cambria"/>
              <a:ea typeface="Cambria"/>
              <a:cs typeface="Cambria"/>
              <a:sym typeface="Cambria"/>
            </a:endParaRPr>
          </a:p>
        </p:txBody>
      </p:sp>
      <p:pic>
        <p:nvPicPr>
          <p:cNvPr id="1320" name="Google Shape;1320;p16"/>
          <p:cNvPicPr preferRelativeResize="0"/>
          <p:nvPr/>
        </p:nvPicPr>
        <p:blipFill rotWithShape="1">
          <a:blip r:embed="rId3">
            <a:alphaModFix/>
          </a:blip>
          <a:srcRect b="75756" l="4939" r="80041" t="0"/>
          <a:stretch/>
        </p:blipFill>
        <p:spPr>
          <a:xfrm>
            <a:off x="3294376" y="2218281"/>
            <a:ext cx="1357213" cy="1460303"/>
          </a:xfrm>
          <a:prstGeom prst="rect">
            <a:avLst/>
          </a:prstGeom>
          <a:noFill/>
          <a:ln>
            <a:noFill/>
          </a:ln>
        </p:spPr>
      </p:pic>
      <p:pic>
        <p:nvPicPr>
          <p:cNvPr id="1321" name="Google Shape;1321;p16"/>
          <p:cNvPicPr preferRelativeResize="0"/>
          <p:nvPr/>
        </p:nvPicPr>
        <p:blipFill rotWithShape="1">
          <a:blip r:embed="rId4">
            <a:alphaModFix/>
          </a:blip>
          <a:srcRect b="75628" l="20985" r="63995" t="127"/>
          <a:stretch/>
        </p:blipFill>
        <p:spPr>
          <a:xfrm>
            <a:off x="3514693" y="3703774"/>
            <a:ext cx="1388167" cy="1493607"/>
          </a:xfrm>
          <a:prstGeom prst="rect">
            <a:avLst/>
          </a:prstGeom>
          <a:noFill/>
          <a:ln>
            <a:noFill/>
          </a:ln>
        </p:spPr>
      </p:pic>
      <p:pic>
        <p:nvPicPr>
          <p:cNvPr id="1322" name="Google Shape;1322;p16"/>
          <p:cNvPicPr preferRelativeResize="0"/>
          <p:nvPr/>
        </p:nvPicPr>
        <p:blipFill rotWithShape="1">
          <a:blip r:embed="rId5">
            <a:alphaModFix/>
          </a:blip>
          <a:srcRect b="77848" l="34753" r="50226" t="2120"/>
          <a:stretch/>
        </p:blipFill>
        <p:spPr>
          <a:xfrm>
            <a:off x="3294376" y="5293173"/>
            <a:ext cx="1460597" cy="1298540"/>
          </a:xfrm>
          <a:prstGeom prst="rect">
            <a:avLst/>
          </a:prstGeom>
          <a:noFill/>
          <a:ln>
            <a:noFill/>
          </a:ln>
        </p:spPr>
      </p:pic>
      <p:pic>
        <p:nvPicPr>
          <p:cNvPr id="1323" name="Google Shape;1323;p16"/>
          <p:cNvPicPr preferRelativeResize="0"/>
          <p:nvPr/>
        </p:nvPicPr>
        <p:blipFill rotWithShape="1">
          <a:blip r:embed="rId6">
            <a:alphaModFix/>
          </a:blip>
          <a:srcRect b="0" l="0" r="0" t="0"/>
          <a:stretch/>
        </p:blipFill>
        <p:spPr>
          <a:xfrm>
            <a:off x="-854315" y="1282285"/>
            <a:ext cx="4576187" cy="4293431"/>
          </a:xfrm>
          <a:prstGeom prst="rect">
            <a:avLst/>
          </a:prstGeom>
          <a:noFill/>
          <a:ln>
            <a:noFill/>
          </a:ln>
        </p:spPr>
      </p:pic>
      <p:pic>
        <p:nvPicPr>
          <p:cNvPr id="1324" name="Google Shape;1324;p16"/>
          <p:cNvPicPr preferRelativeResize="0"/>
          <p:nvPr/>
        </p:nvPicPr>
        <p:blipFill rotWithShape="1">
          <a:blip r:embed="rId7">
            <a:alphaModFix/>
          </a:blip>
          <a:srcRect b="0" l="0" r="0" t="0"/>
          <a:stretch/>
        </p:blipFill>
        <p:spPr>
          <a:xfrm>
            <a:off x="-86591" y="4254437"/>
            <a:ext cx="2833561" cy="1659023"/>
          </a:xfrm>
          <a:prstGeom prst="rect">
            <a:avLst/>
          </a:prstGeom>
          <a:noFill/>
          <a:ln>
            <a:noFill/>
          </a:ln>
        </p:spPr>
      </p:pic>
      <p:pic>
        <p:nvPicPr>
          <p:cNvPr id="1325" name="Google Shape;1325;p16"/>
          <p:cNvPicPr preferRelativeResize="0"/>
          <p:nvPr/>
        </p:nvPicPr>
        <p:blipFill rotWithShape="1">
          <a:blip r:embed="rId8">
            <a:alphaModFix/>
          </a:blip>
          <a:srcRect b="0" l="0" r="0" t="0"/>
          <a:stretch/>
        </p:blipFill>
        <p:spPr>
          <a:xfrm flipH="1">
            <a:off x="8800280" y="1922908"/>
            <a:ext cx="2059483" cy="1886152"/>
          </a:xfrm>
          <a:prstGeom prst="rect">
            <a:avLst/>
          </a:prstGeom>
          <a:noFill/>
          <a:ln>
            <a:noFill/>
          </a:ln>
        </p:spPr>
      </p:pic>
      <p:pic>
        <p:nvPicPr>
          <p:cNvPr id="1326" name="Google Shape;1326;p16"/>
          <p:cNvPicPr preferRelativeResize="0"/>
          <p:nvPr/>
        </p:nvPicPr>
        <p:blipFill rotWithShape="1">
          <a:blip r:embed="rId9">
            <a:alphaModFix/>
          </a:blip>
          <a:srcRect b="48717" l="0" r="0" t="0"/>
          <a:stretch/>
        </p:blipFill>
        <p:spPr>
          <a:xfrm>
            <a:off x="9770297" y="5407708"/>
            <a:ext cx="3731499" cy="1408200"/>
          </a:xfrm>
          <a:prstGeom prst="rect">
            <a:avLst/>
          </a:prstGeom>
          <a:noFill/>
          <a:ln>
            <a:noFill/>
          </a:ln>
        </p:spPr>
      </p:pic>
      <p:pic>
        <p:nvPicPr>
          <p:cNvPr id="1327" name="Google Shape;1327;p16"/>
          <p:cNvPicPr preferRelativeResize="0"/>
          <p:nvPr/>
        </p:nvPicPr>
        <p:blipFill rotWithShape="1">
          <a:blip r:embed="rId9">
            <a:alphaModFix/>
          </a:blip>
          <a:srcRect b="48717" l="0" r="0" t="0"/>
          <a:stretch/>
        </p:blipFill>
        <p:spPr>
          <a:xfrm>
            <a:off x="9655524" y="5769333"/>
            <a:ext cx="3731499" cy="1408200"/>
          </a:xfrm>
          <a:prstGeom prst="rect">
            <a:avLst/>
          </a:prstGeom>
          <a:noFill/>
          <a:ln>
            <a:noFill/>
          </a:ln>
        </p:spPr>
      </p:pic>
      <p:pic>
        <p:nvPicPr>
          <p:cNvPr id="1328" name="Google Shape;1328;p16"/>
          <p:cNvPicPr preferRelativeResize="0"/>
          <p:nvPr/>
        </p:nvPicPr>
        <p:blipFill rotWithShape="1">
          <a:blip r:embed="rId9">
            <a:alphaModFix/>
          </a:blip>
          <a:srcRect b="48717" l="0" r="0" t="0"/>
          <a:stretch/>
        </p:blipFill>
        <p:spPr>
          <a:xfrm>
            <a:off x="9107659" y="4830991"/>
            <a:ext cx="3731499" cy="1408200"/>
          </a:xfrm>
          <a:prstGeom prst="rect">
            <a:avLst/>
          </a:prstGeom>
          <a:noFill/>
          <a:ln>
            <a:noFill/>
          </a:ln>
        </p:spPr>
      </p:pic>
      <p:pic>
        <p:nvPicPr>
          <p:cNvPr id="1329" name="Google Shape;1329;p16"/>
          <p:cNvPicPr preferRelativeResize="0"/>
          <p:nvPr/>
        </p:nvPicPr>
        <p:blipFill rotWithShape="1">
          <a:blip r:embed="rId9">
            <a:alphaModFix/>
          </a:blip>
          <a:srcRect b="48717" l="0" r="0" t="0"/>
          <a:stretch/>
        </p:blipFill>
        <p:spPr>
          <a:xfrm>
            <a:off x="9211729" y="4631243"/>
            <a:ext cx="3731499" cy="1408200"/>
          </a:xfrm>
          <a:prstGeom prst="rect">
            <a:avLst/>
          </a:prstGeom>
          <a:noFill/>
          <a:ln>
            <a:noFill/>
          </a:ln>
        </p:spPr>
      </p:pic>
      <p:pic>
        <p:nvPicPr>
          <p:cNvPr id="1330" name="Google Shape;1330;p16"/>
          <p:cNvPicPr preferRelativeResize="0"/>
          <p:nvPr/>
        </p:nvPicPr>
        <p:blipFill rotWithShape="1">
          <a:blip r:embed="rId9">
            <a:alphaModFix/>
          </a:blip>
          <a:srcRect b="48717" l="0" r="0" t="0"/>
          <a:stretch/>
        </p:blipFill>
        <p:spPr>
          <a:xfrm>
            <a:off x="8945687" y="5244705"/>
            <a:ext cx="3731499" cy="1408200"/>
          </a:xfrm>
          <a:prstGeom prst="rect">
            <a:avLst/>
          </a:prstGeom>
          <a:noFill/>
          <a:ln>
            <a:noFill/>
          </a:ln>
        </p:spPr>
      </p:pic>
      <p:pic>
        <p:nvPicPr>
          <p:cNvPr id="1331" name="Google Shape;1331;p16"/>
          <p:cNvPicPr preferRelativeResize="0"/>
          <p:nvPr/>
        </p:nvPicPr>
        <p:blipFill rotWithShape="1">
          <a:blip r:embed="rId7">
            <a:alphaModFix/>
          </a:blip>
          <a:srcRect b="0" l="0" r="0" t="0"/>
          <a:stretch/>
        </p:blipFill>
        <p:spPr>
          <a:xfrm>
            <a:off x="8979476" y="4820903"/>
            <a:ext cx="3253733" cy="2312055"/>
          </a:xfrm>
          <a:prstGeom prst="rect">
            <a:avLst/>
          </a:prstGeom>
          <a:noFill/>
          <a:ln>
            <a:noFill/>
          </a:ln>
        </p:spPr>
      </p:pic>
      <p:pic>
        <p:nvPicPr>
          <p:cNvPr id="1332" name="Google Shape;1332;p16"/>
          <p:cNvPicPr preferRelativeResize="0"/>
          <p:nvPr/>
        </p:nvPicPr>
        <p:blipFill rotWithShape="1">
          <a:blip r:embed="rId10">
            <a:alphaModFix/>
          </a:blip>
          <a:srcRect b="3883" l="5349" r="53908" t="45432"/>
          <a:stretch/>
        </p:blipFill>
        <p:spPr>
          <a:xfrm>
            <a:off x="9573089" y="4123866"/>
            <a:ext cx="2476695" cy="2567685"/>
          </a:xfrm>
          <a:prstGeom prst="rect">
            <a:avLst/>
          </a:prstGeom>
          <a:noFill/>
          <a:ln>
            <a:noFill/>
          </a:ln>
        </p:spPr>
      </p:pic>
      <p:pic>
        <p:nvPicPr>
          <p:cNvPr id="1333" name="Google Shape;1333;p16"/>
          <p:cNvPicPr preferRelativeResize="0"/>
          <p:nvPr/>
        </p:nvPicPr>
        <p:blipFill rotWithShape="1">
          <a:blip r:embed="rId11">
            <a:alphaModFix/>
          </a:blip>
          <a:srcRect b="0" l="0" r="0" t="0"/>
          <a:stretch/>
        </p:blipFill>
        <p:spPr>
          <a:xfrm rot="-626988">
            <a:off x="9278471" y="4084509"/>
            <a:ext cx="1298540" cy="1298540"/>
          </a:xfrm>
          <a:prstGeom prst="rect">
            <a:avLst/>
          </a:prstGeom>
          <a:noFill/>
          <a:ln>
            <a:noFill/>
          </a:ln>
        </p:spPr>
      </p:pic>
      <p:pic>
        <p:nvPicPr>
          <p:cNvPr id="1334" name="Google Shape;1334;p16"/>
          <p:cNvPicPr preferRelativeResize="0"/>
          <p:nvPr/>
        </p:nvPicPr>
        <p:blipFill rotWithShape="1">
          <a:blip r:embed="rId11">
            <a:alphaModFix/>
          </a:blip>
          <a:srcRect b="0" l="0" r="0" t="0"/>
          <a:stretch/>
        </p:blipFill>
        <p:spPr>
          <a:xfrm rot="-626988">
            <a:off x="10307129" y="3713801"/>
            <a:ext cx="1003539" cy="1003539"/>
          </a:xfrm>
          <a:prstGeom prst="rect">
            <a:avLst/>
          </a:prstGeom>
          <a:noFill/>
          <a:ln>
            <a:noFill/>
          </a:ln>
        </p:spPr>
      </p:pic>
      <p:pic>
        <p:nvPicPr>
          <p:cNvPr id="1335" name="Google Shape;1335;p16"/>
          <p:cNvPicPr preferRelativeResize="0"/>
          <p:nvPr/>
        </p:nvPicPr>
        <p:blipFill rotWithShape="1">
          <a:blip r:embed="rId11">
            <a:alphaModFix/>
          </a:blip>
          <a:srcRect b="0" l="0" r="0" t="0"/>
          <a:stretch/>
        </p:blipFill>
        <p:spPr>
          <a:xfrm rot="-626988">
            <a:off x="10273948" y="4543461"/>
            <a:ext cx="1003539" cy="1003539"/>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19"/>
                                        </p:tgtEl>
                                        <p:attrNameLst>
                                          <p:attrName>style.visibility</p:attrName>
                                        </p:attrNameLst>
                                      </p:cBhvr>
                                      <p:to>
                                        <p:strVal val="visible"/>
                                      </p:to>
                                    </p:set>
                                    <p:animEffect filter="fade" transition="in">
                                      <p:cBhvr>
                                        <p:cTn dur="500"/>
                                        <p:tgtEl>
                                          <p:spTgt spid="1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8"/>
                                        </p:tgtEl>
                                        <p:attrNameLst>
                                          <p:attrName>style.visibility</p:attrName>
                                        </p:attrNameLst>
                                      </p:cBhvr>
                                      <p:to>
                                        <p:strVal val="visible"/>
                                      </p:to>
                                    </p:set>
                                    <p:animEffect filter="fade" transition="in">
                                      <p:cBhvr>
                                        <p:cTn dur="1000"/>
                                        <p:tgtEl>
                                          <p:spTgt spid="1318"/>
                                        </p:tgtEl>
                                      </p:cBhvr>
                                    </p:animEffect>
                                  </p:childTnLst>
                                </p:cTn>
                              </p:par>
                              <p:par>
                                <p:cTn fill="hold" nodeType="withEffect" presetClass="entr" presetID="10" presetSubtype="0">
                                  <p:stCondLst>
                                    <p:cond delay="0"/>
                                  </p:stCondLst>
                                  <p:childTnLst>
                                    <p:set>
                                      <p:cBhvr>
                                        <p:cTn dur="1" fill="hold">
                                          <p:stCondLst>
                                            <p:cond delay="0"/>
                                          </p:stCondLst>
                                        </p:cTn>
                                        <p:tgtEl>
                                          <p:spTgt spid="1316"/>
                                        </p:tgtEl>
                                        <p:attrNameLst>
                                          <p:attrName>style.visibility</p:attrName>
                                        </p:attrNameLst>
                                      </p:cBhvr>
                                      <p:to>
                                        <p:strVal val="visible"/>
                                      </p:to>
                                    </p:set>
                                    <p:animEffect filter="fade" transition="in">
                                      <p:cBhvr>
                                        <p:cTn dur="1000"/>
                                        <p:tgtEl>
                                          <p:spTgt spid="1316"/>
                                        </p:tgtEl>
                                      </p:cBhvr>
                                    </p:animEffect>
                                  </p:childTnLst>
                                </p:cTn>
                              </p:par>
                              <p:par>
                                <p:cTn fill="hold" nodeType="with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1000"/>
                                        <p:tgtEl>
                                          <p:spTgt spid="1317"/>
                                        </p:tgtEl>
                                      </p:cBhvr>
                                    </p:animEffect>
                                  </p:childTnLst>
                                </p:cTn>
                              </p:par>
                              <p:par>
                                <p:cTn fill="hold" nodeType="with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1000"/>
                                        <p:tgtEl>
                                          <p:spTgt spid="1320"/>
                                        </p:tgtEl>
                                      </p:cBhvr>
                                    </p:animEffect>
                                  </p:childTnLst>
                                </p:cTn>
                              </p:par>
                              <p:par>
                                <p:cTn fill="hold" nodeType="withEffect" presetClass="entr" presetID="10" presetSubtype="0">
                                  <p:stCondLst>
                                    <p:cond delay="0"/>
                                  </p:stCondLst>
                                  <p:childTnLst>
                                    <p:set>
                                      <p:cBhvr>
                                        <p:cTn dur="1" fill="hold">
                                          <p:stCondLst>
                                            <p:cond delay="0"/>
                                          </p:stCondLst>
                                        </p:cTn>
                                        <p:tgtEl>
                                          <p:spTgt spid="1321"/>
                                        </p:tgtEl>
                                        <p:attrNameLst>
                                          <p:attrName>style.visibility</p:attrName>
                                        </p:attrNameLst>
                                      </p:cBhvr>
                                      <p:to>
                                        <p:strVal val="visible"/>
                                      </p:to>
                                    </p:set>
                                    <p:animEffect filter="fade" transition="in">
                                      <p:cBhvr>
                                        <p:cTn dur="1000"/>
                                        <p:tgtEl>
                                          <p:spTgt spid="1321"/>
                                        </p:tgtEl>
                                      </p:cBhvr>
                                    </p:animEffect>
                                  </p:childTnLst>
                                </p:cTn>
                              </p:par>
                              <p:par>
                                <p:cTn fill="hold" nodeType="withEffect" presetClass="entr" presetID="10" presetSubtype="0">
                                  <p:stCondLst>
                                    <p:cond delay="0"/>
                                  </p:stCondLst>
                                  <p:childTnLst>
                                    <p:set>
                                      <p:cBhvr>
                                        <p:cTn dur="1" fill="hold">
                                          <p:stCondLst>
                                            <p:cond delay="0"/>
                                          </p:stCondLst>
                                        </p:cTn>
                                        <p:tgtEl>
                                          <p:spTgt spid="1322"/>
                                        </p:tgtEl>
                                        <p:attrNameLst>
                                          <p:attrName>style.visibility</p:attrName>
                                        </p:attrNameLst>
                                      </p:cBhvr>
                                      <p:to>
                                        <p:strVal val="visible"/>
                                      </p:to>
                                    </p:set>
                                    <p:animEffect filter="fade" transition="in">
                                      <p:cBhvr>
                                        <p:cTn dur="1000"/>
                                        <p:tgtEl>
                                          <p:spTgt spid="1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18"/>
                                        </p:tgtEl>
                                      </p:cBhvr>
                                    </p:animEffect>
                                    <p:set>
                                      <p:cBhvr>
                                        <p:cTn dur="1" fill="hold">
                                          <p:stCondLst>
                                            <p:cond delay="500"/>
                                          </p:stCondLst>
                                        </p:cTn>
                                        <p:tgtEl>
                                          <p:spTgt spid="131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17"/>
                                        </p:tgtEl>
                                      </p:cBhvr>
                                    </p:animEffect>
                                    <p:set>
                                      <p:cBhvr>
                                        <p:cTn dur="1" fill="hold">
                                          <p:stCondLst>
                                            <p:cond delay="500"/>
                                          </p:stCondLst>
                                        </p:cTn>
                                        <p:tgtEl>
                                          <p:spTgt spid="131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20"/>
                                        </p:tgtEl>
                                      </p:cBhvr>
                                    </p:animEffect>
                                    <p:set>
                                      <p:cBhvr>
                                        <p:cTn dur="1" fill="hold">
                                          <p:stCondLst>
                                            <p:cond delay="500"/>
                                          </p:stCondLst>
                                        </p:cTn>
                                        <p:tgtEl>
                                          <p:spTgt spid="132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22"/>
                                        </p:tgtEl>
                                      </p:cBhvr>
                                    </p:animEffect>
                                    <p:set>
                                      <p:cBhvr>
                                        <p:cTn dur="1" fill="hold">
                                          <p:stCondLst>
                                            <p:cond delay="500"/>
                                          </p:stCondLst>
                                        </p:cTn>
                                        <p:tgtEl>
                                          <p:spTgt spid="132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17"/>
                                        </p:tgtEl>
                                      </p:cBhvr>
                                    </p:animEffect>
                                    <p:set>
                                      <p:cBhvr>
                                        <p:cTn dur="1" fill="hold">
                                          <p:stCondLst>
                                            <p:cond delay="500"/>
                                          </p:stCondLst>
                                        </p:cTn>
                                        <p:tgtEl>
                                          <p:spTgt spid="131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22"/>
                                        </p:tgtEl>
                                      </p:cBhvr>
                                    </p:animEffect>
                                    <p:set>
                                      <p:cBhvr>
                                        <p:cTn dur="1" fill="hold">
                                          <p:stCondLst>
                                            <p:cond delay="500"/>
                                          </p:stCondLst>
                                        </p:cTn>
                                        <p:tgtEl>
                                          <p:spTgt spid="1322"/>
                                        </p:tgtEl>
                                        <p:attrNameLst>
                                          <p:attrName>style.visibility</p:attrName>
                                        </p:attrNameLst>
                                      </p:cBhvr>
                                      <p:to>
                                        <p:strVal val="hidden"/>
                                      </p:to>
                                    </p:set>
                                  </p:childTnLst>
                                </p:cTn>
                              </p:par>
                              <p:par>
                                <p:cTn fill="hold" nodeType="withEffect" presetClass="entr" presetID="2" presetSubtype="8">
                                  <p:stCondLst>
                                    <p:cond delay="0"/>
                                  </p:stCondLst>
                                  <p:childTnLst>
                                    <p:set>
                                      <p:cBhvr>
                                        <p:cTn dur="1" fill="hold">
                                          <p:stCondLst>
                                            <p:cond delay="0"/>
                                          </p:stCondLst>
                                        </p:cTn>
                                        <p:tgtEl>
                                          <p:spTgt spid="1325"/>
                                        </p:tgtEl>
                                        <p:attrNameLst>
                                          <p:attrName>style.visibility</p:attrName>
                                        </p:attrNameLst>
                                      </p:cBhvr>
                                      <p:to>
                                        <p:strVal val="visible"/>
                                      </p:to>
                                    </p:set>
                                    <p:anim calcmode="lin" valueType="num">
                                      <p:cBhvr additive="base">
                                        <p:cTn dur="500"/>
                                        <p:tgtEl>
                                          <p:spTgt spid="132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35"/>
                                        </p:tgtEl>
                                        <p:attrNameLst>
                                          <p:attrName>style.visibility</p:attrName>
                                        </p:attrNameLst>
                                      </p:cBhvr>
                                      <p:to>
                                        <p:strVal val="visible"/>
                                      </p:to>
                                    </p:set>
                                    <p:animEffect filter="fade" transition="in">
                                      <p:cBhvr>
                                        <p:cTn dur="1000"/>
                                        <p:tgtEl>
                                          <p:spTgt spid="1335"/>
                                        </p:tgtEl>
                                      </p:cBhvr>
                                    </p:animEffect>
                                  </p:childTnLst>
                                </p:cTn>
                              </p:par>
                              <p:par>
                                <p:cTn fill="hold" nodeType="withEffect" presetClass="entr" presetID="10" presetSubtype="0">
                                  <p:stCondLst>
                                    <p:cond delay="0"/>
                                  </p:stCondLst>
                                  <p:childTnLst>
                                    <p:set>
                                      <p:cBhvr>
                                        <p:cTn dur="1" fill="hold">
                                          <p:stCondLst>
                                            <p:cond delay="0"/>
                                          </p:stCondLst>
                                        </p:cTn>
                                        <p:tgtEl>
                                          <p:spTgt spid="1334"/>
                                        </p:tgtEl>
                                        <p:attrNameLst>
                                          <p:attrName>style.visibility</p:attrName>
                                        </p:attrNameLst>
                                      </p:cBhvr>
                                      <p:to>
                                        <p:strVal val="visible"/>
                                      </p:to>
                                    </p:set>
                                    <p:animEffect filter="fade" transition="in">
                                      <p:cBhvr>
                                        <p:cTn dur="1000"/>
                                        <p:tgtEl>
                                          <p:spTgt spid="1334"/>
                                        </p:tgtEl>
                                      </p:cBhvr>
                                    </p:animEffect>
                                  </p:childTnLst>
                                </p:cTn>
                              </p:par>
                              <p:par>
                                <p:cTn fill="hold" nodeType="withEffect" presetClass="entr" presetID="10" presetSubtype="0">
                                  <p:stCondLst>
                                    <p:cond delay="0"/>
                                  </p:stCondLst>
                                  <p:childTnLst>
                                    <p:set>
                                      <p:cBhvr>
                                        <p:cTn dur="1" fill="hold">
                                          <p:stCondLst>
                                            <p:cond delay="0"/>
                                          </p:stCondLst>
                                        </p:cTn>
                                        <p:tgtEl>
                                          <p:spTgt spid="1333"/>
                                        </p:tgtEl>
                                        <p:attrNameLst>
                                          <p:attrName>style.visibility</p:attrName>
                                        </p:attrNameLst>
                                      </p:cBhvr>
                                      <p:to>
                                        <p:strVal val="visible"/>
                                      </p:to>
                                    </p:set>
                                    <p:animEffect filter="fade" transition="in">
                                      <p:cBhvr>
                                        <p:cTn dur="1000"/>
                                        <p:tgtEl>
                                          <p:spTgt spid="1333"/>
                                        </p:tgtEl>
                                      </p:cBhvr>
                                    </p:animEffect>
                                  </p:childTnLst>
                                </p:cTn>
                              </p:par>
                            </p:childTnLst>
                          </p:cTn>
                        </p:par>
                        <p:par>
                          <p:cTn fill="hold">
                            <p:stCondLst>
                              <p:cond delay="1500"/>
                            </p:stCondLst>
                            <p:childTnLst>
                              <p:par>
                                <p:cTn fill="hold" nodeType="afterEffect" presetClass="exit" presetID="10" presetSubtype="0">
                                  <p:stCondLst>
                                    <p:cond delay="0"/>
                                  </p:stCondLst>
                                  <p:childTnLst>
                                    <p:animEffect filter="fade" transition="out">
                                      <p:cBhvr>
                                        <p:cTn dur="500"/>
                                        <p:tgtEl>
                                          <p:spTgt spid="1335"/>
                                        </p:tgtEl>
                                      </p:cBhvr>
                                    </p:animEffect>
                                    <p:set>
                                      <p:cBhvr>
                                        <p:cTn dur="1" fill="hold">
                                          <p:stCondLst>
                                            <p:cond delay="500"/>
                                          </p:stCondLst>
                                        </p:cTn>
                                        <p:tgtEl>
                                          <p:spTgt spid="133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34"/>
                                        </p:tgtEl>
                                      </p:cBhvr>
                                    </p:animEffect>
                                    <p:set>
                                      <p:cBhvr>
                                        <p:cTn dur="1" fill="hold">
                                          <p:stCondLst>
                                            <p:cond delay="500"/>
                                          </p:stCondLst>
                                        </p:cTn>
                                        <p:tgtEl>
                                          <p:spTgt spid="13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33"/>
                                        </p:tgtEl>
                                      </p:cBhvr>
                                    </p:animEffect>
                                    <p:set>
                                      <p:cBhvr>
                                        <p:cTn dur="1" fill="hold">
                                          <p:stCondLst>
                                            <p:cond delay="500"/>
                                          </p:stCondLst>
                                        </p:cTn>
                                        <p:tgtEl>
                                          <p:spTgt spid="1333"/>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32"/>
                                        </p:tgtEl>
                                        <p:attrNameLst>
                                          <p:attrName>style.visibility</p:attrName>
                                        </p:attrNameLst>
                                      </p:cBhvr>
                                      <p:to>
                                        <p:strVal val="visible"/>
                                      </p:to>
                                    </p:set>
                                    <p:animEffect filter="fade" transition="in">
                                      <p:cBhvr>
                                        <p:cTn dur="1000"/>
                                        <p:tgtEl>
                                          <p:spTgt spid="1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7"/>
          <p:cNvSpPr/>
          <p:nvPr/>
        </p:nvSpPr>
        <p:spPr>
          <a:xfrm>
            <a:off x="9755779" y="1225064"/>
            <a:ext cx="375773" cy="489521"/>
          </a:xfrm>
          <a:custGeom>
            <a:rect b="b" l="l" r="r" t="t"/>
            <a:pathLst>
              <a:path extrusionOk="0" h="39214" w="30102">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341" name="Google Shape;1341;p17"/>
          <p:cNvSpPr/>
          <p:nvPr/>
        </p:nvSpPr>
        <p:spPr>
          <a:xfrm>
            <a:off x="9356733" y="1939233"/>
            <a:ext cx="49600" cy="49600"/>
          </a:xfrm>
          <a:prstGeom prst="ellipse">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342" name="Google Shape;1342;p17"/>
          <p:cNvSpPr/>
          <p:nvPr/>
        </p:nvSpPr>
        <p:spPr>
          <a:xfrm>
            <a:off x="9441667" y="1573567"/>
            <a:ext cx="49600" cy="49600"/>
          </a:xfrm>
          <a:prstGeom prst="ellipse">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1343" name="Google Shape;1343;p17"/>
          <p:cNvSpPr/>
          <p:nvPr/>
        </p:nvSpPr>
        <p:spPr>
          <a:xfrm>
            <a:off x="9581767" y="1714600"/>
            <a:ext cx="119200" cy="119200"/>
          </a:xfrm>
          <a:prstGeom prst="ellipse">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1344" name="Google Shape;1344;p17"/>
          <p:cNvPicPr preferRelativeResize="0"/>
          <p:nvPr/>
        </p:nvPicPr>
        <p:blipFill rotWithShape="1">
          <a:blip r:embed="rId3">
            <a:alphaModFix/>
          </a:blip>
          <a:srcRect b="0" l="0" r="0" t="0"/>
          <a:stretch/>
        </p:blipFill>
        <p:spPr>
          <a:xfrm>
            <a:off x="-141443" y="116680"/>
            <a:ext cx="10912786" cy="5316173"/>
          </a:xfrm>
          <a:prstGeom prst="rect">
            <a:avLst/>
          </a:prstGeom>
          <a:noFill/>
          <a:ln>
            <a:noFill/>
          </a:ln>
        </p:spPr>
      </p:pic>
      <p:pic>
        <p:nvPicPr>
          <p:cNvPr id="1345" name="Google Shape;1345;p17"/>
          <p:cNvPicPr preferRelativeResize="0"/>
          <p:nvPr/>
        </p:nvPicPr>
        <p:blipFill rotWithShape="1">
          <a:blip r:embed="rId4">
            <a:alphaModFix/>
          </a:blip>
          <a:srcRect b="0" l="0" r="0" t="0"/>
          <a:stretch/>
        </p:blipFill>
        <p:spPr>
          <a:xfrm>
            <a:off x="8139477" y="4522539"/>
            <a:ext cx="3122979" cy="2461853"/>
          </a:xfrm>
          <a:prstGeom prst="rect">
            <a:avLst/>
          </a:prstGeom>
          <a:noFill/>
          <a:ln>
            <a:noFill/>
          </a:ln>
        </p:spPr>
      </p:pic>
    </p:spTree>
  </p:cSld>
  <p:clrMapOvr>
    <a:masterClrMapping/>
  </p:clrMapOvr>
  <p:transition spd="slow" p14:dur="1500">
    <p:random/>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2"/>
          <p:cNvSpPr/>
          <p:nvPr>
            <p:ph type="title"/>
          </p:nvPr>
        </p:nvSpPr>
        <p:spPr>
          <a:xfrm>
            <a:off x="1696052" y="-492162"/>
            <a:ext cx="9716227" cy="7842324"/>
          </a:xfrm>
          <a:prstGeom prst="cloud">
            <a:avLst/>
          </a:prstGeom>
          <a:solidFill>
            <a:schemeClr val="dk1"/>
          </a:solidFill>
          <a:ln cap="flat" cmpd="sng" w="9525">
            <a:solidFill>
              <a:srgbClr val="000568"/>
            </a:solidFill>
            <a:prstDash val="solid"/>
            <a:round/>
            <a:headEnd len="sm" w="sm" type="none"/>
            <a:tailEnd len="sm" w="sm" type="none"/>
          </a:ln>
          <a:effectLst>
            <a:outerShdw blurRad="57150" rotWithShape="0" algn="bl" dir="5400000" dist="19050">
              <a:srgbClr val="000000">
                <a:alpha val="20000"/>
              </a:srgbClr>
            </a:outerShdw>
          </a:effectLst>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3600"/>
              <a:buNone/>
            </a:pPr>
            <a:r>
              <a:rPr lang="en-US" sz="4800">
                <a:solidFill>
                  <a:srgbClr val="00022C"/>
                </a:solidFill>
                <a:latin typeface="Arial"/>
                <a:ea typeface="Arial"/>
                <a:cs typeface="Arial"/>
                <a:sym typeface="Arial"/>
              </a:rPr>
              <a:t>Chào mừng các em đến với   </a:t>
            </a:r>
            <a:r>
              <a:rPr lang="en-US" sz="4800">
                <a:solidFill>
                  <a:srgbClr val="000DDD"/>
                </a:solidFill>
                <a:latin typeface="Arial"/>
                <a:ea typeface="Arial"/>
                <a:cs typeface="Arial"/>
                <a:sym typeface="Arial"/>
              </a:rPr>
              <a:t>Vương quốc trên mây            </a:t>
            </a:r>
            <a:r>
              <a:rPr lang="en-US" sz="4800">
                <a:solidFill>
                  <a:srgbClr val="00022C"/>
                </a:solidFill>
                <a:latin typeface="Arial"/>
                <a:ea typeface="Arial"/>
                <a:cs typeface="Arial"/>
                <a:sym typeface="Arial"/>
              </a:rPr>
              <a:t>hãy cùng khám phá ở đây có những loại cây gì nhé !</a:t>
            </a:r>
            <a:endParaRPr sz="4800">
              <a:solidFill>
                <a:srgbClr val="00022C"/>
              </a:solidFill>
              <a:latin typeface="Arial"/>
              <a:ea typeface="Arial"/>
              <a:cs typeface="Arial"/>
              <a:sym typeface="Arial"/>
            </a:endParaRPr>
          </a:p>
        </p:txBody>
      </p:sp>
      <p:pic>
        <p:nvPicPr>
          <p:cNvPr id="1083" name="Google Shape;1083;p2"/>
          <p:cNvPicPr preferRelativeResize="0"/>
          <p:nvPr/>
        </p:nvPicPr>
        <p:blipFill rotWithShape="1">
          <a:blip r:embed="rId3">
            <a:alphaModFix/>
          </a:blip>
          <a:srcRect b="0" l="18727" r="18720" t="0"/>
          <a:stretch/>
        </p:blipFill>
        <p:spPr>
          <a:xfrm>
            <a:off x="64033" y="555433"/>
            <a:ext cx="2476200" cy="3958800"/>
          </a:xfrm>
          <a:prstGeom prst="rect">
            <a:avLst/>
          </a:prstGeom>
          <a:noFill/>
          <a:ln>
            <a:noFill/>
          </a:ln>
        </p:spPr>
      </p:pic>
      <p:pic>
        <p:nvPicPr>
          <p:cNvPr id="1084" name="Google Shape;1084;p2"/>
          <p:cNvPicPr preferRelativeResize="0"/>
          <p:nvPr/>
        </p:nvPicPr>
        <p:blipFill rotWithShape="1">
          <a:blip r:embed="rId4">
            <a:alphaModFix/>
          </a:blip>
          <a:srcRect b="0" l="0" r="0" t="0"/>
          <a:stretch/>
        </p:blipFill>
        <p:spPr>
          <a:xfrm>
            <a:off x="9567973" y="3268601"/>
            <a:ext cx="2624027" cy="2863601"/>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82"/>
                                        </p:tgtEl>
                                        <p:attrNameLst>
                                          <p:attrName>style.visibility</p:attrName>
                                        </p:attrNameLst>
                                      </p:cBhvr>
                                      <p:to>
                                        <p:strVal val="visible"/>
                                      </p:to>
                                    </p:set>
                                    <p:anim calcmode="lin" valueType="num">
                                      <p:cBhvr additive="base">
                                        <p:cTn dur="500"/>
                                        <p:tgtEl>
                                          <p:spTgt spid="1082"/>
                                        </p:tgtEl>
                                        <p:attrNameLst>
                                          <p:attrName>ppt_w</p:attrName>
                                        </p:attrNameLst>
                                      </p:cBhvr>
                                      <p:tavLst>
                                        <p:tav fmla="" tm="0">
                                          <p:val>
                                            <p:strVal val="0"/>
                                          </p:val>
                                        </p:tav>
                                        <p:tav fmla="" tm="100000">
                                          <p:val>
                                            <p:strVal val="#ppt_w"/>
                                          </p:val>
                                        </p:tav>
                                      </p:tavLst>
                                    </p:anim>
                                    <p:anim calcmode="lin" valueType="num">
                                      <p:cBhvr additive="base">
                                        <p:cTn dur="500"/>
                                        <p:tgtEl>
                                          <p:spTgt spid="108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pic>
        <p:nvPicPr>
          <p:cNvPr id="1089" name="Google Shape;1089;p3"/>
          <p:cNvPicPr preferRelativeResize="0"/>
          <p:nvPr/>
        </p:nvPicPr>
        <p:blipFill rotWithShape="1">
          <a:blip r:embed="rId3">
            <a:alphaModFix/>
          </a:blip>
          <a:srcRect b="0" l="0" r="0" t="0"/>
          <a:stretch/>
        </p:blipFill>
        <p:spPr>
          <a:xfrm>
            <a:off x="4050339" y="1681594"/>
            <a:ext cx="8016935" cy="5017443"/>
          </a:xfrm>
          <a:prstGeom prst="rect">
            <a:avLst/>
          </a:prstGeom>
          <a:noFill/>
          <a:ln>
            <a:noFill/>
          </a:ln>
        </p:spPr>
      </p:pic>
      <p:pic>
        <p:nvPicPr>
          <p:cNvPr id="1090" name="Google Shape;1090;p3"/>
          <p:cNvPicPr preferRelativeResize="0"/>
          <p:nvPr/>
        </p:nvPicPr>
        <p:blipFill rotWithShape="1">
          <a:blip r:embed="rId4">
            <a:alphaModFix/>
          </a:blip>
          <a:srcRect b="0" l="0" r="0" t="0"/>
          <a:stretch/>
        </p:blipFill>
        <p:spPr>
          <a:xfrm>
            <a:off x="2525107" y="3347686"/>
            <a:ext cx="2173703" cy="1685260"/>
          </a:xfrm>
          <a:prstGeom prst="rect">
            <a:avLst/>
          </a:prstGeom>
          <a:noFill/>
          <a:ln>
            <a:noFill/>
          </a:ln>
        </p:spPr>
      </p:pic>
      <p:pic>
        <p:nvPicPr>
          <p:cNvPr id="1091" name="Google Shape;1091;p3"/>
          <p:cNvPicPr preferRelativeResize="0"/>
          <p:nvPr/>
        </p:nvPicPr>
        <p:blipFill rotWithShape="1">
          <a:blip r:embed="rId5">
            <a:alphaModFix/>
          </a:blip>
          <a:srcRect b="0" l="0" r="0" t="0"/>
          <a:stretch/>
        </p:blipFill>
        <p:spPr>
          <a:xfrm flipH="1">
            <a:off x="200173" y="1310889"/>
            <a:ext cx="2636265" cy="4576465"/>
          </a:xfrm>
          <a:prstGeom prst="rect">
            <a:avLst/>
          </a:prstGeom>
          <a:noFill/>
          <a:ln>
            <a:noFill/>
          </a:ln>
        </p:spPr>
      </p:pic>
      <p:pic>
        <p:nvPicPr>
          <p:cNvPr id="1092" name="Google Shape;1092;p3"/>
          <p:cNvPicPr preferRelativeResize="0"/>
          <p:nvPr/>
        </p:nvPicPr>
        <p:blipFill rotWithShape="1">
          <a:blip r:embed="rId6">
            <a:alphaModFix/>
          </a:blip>
          <a:srcRect b="0" l="0" r="0" t="0"/>
          <a:stretch/>
        </p:blipFill>
        <p:spPr>
          <a:xfrm>
            <a:off x="3348620" y="227313"/>
            <a:ext cx="2700379" cy="2167151"/>
          </a:xfrm>
          <a:prstGeom prst="rect">
            <a:avLst/>
          </a:prstGeom>
          <a:noFill/>
          <a:ln>
            <a:noFill/>
          </a:ln>
        </p:spPr>
      </p:pic>
    </p:spTree>
  </p:cSld>
  <p:clrMapOvr>
    <a:masterClrMapping/>
  </p:clrMapOvr>
  <p:transition spd="slow" p14:dur="1500">
    <p:random/>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pic>
        <p:nvPicPr>
          <p:cNvPr id="1097" name="Google Shape;1097;p4"/>
          <p:cNvPicPr preferRelativeResize="0"/>
          <p:nvPr/>
        </p:nvPicPr>
        <p:blipFill rotWithShape="1">
          <a:blip r:embed="rId3">
            <a:alphaModFix/>
          </a:blip>
          <a:srcRect b="0" l="0" r="0" t="0"/>
          <a:stretch/>
        </p:blipFill>
        <p:spPr>
          <a:xfrm>
            <a:off x="5350894" y="2457011"/>
            <a:ext cx="2049045" cy="2049045"/>
          </a:xfrm>
          <a:prstGeom prst="rect">
            <a:avLst/>
          </a:prstGeom>
          <a:noFill/>
          <a:ln>
            <a:noFill/>
          </a:ln>
        </p:spPr>
      </p:pic>
      <p:pic>
        <p:nvPicPr>
          <p:cNvPr id="1098" name="Google Shape;1098;p4"/>
          <p:cNvPicPr preferRelativeResize="0"/>
          <p:nvPr/>
        </p:nvPicPr>
        <p:blipFill rotWithShape="1">
          <a:blip r:embed="rId4">
            <a:alphaModFix/>
          </a:blip>
          <a:srcRect b="41856" l="45021" r="0" t="0"/>
          <a:stretch/>
        </p:blipFill>
        <p:spPr>
          <a:xfrm>
            <a:off x="6" y="5090664"/>
            <a:ext cx="3503999" cy="1767333"/>
          </a:xfrm>
          <a:prstGeom prst="rect">
            <a:avLst/>
          </a:prstGeom>
          <a:noFill/>
          <a:ln>
            <a:noFill/>
          </a:ln>
        </p:spPr>
      </p:pic>
      <p:pic>
        <p:nvPicPr>
          <p:cNvPr id="1099" name="Google Shape;1099;p4"/>
          <p:cNvPicPr preferRelativeResize="0"/>
          <p:nvPr/>
        </p:nvPicPr>
        <p:blipFill rotWithShape="1">
          <a:blip r:embed="rId5">
            <a:alphaModFix/>
          </a:blip>
          <a:srcRect b="0" l="0" r="0" t="0"/>
          <a:stretch/>
        </p:blipFill>
        <p:spPr>
          <a:xfrm>
            <a:off x="2318113" y="5090664"/>
            <a:ext cx="3966467" cy="2435803"/>
          </a:xfrm>
          <a:prstGeom prst="rect">
            <a:avLst/>
          </a:prstGeom>
          <a:noFill/>
          <a:ln>
            <a:noFill/>
          </a:ln>
        </p:spPr>
      </p:pic>
      <p:pic>
        <p:nvPicPr>
          <p:cNvPr id="1100" name="Google Shape;1100;p4"/>
          <p:cNvPicPr preferRelativeResize="0"/>
          <p:nvPr/>
        </p:nvPicPr>
        <p:blipFill rotWithShape="1">
          <a:blip r:embed="rId6">
            <a:alphaModFix/>
          </a:blip>
          <a:srcRect b="48717" l="0" r="0" t="0"/>
          <a:stretch/>
        </p:blipFill>
        <p:spPr>
          <a:xfrm>
            <a:off x="5446367" y="5822325"/>
            <a:ext cx="3731499" cy="1408200"/>
          </a:xfrm>
          <a:prstGeom prst="rect">
            <a:avLst/>
          </a:prstGeom>
          <a:noFill/>
          <a:ln>
            <a:noFill/>
          </a:ln>
        </p:spPr>
      </p:pic>
      <p:pic>
        <p:nvPicPr>
          <p:cNvPr id="1101" name="Google Shape;1101;p4"/>
          <p:cNvPicPr preferRelativeResize="0"/>
          <p:nvPr/>
        </p:nvPicPr>
        <p:blipFill rotWithShape="1">
          <a:blip r:embed="rId7">
            <a:alphaModFix/>
          </a:blip>
          <a:srcRect b="52945" l="0" r="21326" t="0"/>
          <a:stretch/>
        </p:blipFill>
        <p:spPr>
          <a:xfrm>
            <a:off x="9434065" y="5938401"/>
            <a:ext cx="2757935" cy="1292132"/>
          </a:xfrm>
          <a:prstGeom prst="rect">
            <a:avLst/>
          </a:prstGeom>
          <a:noFill/>
          <a:ln>
            <a:noFill/>
          </a:ln>
        </p:spPr>
      </p:pic>
      <p:pic>
        <p:nvPicPr>
          <p:cNvPr id="1102" name="Google Shape;1102;p4"/>
          <p:cNvPicPr preferRelativeResize="0"/>
          <p:nvPr/>
        </p:nvPicPr>
        <p:blipFill rotWithShape="1">
          <a:blip r:embed="rId5">
            <a:alphaModFix/>
          </a:blip>
          <a:srcRect b="0" l="0" r="0" t="0"/>
          <a:stretch/>
        </p:blipFill>
        <p:spPr>
          <a:xfrm>
            <a:off x="3760203" y="5206739"/>
            <a:ext cx="3966467" cy="2435803"/>
          </a:xfrm>
          <a:prstGeom prst="rect">
            <a:avLst/>
          </a:prstGeom>
          <a:noFill/>
          <a:ln>
            <a:noFill/>
          </a:ln>
        </p:spPr>
      </p:pic>
      <p:pic>
        <p:nvPicPr>
          <p:cNvPr id="1103" name="Google Shape;1103;p4"/>
          <p:cNvPicPr preferRelativeResize="0"/>
          <p:nvPr/>
        </p:nvPicPr>
        <p:blipFill rotWithShape="1">
          <a:blip r:embed="rId6">
            <a:alphaModFix/>
          </a:blip>
          <a:srcRect b="48717" l="0" r="0" t="0"/>
          <a:stretch/>
        </p:blipFill>
        <p:spPr>
          <a:xfrm>
            <a:off x="6888456" y="5938400"/>
            <a:ext cx="3731499" cy="1408200"/>
          </a:xfrm>
          <a:prstGeom prst="rect">
            <a:avLst/>
          </a:prstGeom>
          <a:noFill/>
          <a:ln>
            <a:noFill/>
          </a:ln>
        </p:spPr>
      </p:pic>
      <p:pic>
        <p:nvPicPr>
          <p:cNvPr id="1104" name="Google Shape;1104;p4"/>
          <p:cNvPicPr preferRelativeResize="0"/>
          <p:nvPr/>
        </p:nvPicPr>
        <p:blipFill rotWithShape="1">
          <a:blip r:embed="rId5">
            <a:alphaModFix/>
          </a:blip>
          <a:srcRect b="0" l="0" r="0" t="0"/>
          <a:stretch/>
        </p:blipFill>
        <p:spPr>
          <a:xfrm>
            <a:off x="4854615" y="5220144"/>
            <a:ext cx="3966467" cy="2435803"/>
          </a:xfrm>
          <a:prstGeom prst="rect">
            <a:avLst/>
          </a:prstGeom>
          <a:noFill/>
          <a:ln>
            <a:noFill/>
          </a:ln>
        </p:spPr>
      </p:pic>
      <p:pic>
        <p:nvPicPr>
          <p:cNvPr id="1105" name="Google Shape;1105;p4"/>
          <p:cNvPicPr preferRelativeResize="0"/>
          <p:nvPr/>
        </p:nvPicPr>
        <p:blipFill rotWithShape="1">
          <a:blip r:embed="rId6">
            <a:alphaModFix/>
          </a:blip>
          <a:srcRect b="48717" l="0" r="0" t="0"/>
          <a:stretch/>
        </p:blipFill>
        <p:spPr>
          <a:xfrm>
            <a:off x="7982868" y="5579272"/>
            <a:ext cx="3731499" cy="1408200"/>
          </a:xfrm>
          <a:prstGeom prst="rect">
            <a:avLst/>
          </a:prstGeom>
          <a:noFill/>
          <a:ln>
            <a:noFill/>
          </a:ln>
        </p:spPr>
      </p:pic>
      <p:pic>
        <p:nvPicPr>
          <p:cNvPr id="1106" name="Google Shape;1106;p4"/>
          <p:cNvPicPr preferRelativeResize="0"/>
          <p:nvPr/>
        </p:nvPicPr>
        <p:blipFill rotWithShape="1">
          <a:blip r:embed="rId5">
            <a:alphaModFix/>
          </a:blip>
          <a:srcRect b="0" l="0" r="0" t="0"/>
          <a:stretch/>
        </p:blipFill>
        <p:spPr>
          <a:xfrm>
            <a:off x="6040505" y="4971808"/>
            <a:ext cx="3966467" cy="2435803"/>
          </a:xfrm>
          <a:prstGeom prst="rect">
            <a:avLst/>
          </a:prstGeom>
          <a:noFill/>
          <a:ln>
            <a:noFill/>
          </a:ln>
        </p:spPr>
      </p:pic>
      <p:pic>
        <p:nvPicPr>
          <p:cNvPr id="1107" name="Google Shape;1107;p4"/>
          <p:cNvPicPr preferRelativeResize="0"/>
          <p:nvPr/>
        </p:nvPicPr>
        <p:blipFill rotWithShape="1">
          <a:blip r:embed="rId6">
            <a:alphaModFix/>
          </a:blip>
          <a:srcRect b="48717" l="0" r="0" t="0"/>
          <a:stretch/>
        </p:blipFill>
        <p:spPr>
          <a:xfrm>
            <a:off x="9168759" y="5330936"/>
            <a:ext cx="3731499" cy="1408200"/>
          </a:xfrm>
          <a:prstGeom prst="rect">
            <a:avLst/>
          </a:prstGeom>
          <a:noFill/>
          <a:ln>
            <a:noFill/>
          </a:ln>
        </p:spPr>
      </p:pic>
      <p:pic>
        <p:nvPicPr>
          <p:cNvPr id="1108" name="Google Shape;1108;p4"/>
          <p:cNvPicPr preferRelativeResize="0"/>
          <p:nvPr/>
        </p:nvPicPr>
        <p:blipFill rotWithShape="1">
          <a:blip r:embed="rId5">
            <a:alphaModFix/>
          </a:blip>
          <a:srcRect b="0" l="0" r="0" t="0"/>
          <a:stretch/>
        </p:blipFill>
        <p:spPr>
          <a:xfrm>
            <a:off x="3447649" y="5267749"/>
            <a:ext cx="3966467" cy="2435803"/>
          </a:xfrm>
          <a:prstGeom prst="rect">
            <a:avLst/>
          </a:prstGeom>
          <a:noFill/>
          <a:ln>
            <a:noFill/>
          </a:ln>
        </p:spPr>
      </p:pic>
      <p:pic>
        <p:nvPicPr>
          <p:cNvPr id="1109" name="Google Shape;1109;p4"/>
          <p:cNvPicPr preferRelativeResize="0"/>
          <p:nvPr/>
        </p:nvPicPr>
        <p:blipFill rotWithShape="1">
          <a:blip r:embed="rId6">
            <a:alphaModFix/>
          </a:blip>
          <a:srcRect b="48717" l="0" r="0" t="0"/>
          <a:stretch/>
        </p:blipFill>
        <p:spPr>
          <a:xfrm>
            <a:off x="6575903" y="5999411"/>
            <a:ext cx="3731499" cy="1408200"/>
          </a:xfrm>
          <a:prstGeom prst="rect">
            <a:avLst/>
          </a:prstGeom>
          <a:noFill/>
          <a:ln>
            <a:noFill/>
          </a:ln>
        </p:spPr>
      </p:pic>
      <p:pic>
        <p:nvPicPr>
          <p:cNvPr id="1110" name="Google Shape;1110;p4"/>
          <p:cNvPicPr preferRelativeResize="0"/>
          <p:nvPr/>
        </p:nvPicPr>
        <p:blipFill rotWithShape="1">
          <a:blip r:embed="rId5">
            <a:alphaModFix/>
          </a:blip>
          <a:srcRect b="0" l="0" r="0" t="0"/>
          <a:stretch/>
        </p:blipFill>
        <p:spPr>
          <a:xfrm>
            <a:off x="-657532" y="5206739"/>
            <a:ext cx="3966467" cy="2435803"/>
          </a:xfrm>
          <a:prstGeom prst="rect">
            <a:avLst/>
          </a:prstGeom>
          <a:noFill/>
          <a:ln>
            <a:noFill/>
          </a:ln>
        </p:spPr>
      </p:pic>
      <p:pic>
        <p:nvPicPr>
          <p:cNvPr id="1111" name="Google Shape;1111;p4"/>
          <p:cNvPicPr preferRelativeResize="0"/>
          <p:nvPr/>
        </p:nvPicPr>
        <p:blipFill rotWithShape="1">
          <a:blip r:embed="rId6">
            <a:alphaModFix/>
          </a:blip>
          <a:srcRect b="48717" l="0" r="0" t="0"/>
          <a:stretch/>
        </p:blipFill>
        <p:spPr>
          <a:xfrm>
            <a:off x="2470721" y="5938400"/>
            <a:ext cx="3731499" cy="1408200"/>
          </a:xfrm>
          <a:prstGeom prst="rect">
            <a:avLst/>
          </a:prstGeom>
          <a:noFill/>
          <a:ln>
            <a:noFill/>
          </a:ln>
        </p:spPr>
      </p:pic>
      <p:pic>
        <p:nvPicPr>
          <p:cNvPr id="1112" name="Google Shape;1112;p4"/>
          <p:cNvPicPr preferRelativeResize="0"/>
          <p:nvPr/>
        </p:nvPicPr>
        <p:blipFill rotWithShape="1">
          <a:blip r:embed="rId5">
            <a:alphaModFix/>
          </a:blip>
          <a:srcRect b="0" l="0" r="0" t="0"/>
          <a:stretch/>
        </p:blipFill>
        <p:spPr>
          <a:xfrm>
            <a:off x="-3084160" y="4994488"/>
            <a:ext cx="3966467" cy="2435803"/>
          </a:xfrm>
          <a:prstGeom prst="rect">
            <a:avLst/>
          </a:prstGeom>
          <a:noFill/>
          <a:ln>
            <a:noFill/>
          </a:ln>
        </p:spPr>
      </p:pic>
      <p:pic>
        <p:nvPicPr>
          <p:cNvPr id="1113" name="Google Shape;1113;p4"/>
          <p:cNvPicPr preferRelativeResize="0"/>
          <p:nvPr/>
        </p:nvPicPr>
        <p:blipFill rotWithShape="1">
          <a:blip r:embed="rId6">
            <a:alphaModFix/>
          </a:blip>
          <a:srcRect b="48717" l="0" r="0" t="0"/>
          <a:stretch/>
        </p:blipFill>
        <p:spPr>
          <a:xfrm>
            <a:off x="44093" y="5353616"/>
            <a:ext cx="3731499" cy="1408200"/>
          </a:xfrm>
          <a:prstGeom prst="rect">
            <a:avLst/>
          </a:prstGeom>
          <a:noFill/>
          <a:ln>
            <a:noFill/>
          </a:ln>
        </p:spPr>
      </p:pic>
      <p:pic>
        <p:nvPicPr>
          <p:cNvPr id="1114" name="Google Shape;1114;p4"/>
          <p:cNvPicPr preferRelativeResize="0"/>
          <p:nvPr/>
        </p:nvPicPr>
        <p:blipFill rotWithShape="1">
          <a:blip r:embed="rId5">
            <a:alphaModFix/>
          </a:blip>
          <a:srcRect b="0" l="0" r="0" t="0"/>
          <a:stretch/>
        </p:blipFill>
        <p:spPr>
          <a:xfrm>
            <a:off x="-584279" y="5207196"/>
            <a:ext cx="3966467" cy="2435803"/>
          </a:xfrm>
          <a:prstGeom prst="rect">
            <a:avLst/>
          </a:prstGeom>
          <a:noFill/>
          <a:ln>
            <a:noFill/>
          </a:ln>
        </p:spPr>
      </p:pic>
      <p:pic>
        <p:nvPicPr>
          <p:cNvPr id="1115" name="Google Shape;1115;p4"/>
          <p:cNvPicPr preferRelativeResize="0"/>
          <p:nvPr/>
        </p:nvPicPr>
        <p:blipFill rotWithShape="1">
          <a:blip r:embed="rId6">
            <a:alphaModFix/>
          </a:blip>
          <a:srcRect b="48717" l="0" r="0" t="0"/>
          <a:stretch/>
        </p:blipFill>
        <p:spPr>
          <a:xfrm>
            <a:off x="2543975" y="5938857"/>
            <a:ext cx="3731499" cy="1408200"/>
          </a:xfrm>
          <a:prstGeom prst="rect">
            <a:avLst/>
          </a:prstGeom>
          <a:noFill/>
          <a:ln>
            <a:noFill/>
          </a:ln>
        </p:spPr>
      </p:pic>
      <p:pic>
        <p:nvPicPr>
          <p:cNvPr id="1116" name="Google Shape;1116;p4"/>
          <p:cNvPicPr preferRelativeResize="0"/>
          <p:nvPr/>
        </p:nvPicPr>
        <p:blipFill rotWithShape="1">
          <a:blip r:embed="rId5">
            <a:alphaModFix/>
          </a:blip>
          <a:srcRect b="0" l="0" r="0" t="0"/>
          <a:stretch/>
        </p:blipFill>
        <p:spPr>
          <a:xfrm>
            <a:off x="1493676" y="4994488"/>
            <a:ext cx="3966467" cy="2435803"/>
          </a:xfrm>
          <a:prstGeom prst="rect">
            <a:avLst/>
          </a:prstGeom>
          <a:noFill/>
          <a:ln>
            <a:noFill/>
          </a:ln>
        </p:spPr>
      </p:pic>
      <p:pic>
        <p:nvPicPr>
          <p:cNvPr id="1117" name="Google Shape;1117;p4"/>
          <p:cNvPicPr preferRelativeResize="0"/>
          <p:nvPr/>
        </p:nvPicPr>
        <p:blipFill rotWithShape="1">
          <a:blip r:embed="rId6">
            <a:alphaModFix/>
          </a:blip>
          <a:srcRect b="48717" l="0" r="0" t="0"/>
          <a:stretch/>
        </p:blipFill>
        <p:spPr>
          <a:xfrm>
            <a:off x="4621929" y="5726149"/>
            <a:ext cx="3731499" cy="1408200"/>
          </a:xfrm>
          <a:prstGeom prst="rect">
            <a:avLst/>
          </a:prstGeom>
          <a:noFill/>
          <a:ln>
            <a:noFill/>
          </a:ln>
        </p:spPr>
      </p:pic>
      <p:pic>
        <p:nvPicPr>
          <p:cNvPr id="1118" name="Google Shape;1118;p4"/>
          <p:cNvPicPr preferRelativeResize="0"/>
          <p:nvPr/>
        </p:nvPicPr>
        <p:blipFill rotWithShape="1">
          <a:blip r:embed="rId5">
            <a:alphaModFix/>
          </a:blip>
          <a:srcRect b="0" l="0" r="0" t="0"/>
          <a:stretch/>
        </p:blipFill>
        <p:spPr>
          <a:xfrm>
            <a:off x="2052585" y="4687817"/>
            <a:ext cx="3966467" cy="2435803"/>
          </a:xfrm>
          <a:prstGeom prst="rect">
            <a:avLst/>
          </a:prstGeom>
          <a:noFill/>
          <a:ln>
            <a:noFill/>
          </a:ln>
        </p:spPr>
      </p:pic>
      <p:pic>
        <p:nvPicPr>
          <p:cNvPr id="1119" name="Google Shape;1119;p4"/>
          <p:cNvPicPr preferRelativeResize="0"/>
          <p:nvPr/>
        </p:nvPicPr>
        <p:blipFill rotWithShape="1">
          <a:blip r:embed="rId6">
            <a:alphaModFix/>
          </a:blip>
          <a:srcRect b="48717" l="0" r="0" t="0"/>
          <a:stretch/>
        </p:blipFill>
        <p:spPr>
          <a:xfrm>
            <a:off x="5180839" y="5419479"/>
            <a:ext cx="3731499" cy="1408200"/>
          </a:xfrm>
          <a:prstGeom prst="rect">
            <a:avLst/>
          </a:prstGeom>
          <a:noFill/>
          <a:ln>
            <a:noFill/>
          </a:ln>
        </p:spPr>
      </p:pic>
      <p:pic>
        <p:nvPicPr>
          <p:cNvPr id="1120" name="Google Shape;1120;p4"/>
          <p:cNvPicPr preferRelativeResize="0"/>
          <p:nvPr/>
        </p:nvPicPr>
        <p:blipFill rotWithShape="1">
          <a:blip r:embed="rId5">
            <a:alphaModFix/>
          </a:blip>
          <a:srcRect b="0" l="0" r="0" t="0"/>
          <a:stretch/>
        </p:blipFill>
        <p:spPr>
          <a:xfrm>
            <a:off x="4910969" y="4915929"/>
            <a:ext cx="3966467" cy="2435803"/>
          </a:xfrm>
          <a:prstGeom prst="rect">
            <a:avLst/>
          </a:prstGeom>
          <a:noFill/>
          <a:ln>
            <a:noFill/>
          </a:ln>
        </p:spPr>
      </p:pic>
      <p:pic>
        <p:nvPicPr>
          <p:cNvPr id="1121" name="Google Shape;1121;p4"/>
          <p:cNvPicPr preferRelativeResize="0"/>
          <p:nvPr/>
        </p:nvPicPr>
        <p:blipFill rotWithShape="1">
          <a:blip r:embed="rId6">
            <a:alphaModFix/>
          </a:blip>
          <a:srcRect b="48717" l="0" r="0" t="0"/>
          <a:stretch/>
        </p:blipFill>
        <p:spPr>
          <a:xfrm>
            <a:off x="8039223" y="5647591"/>
            <a:ext cx="3731499" cy="1408200"/>
          </a:xfrm>
          <a:prstGeom prst="rect">
            <a:avLst/>
          </a:prstGeom>
          <a:noFill/>
          <a:ln>
            <a:noFill/>
          </a:ln>
        </p:spPr>
      </p:pic>
      <p:pic>
        <p:nvPicPr>
          <p:cNvPr id="1122" name="Google Shape;1122;p4"/>
          <p:cNvPicPr preferRelativeResize="0"/>
          <p:nvPr/>
        </p:nvPicPr>
        <p:blipFill rotWithShape="1">
          <a:blip r:embed="rId5">
            <a:alphaModFix/>
          </a:blip>
          <a:srcRect b="0" l="0" r="0" t="0"/>
          <a:stretch/>
        </p:blipFill>
        <p:spPr>
          <a:xfrm>
            <a:off x="6284580" y="5092609"/>
            <a:ext cx="3966467" cy="2435803"/>
          </a:xfrm>
          <a:prstGeom prst="rect">
            <a:avLst/>
          </a:prstGeom>
          <a:noFill/>
          <a:ln>
            <a:noFill/>
          </a:ln>
        </p:spPr>
      </p:pic>
      <p:pic>
        <p:nvPicPr>
          <p:cNvPr id="1123" name="Google Shape;1123;p4"/>
          <p:cNvPicPr preferRelativeResize="0"/>
          <p:nvPr/>
        </p:nvPicPr>
        <p:blipFill rotWithShape="1">
          <a:blip r:embed="rId6">
            <a:alphaModFix/>
          </a:blip>
          <a:srcRect b="48717" l="0" r="0" t="0"/>
          <a:stretch/>
        </p:blipFill>
        <p:spPr>
          <a:xfrm>
            <a:off x="9412833" y="5451737"/>
            <a:ext cx="3731499" cy="1408200"/>
          </a:xfrm>
          <a:prstGeom prst="rect">
            <a:avLst/>
          </a:prstGeom>
          <a:noFill/>
          <a:ln>
            <a:noFill/>
          </a:ln>
        </p:spPr>
      </p:pic>
      <p:pic>
        <p:nvPicPr>
          <p:cNvPr id="1124" name="Google Shape;1124;p4"/>
          <p:cNvPicPr preferRelativeResize="0"/>
          <p:nvPr/>
        </p:nvPicPr>
        <p:blipFill rotWithShape="1">
          <a:blip r:embed="rId5">
            <a:alphaModFix/>
          </a:blip>
          <a:srcRect b="0" l="0" r="0" t="0"/>
          <a:stretch/>
        </p:blipFill>
        <p:spPr>
          <a:xfrm>
            <a:off x="822687" y="4453871"/>
            <a:ext cx="3966467" cy="2435803"/>
          </a:xfrm>
          <a:prstGeom prst="rect">
            <a:avLst/>
          </a:prstGeom>
          <a:noFill/>
          <a:ln>
            <a:noFill/>
          </a:ln>
        </p:spPr>
      </p:pic>
      <p:pic>
        <p:nvPicPr>
          <p:cNvPr id="1125" name="Google Shape;1125;p4"/>
          <p:cNvPicPr preferRelativeResize="0"/>
          <p:nvPr/>
        </p:nvPicPr>
        <p:blipFill rotWithShape="1">
          <a:blip r:embed="rId6">
            <a:alphaModFix/>
          </a:blip>
          <a:srcRect b="48717" l="0" r="0" t="0"/>
          <a:stretch/>
        </p:blipFill>
        <p:spPr>
          <a:xfrm>
            <a:off x="3950940" y="5185532"/>
            <a:ext cx="3731499" cy="1408200"/>
          </a:xfrm>
          <a:prstGeom prst="rect">
            <a:avLst/>
          </a:prstGeom>
          <a:noFill/>
          <a:ln>
            <a:noFill/>
          </a:ln>
        </p:spPr>
      </p:pic>
      <p:pic>
        <p:nvPicPr>
          <p:cNvPr id="1126" name="Google Shape;1126;p4"/>
          <p:cNvPicPr preferRelativeResize="0"/>
          <p:nvPr/>
        </p:nvPicPr>
        <p:blipFill rotWithShape="1">
          <a:blip r:embed="rId5">
            <a:alphaModFix/>
          </a:blip>
          <a:srcRect b="0" l="0" r="0" t="0"/>
          <a:stretch/>
        </p:blipFill>
        <p:spPr>
          <a:xfrm>
            <a:off x="-1362383" y="4978407"/>
            <a:ext cx="3966467" cy="2435803"/>
          </a:xfrm>
          <a:prstGeom prst="rect">
            <a:avLst/>
          </a:prstGeom>
          <a:noFill/>
          <a:ln>
            <a:noFill/>
          </a:ln>
        </p:spPr>
      </p:pic>
      <p:pic>
        <p:nvPicPr>
          <p:cNvPr id="1127" name="Google Shape;1127;p4"/>
          <p:cNvPicPr preferRelativeResize="0"/>
          <p:nvPr/>
        </p:nvPicPr>
        <p:blipFill rotWithShape="1">
          <a:blip r:embed="rId6">
            <a:alphaModFix/>
          </a:blip>
          <a:srcRect b="48717" l="0" r="0" t="0"/>
          <a:stretch/>
        </p:blipFill>
        <p:spPr>
          <a:xfrm>
            <a:off x="1765871" y="5337535"/>
            <a:ext cx="3731499" cy="1408200"/>
          </a:xfrm>
          <a:prstGeom prst="rect">
            <a:avLst/>
          </a:prstGeom>
          <a:noFill/>
          <a:ln>
            <a:noFill/>
          </a:ln>
        </p:spPr>
      </p:pic>
      <p:pic>
        <p:nvPicPr>
          <p:cNvPr id="1128" name="Google Shape;1128;p4"/>
          <p:cNvPicPr preferRelativeResize="0"/>
          <p:nvPr/>
        </p:nvPicPr>
        <p:blipFill rotWithShape="1">
          <a:blip r:embed="rId5">
            <a:alphaModFix/>
          </a:blip>
          <a:srcRect b="0" l="0" r="0" t="0"/>
          <a:stretch/>
        </p:blipFill>
        <p:spPr>
          <a:xfrm>
            <a:off x="3311589" y="5658747"/>
            <a:ext cx="3966467" cy="2435803"/>
          </a:xfrm>
          <a:prstGeom prst="rect">
            <a:avLst/>
          </a:prstGeom>
          <a:noFill/>
          <a:ln>
            <a:noFill/>
          </a:ln>
        </p:spPr>
      </p:pic>
      <p:pic>
        <p:nvPicPr>
          <p:cNvPr id="1129" name="Google Shape;1129;p4"/>
          <p:cNvPicPr preferRelativeResize="0"/>
          <p:nvPr/>
        </p:nvPicPr>
        <p:blipFill rotWithShape="1">
          <a:blip r:embed="rId6">
            <a:alphaModFix/>
          </a:blip>
          <a:srcRect b="48717" l="0" r="0" t="0"/>
          <a:stretch/>
        </p:blipFill>
        <p:spPr>
          <a:xfrm>
            <a:off x="6439843" y="6017875"/>
            <a:ext cx="3731499" cy="1408200"/>
          </a:xfrm>
          <a:prstGeom prst="rect">
            <a:avLst/>
          </a:prstGeom>
          <a:noFill/>
          <a:ln>
            <a:noFill/>
          </a:ln>
        </p:spPr>
      </p:pic>
      <p:pic>
        <p:nvPicPr>
          <p:cNvPr id="1130" name="Google Shape;1130;p4"/>
          <p:cNvPicPr preferRelativeResize="0"/>
          <p:nvPr/>
        </p:nvPicPr>
        <p:blipFill rotWithShape="1">
          <a:blip r:embed="rId5">
            <a:alphaModFix/>
          </a:blip>
          <a:srcRect b="0" l="0" r="0" t="0"/>
          <a:stretch/>
        </p:blipFill>
        <p:spPr>
          <a:xfrm>
            <a:off x="6214499" y="5658747"/>
            <a:ext cx="3966467" cy="2435803"/>
          </a:xfrm>
          <a:prstGeom prst="rect">
            <a:avLst/>
          </a:prstGeom>
          <a:noFill/>
          <a:ln>
            <a:noFill/>
          </a:ln>
        </p:spPr>
      </p:pic>
      <p:pic>
        <p:nvPicPr>
          <p:cNvPr id="1131" name="Google Shape;1131;p4"/>
          <p:cNvPicPr preferRelativeResize="0"/>
          <p:nvPr/>
        </p:nvPicPr>
        <p:blipFill rotWithShape="1">
          <a:blip r:embed="rId6">
            <a:alphaModFix/>
          </a:blip>
          <a:srcRect b="48717" l="0" r="0" t="0"/>
          <a:stretch/>
        </p:blipFill>
        <p:spPr>
          <a:xfrm>
            <a:off x="9342752" y="6017875"/>
            <a:ext cx="3731499" cy="1408200"/>
          </a:xfrm>
          <a:prstGeom prst="rect">
            <a:avLst/>
          </a:prstGeom>
          <a:noFill/>
          <a:ln>
            <a:noFill/>
          </a:ln>
        </p:spPr>
      </p:pic>
      <p:pic>
        <p:nvPicPr>
          <p:cNvPr id="1132" name="Google Shape;1132;p4"/>
          <p:cNvPicPr preferRelativeResize="0"/>
          <p:nvPr/>
        </p:nvPicPr>
        <p:blipFill rotWithShape="1">
          <a:blip r:embed="rId5">
            <a:alphaModFix/>
          </a:blip>
          <a:srcRect b="0" l="0" r="0" t="0"/>
          <a:stretch/>
        </p:blipFill>
        <p:spPr>
          <a:xfrm>
            <a:off x="5291664" y="5358216"/>
            <a:ext cx="3966467" cy="2435803"/>
          </a:xfrm>
          <a:prstGeom prst="rect">
            <a:avLst/>
          </a:prstGeom>
          <a:noFill/>
          <a:ln>
            <a:noFill/>
          </a:ln>
        </p:spPr>
      </p:pic>
      <p:pic>
        <p:nvPicPr>
          <p:cNvPr id="1133" name="Google Shape;1133;p4"/>
          <p:cNvPicPr preferRelativeResize="0"/>
          <p:nvPr/>
        </p:nvPicPr>
        <p:blipFill rotWithShape="1">
          <a:blip r:embed="rId6">
            <a:alphaModFix/>
          </a:blip>
          <a:srcRect b="48717" l="0" r="0" t="0"/>
          <a:stretch/>
        </p:blipFill>
        <p:spPr>
          <a:xfrm>
            <a:off x="8419917" y="6089877"/>
            <a:ext cx="3731499" cy="1408200"/>
          </a:xfrm>
          <a:prstGeom prst="rect">
            <a:avLst/>
          </a:prstGeom>
          <a:noFill/>
          <a:ln>
            <a:noFill/>
          </a:ln>
        </p:spPr>
      </p:pic>
      <p:pic>
        <p:nvPicPr>
          <p:cNvPr id="1134" name="Google Shape;1134;p4"/>
          <p:cNvPicPr preferRelativeResize="0"/>
          <p:nvPr/>
        </p:nvPicPr>
        <p:blipFill rotWithShape="1">
          <a:blip r:embed="rId6">
            <a:alphaModFix/>
          </a:blip>
          <a:srcRect b="48717" l="0" r="0" t="0"/>
          <a:stretch/>
        </p:blipFill>
        <p:spPr>
          <a:xfrm>
            <a:off x="3036889" y="5690376"/>
            <a:ext cx="3731499" cy="1408200"/>
          </a:xfrm>
          <a:prstGeom prst="rect">
            <a:avLst/>
          </a:prstGeom>
          <a:noFill/>
          <a:ln>
            <a:noFill/>
          </a:ln>
        </p:spPr>
      </p:pic>
      <p:pic>
        <p:nvPicPr>
          <p:cNvPr id="1135" name="Google Shape;1135;p4"/>
          <p:cNvPicPr preferRelativeResize="0"/>
          <p:nvPr/>
        </p:nvPicPr>
        <p:blipFill rotWithShape="1">
          <a:blip r:embed="rId6">
            <a:alphaModFix/>
          </a:blip>
          <a:srcRect b="48717" l="0" r="0" t="0"/>
          <a:stretch/>
        </p:blipFill>
        <p:spPr>
          <a:xfrm>
            <a:off x="792861" y="5802769"/>
            <a:ext cx="3731499" cy="1408200"/>
          </a:xfrm>
          <a:prstGeom prst="rect">
            <a:avLst/>
          </a:prstGeom>
          <a:noFill/>
          <a:ln>
            <a:noFill/>
          </a:ln>
        </p:spPr>
      </p:pic>
      <p:pic>
        <p:nvPicPr>
          <p:cNvPr id="1136" name="Google Shape;1136;p4">
            <a:hlinkClick action="ppaction://hlinksldjump" r:id="rId8"/>
          </p:cNvPr>
          <p:cNvPicPr preferRelativeResize="0"/>
          <p:nvPr/>
        </p:nvPicPr>
        <p:blipFill rotWithShape="1">
          <a:blip r:embed="rId9">
            <a:alphaModFix/>
          </a:blip>
          <a:srcRect b="0" l="18727" r="18720" t="0"/>
          <a:stretch/>
        </p:blipFill>
        <p:spPr>
          <a:xfrm>
            <a:off x="-49669" y="1960559"/>
            <a:ext cx="2476200" cy="3958800"/>
          </a:xfrm>
          <a:prstGeom prst="rect">
            <a:avLst/>
          </a:prstGeom>
          <a:noFill/>
          <a:ln>
            <a:noFill/>
          </a:ln>
        </p:spPr>
      </p:pic>
      <p:pic>
        <p:nvPicPr>
          <p:cNvPr id="1137" name="Google Shape;1137;p4"/>
          <p:cNvPicPr preferRelativeResize="0"/>
          <p:nvPr/>
        </p:nvPicPr>
        <p:blipFill rotWithShape="1">
          <a:blip r:embed="rId10">
            <a:alphaModFix/>
          </a:blip>
          <a:srcRect b="0" l="0" r="0" t="0"/>
          <a:stretch/>
        </p:blipFill>
        <p:spPr>
          <a:xfrm>
            <a:off x="2975307" y="4312493"/>
            <a:ext cx="2476200" cy="1569209"/>
          </a:xfrm>
          <a:prstGeom prst="rect">
            <a:avLst/>
          </a:prstGeom>
          <a:noFill/>
          <a:ln>
            <a:noFill/>
          </a:ln>
        </p:spPr>
      </p:pic>
      <p:pic>
        <p:nvPicPr>
          <p:cNvPr id="1138" name="Google Shape;1138;p4"/>
          <p:cNvPicPr preferRelativeResize="0"/>
          <p:nvPr/>
        </p:nvPicPr>
        <p:blipFill rotWithShape="1">
          <a:blip r:embed="rId10">
            <a:alphaModFix/>
          </a:blip>
          <a:srcRect b="0" l="0" r="0" t="0"/>
          <a:stretch/>
        </p:blipFill>
        <p:spPr>
          <a:xfrm>
            <a:off x="5269559" y="4265677"/>
            <a:ext cx="2476200" cy="1569209"/>
          </a:xfrm>
          <a:prstGeom prst="rect">
            <a:avLst/>
          </a:prstGeom>
          <a:noFill/>
          <a:ln>
            <a:noFill/>
          </a:ln>
        </p:spPr>
      </p:pic>
      <p:pic>
        <p:nvPicPr>
          <p:cNvPr id="1139" name="Google Shape;1139;p4"/>
          <p:cNvPicPr preferRelativeResize="0"/>
          <p:nvPr/>
        </p:nvPicPr>
        <p:blipFill rotWithShape="1">
          <a:blip r:embed="rId10">
            <a:alphaModFix/>
          </a:blip>
          <a:srcRect b="0" l="0" r="0" t="0"/>
          <a:stretch/>
        </p:blipFill>
        <p:spPr>
          <a:xfrm>
            <a:off x="7570333" y="4184798"/>
            <a:ext cx="2476200" cy="1569209"/>
          </a:xfrm>
          <a:prstGeom prst="rect">
            <a:avLst/>
          </a:prstGeom>
          <a:noFill/>
          <a:ln>
            <a:noFill/>
          </a:ln>
        </p:spPr>
      </p:pic>
      <p:pic>
        <p:nvPicPr>
          <p:cNvPr id="1140" name="Google Shape;1140;p4"/>
          <p:cNvPicPr preferRelativeResize="0"/>
          <p:nvPr/>
        </p:nvPicPr>
        <p:blipFill rotWithShape="1">
          <a:blip r:embed="rId10">
            <a:alphaModFix/>
          </a:blip>
          <a:srcRect b="0" l="0" r="0" t="0"/>
          <a:stretch/>
        </p:blipFill>
        <p:spPr>
          <a:xfrm>
            <a:off x="9899616" y="4199965"/>
            <a:ext cx="2476200" cy="1569209"/>
          </a:xfrm>
          <a:prstGeom prst="rect">
            <a:avLst/>
          </a:prstGeom>
          <a:noFill/>
          <a:ln>
            <a:noFill/>
          </a:ln>
        </p:spPr>
      </p:pic>
      <p:sp>
        <p:nvSpPr>
          <p:cNvPr id="1141" name="Google Shape;1141;p4"/>
          <p:cNvSpPr/>
          <p:nvPr/>
        </p:nvSpPr>
        <p:spPr>
          <a:xfrm>
            <a:off x="2787901" y="292825"/>
            <a:ext cx="7258632" cy="2103044"/>
          </a:xfrm>
          <a:prstGeom prst="wedgeRoundRectCallout">
            <a:avLst>
              <a:gd fmla="val -59336" name="adj1"/>
              <a:gd fmla="val 47866" name="adj2"/>
              <a:gd fmla="val 16667" name="adj3"/>
            </a:avLst>
          </a:prstGeom>
          <a:solidFill>
            <a:schemeClr val="dk1"/>
          </a:solidFill>
          <a:ln cap="flat" cmpd="sng" w="25400">
            <a:solidFill>
              <a:srgbClr val="00066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22C"/>
                </a:solidFill>
                <a:latin typeface="Arial"/>
                <a:ea typeface="Arial"/>
                <a:cs typeface="Arial"/>
                <a:sym typeface="Arial"/>
              </a:rPr>
              <a:t>Chào mừng các em đến khu vườn </a:t>
            </a:r>
            <a:r>
              <a:rPr b="0" i="0" lang="en-US" sz="3733" u="none" cap="none" strike="noStrike">
                <a:solidFill>
                  <a:srgbClr val="679B09"/>
                </a:solidFill>
                <a:latin typeface="Arial"/>
                <a:ea typeface="Arial"/>
                <a:cs typeface="Arial"/>
                <a:sym typeface="Arial"/>
              </a:rPr>
              <a:t>cỏ may mắn</a:t>
            </a:r>
            <a:r>
              <a:rPr b="0" i="0" lang="en-US" sz="3200" u="none" cap="none" strike="noStrike">
                <a:solidFill>
                  <a:srgbClr val="00022C"/>
                </a:solidFill>
                <a:latin typeface="Arial"/>
                <a:ea typeface="Arial"/>
                <a:cs typeface="Arial"/>
                <a:sym typeface="Arial"/>
              </a:rPr>
              <a:t>. Hãy giúp ta tưới nước cho các chậu cỏ này nhé !</a:t>
            </a:r>
            <a:endParaRPr/>
          </a:p>
        </p:txBody>
      </p:sp>
      <p:pic>
        <p:nvPicPr>
          <p:cNvPr id="1142" name="Google Shape;1142;p4"/>
          <p:cNvPicPr preferRelativeResize="0"/>
          <p:nvPr/>
        </p:nvPicPr>
        <p:blipFill rotWithShape="1">
          <a:blip r:embed="rId11">
            <a:alphaModFix/>
          </a:blip>
          <a:srcRect b="4268" l="0" r="0" t="46190"/>
          <a:stretch/>
        </p:blipFill>
        <p:spPr>
          <a:xfrm>
            <a:off x="3311761" y="4173581"/>
            <a:ext cx="1477336" cy="1192315"/>
          </a:xfrm>
          <a:prstGeom prst="rect">
            <a:avLst/>
          </a:prstGeom>
          <a:noFill/>
          <a:ln>
            <a:noFill/>
          </a:ln>
        </p:spPr>
      </p:pic>
      <p:pic>
        <p:nvPicPr>
          <p:cNvPr id="1143" name="Google Shape;1143;p4"/>
          <p:cNvPicPr preferRelativeResize="0"/>
          <p:nvPr/>
        </p:nvPicPr>
        <p:blipFill rotWithShape="1">
          <a:blip r:embed="rId10">
            <a:alphaModFix/>
          </a:blip>
          <a:srcRect b="0" l="0" r="0" t="0"/>
          <a:stretch/>
        </p:blipFill>
        <p:spPr>
          <a:xfrm>
            <a:off x="2668395" y="4752495"/>
            <a:ext cx="2176421" cy="1332341"/>
          </a:xfrm>
          <a:prstGeom prst="rect">
            <a:avLst/>
          </a:prstGeom>
          <a:noFill/>
          <a:ln>
            <a:noFill/>
          </a:ln>
        </p:spPr>
      </p:pic>
      <p:pic>
        <p:nvPicPr>
          <p:cNvPr id="1144" name="Google Shape;1144;p4"/>
          <p:cNvPicPr preferRelativeResize="0"/>
          <p:nvPr/>
        </p:nvPicPr>
        <p:blipFill rotWithShape="1">
          <a:blip r:embed="rId3">
            <a:alphaModFix/>
          </a:blip>
          <a:srcRect b="0" l="0" r="0" t="0"/>
          <a:stretch/>
        </p:blipFill>
        <p:spPr>
          <a:xfrm>
            <a:off x="2940276" y="2427943"/>
            <a:ext cx="2049045" cy="2049045"/>
          </a:xfrm>
          <a:prstGeom prst="rect">
            <a:avLst/>
          </a:prstGeom>
          <a:noFill/>
          <a:ln>
            <a:noFill/>
          </a:ln>
        </p:spPr>
      </p:pic>
      <p:pic>
        <p:nvPicPr>
          <p:cNvPr id="1145" name="Google Shape;1145;p4">
            <a:hlinkClick action="ppaction://hlinksldjump" r:id="rId12"/>
          </p:cNvPr>
          <p:cNvPicPr preferRelativeResize="0"/>
          <p:nvPr/>
        </p:nvPicPr>
        <p:blipFill rotWithShape="1">
          <a:blip r:embed="rId13">
            <a:alphaModFix/>
          </a:blip>
          <a:srcRect b="0" l="0" r="0" t="0"/>
          <a:stretch/>
        </p:blipFill>
        <p:spPr>
          <a:xfrm>
            <a:off x="2944807" y="2432820"/>
            <a:ext cx="2049045" cy="2049045"/>
          </a:xfrm>
          <a:prstGeom prst="rect">
            <a:avLst/>
          </a:prstGeom>
          <a:noFill/>
          <a:ln>
            <a:noFill/>
          </a:ln>
        </p:spPr>
      </p:pic>
      <p:pic>
        <p:nvPicPr>
          <p:cNvPr id="1146" name="Google Shape;1146;p4"/>
          <p:cNvPicPr preferRelativeResize="0"/>
          <p:nvPr/>
        </p:nvPicPr>
        <p:blipFill rotWithShape="1">
          <a:blip r:embed="rId11">
            <a:alphaModFix/>
          </a:blip>
          <a:srcRect b="4268" l="0" r="0" t="46190"/>
          <a:stretch/>
        </p:blipFill>
        <p:spPr>
          <a:xfrm>
            <a:off x="5712697" y="4192743"/>
            <a:ext cx="1477336" cy="1192315"/>
          </a:xfrm>
          <a:prstGeom prst="rect">
            <a:avLst/>
          </a:prstGeom>
          <a:noFill/>
          <a:ln>
            <a:noFill/>
          </a:ln>
        </p:spPr>
      </p:pic>
      <p:pic>
        <p:nvPicPr>
          <p:cNvPr id="1147" name="Google Shape;1147;p4"/>
          <p:cNvPicPr preferRelativeResize="0"/>
          <p:nvPr/>
        </p:nvPicPr>
        <p:blipFill rotWithShape="1">
          <a:blip r:embed="rId10">
            <a:alphaModFix/>
          </a:blip>
          <a:srcRect b="0" l="0" r="0" t="0"/>
          <a:stretch/>
        </p:blipFill>
        <p:spPr>
          <a:xfrm>
            <a:off x="5069331" y="4771656"/>
            <a:ext cx="2176421" cy="1332341"/>
          </a:xfrm>
          <a:prstGeom prst="rect">
            <a:avLst/>
          </a:prstGeom>
          <a:noFill/>
          <a:ln>
            <a:noFill/>
          </a:ln>
        </p:spPr>
      </p:pic>
      <p:pic>
        <p:nvPicPr>
          <p:cNvPr id="1148" name="Google Shape;1148;p4">
            <a:hlinkClick action="ppaction://hlinksldjump" r:id="rId14"/>
          </p:cNvPr>
          <p:cNvPicPr preferRelativeResize="0"/>
          <p:nvPr/>
        </p:nvPicPr>
        <p:blipFill rotWithShape="1">
          <a:blip r:embed="rId13">
            <a:alphaModFix/>
          </a:blip>
          <a:srcRect b="0" l="0" r="0" t="0"/>
          <a:stretch/>
        </p:blipFill>
        <p:spPr>
          <a:xfrm>
            <a:off x="5345938" y="2451827"/>
            <a:ext cx="2049045" cy="2049045"/>
          </a:xfrm>
          <a:prstGeom prst="rect">
            <a:avLst/>
          </a:prstGeom>
          <a:noFill/>
          <a:ln>
            <a:noFill/>
          </a:ln>
        </p:spPr>
      </p:pic>
      <p:pic>
        <p:nvPicPr>
          <p:cNvPr id="1149" name="Google Shape;1149;p4"/>
          <p:cNvPicPr preferRelativeResize="0"/>
          <p:nvPr/>
        </p:nvPicPr>
        <p:blipFill rotWithShape="1">
          <a:blip r:embed="rId10">
            <a:alphaModFix/>
          </a:blip>
          <a:srcRect b="0" l="0" r="0" t="0"/>
          <a:stretch/>
        </p:blipFill>
        <p:spPr>
          <a:xfrm>
            <a:off x="7394378" y="4826092"/>
            <a:ext cx="2176421" cy="1332341"/>
          </a:xfrm>
          <a:prstGeom prst="rect">
            <a:avLst/>
          </a:prstGeom>
          <a:noFill/>
          <a:ln>
            <a:noFill/>
          </a:ln>
        </p:spPr>
      </p:pic>
      <p:pic>
        <p:nvPicPr>
          <p:cNvPr id="1150" name="Google Shape;1150;p4"/>
          <p:cNvPicPr preferRelativeResize="0"/>
          <p:nvPr/>
        </p:nvPicPr>
        <p:blipFill rotWithShape="1">
          <a:blip r:embed="rId15">
            <a:alphaModFix/>
          </a:blip>
          <a:srcRect b="0" l="0" r="0" t="0"/>
          <a:stretch/>
        </p:blipFill>
        <p:spPr>
          <a:xfrm>
            <a:off x="9556775" y="-180346"/>
            <a:ext cx="2213947" cy="2370751"/>
          </a:xfrm>
          <a:prstGeom prst="rect">
            <a:avLst/>
          </a:prstGeom>
          <a:noFill/>
          <a:ln>
            <a:noFill/>
          </a:ln>
        </p:spPr>
      </p:pic>
      <p:sp>
        <p:nvSpPr>
          <p:cNvPr id="1151" name="Google Shape;1151;p4">
            <a:hlinkClick action="ppaction://hlinksldjump" r:id="rId16"/>
          </p:cNvPr>
          <p:cNvSpPr/>
          <p:nvPr/>
        </p:nvSpPr>
        <p:spPr>
          <a:xfrm>
            <a:off x="3807593" y="124067"/>
            <a:ext cx="5069700" cy="2307600"/>
          </a:xfrm>
          <a:prstGeom prst="cloudCallout">
            <a:avLst>
              <a:gd fmla="val 67813" name="adj1"/>
              <a:gd fmla="val -14861" name="adj2"/>
            </a:avLst>
          </a:prstGeom>
          <a:solidFill>
            <a:schemeClr val="dk1"/>
          </a:solidFill>
          <a:ln cap="flat" cmpd="sng" w="25400">
            <a:solidFill>
              <a:srgbClr val="0002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67"/>
              <a:buFont typeface="Arial"/>
              <a:buNone/>
            </a:pPr>
            <a:r>
              <a:rPr b="0" i="0" lang="en-US" sz="2667" u="none" cap="none" strike="noStrike">
                <a:solidFill>
                  <a:srgbClr val="000000"/>
                </a:solidFill>
                <a:latin typeface="Arial"/>
                <a:ea typeface="Arial"/>
                <a:cs typeface="Arial"/>
                <a:sym typeface="Arial"/>
              </a:rPr>
              <a:t>Các em giỏi lắm, bây giờ hãy đến với khu vườn tiếp theo nhé !</a:t>
            </a:r>
            <a:endParaRPr/>
          </a:p>
        </p:txBody>
      </p:sp>
      <p:pic>
        <p:nvPicPr>
          <p:cNvPr id="1152" name="Google Shape;1152;p4">
            <a:hlinkClick action="ppaction://hlinksldjump" r:id="rId17"/>
          </p:cNvPr>
          <p:cNvPicPr preferRelativeResize="0"/>
          <p:nvPr/>
        </p:nvPicPr>
        <p:blipFill rotWithShape="1">
          <a:blip r:embed="rId18">
            <a:alphaModFix/>
          </a:blip>
          <a:srcRect b="0" l="0" r="0" t="0"/>
          <a:stretch/>
        </p:blipFill>
        <p:spPr>
          <a:xfrm flipH="1" rot="10305075">
            <a:off x="6141182" y="1448612"/>
            <a:ext cx="2525764" cy="168286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1"/>
                                        </p:tgtEl>
                                        <p:attrNameLst>
                                          <p:attrName>style.visibility</p:attrName>
                                        </p:attrNameLst>
                                      </p:cBhvr>
                                      <p:to>
                                        <p:strVal val="visible"/>
                                      </p:to>
                                    </p:set>
                                    <p:animEffect filter="fade" transition="in">
                                      <p:cBhvr>
                                        <p:cTn dur="500"/>
                                        <p:tgtEl>
                                          <p:spTgt spid="1141"/>
                                        </p:tgtEl>
                                      </p:cBhvr>
                                    </p:animEffec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1141"/>
                                        </p:tgtEl>
                                      </p:cBhvr>
                                    </p:animEffect>
                                    <p:set>
                                      <p:cBhvr>
                                        <p:cTn dur="1" fill="hold">
                                          <p:stCondLst>
                                            <p:cond delay="500"/>
                                          </p:stCondLst>
                                        </p:cTn>
                                        <p:tgtEl>
                                          <p:spTgt spid="1141"/>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150"/>
                                        </p:tgtEl>
                                        <p:attrNameLst>
                                          <p:attrName>style.visibility</p:attrName>
                                        </p:attrNameLst>
                                      </p:cBhvr>
                                      <p:to>
                                        <p:strVal val="visible"/>
                                      </p:to>
                                    </p:set>
                                    <p:anim calcmode="lin" valueType="num">
                                      <p:cBhvr additive="base">
                                        <p:cTn dur="500"/>
                                        <p:tgtEl>
                                          <p:spTgt spid="1150"/>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500"/>
                                        <p:tgtEl>
                                          <p:spTgt spid="115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500"/>
                                        <p:tgtEl>
                                          <p:spTgt spid="1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45"/>
                                        </p:tgtEl>
                                      </p:cBhvr>
                                    </p:animEffect>
                                    <p:set>
                                      <p:cBhvr>
                                        <p:cTn dur="1" fill="hold">
                                          <p:stCondLst>
                                            <p:cond delay="1000"/>
                                          </p:stCondLst>
                                        </p:cTn>
                                        <p:tgtEl>
                                          <p:spTgt spid="114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48"/>
                                        </p:tgtEl>
                                      </p:cBhvr>
                                    </p:animEffect>
                                    <p:set>
                                      <p:cBhvr>
                                        <p:cTn dur="1" fill="hold">
                                          <p:stCondLst>
                                            <p:cond delay="1000"/>
                                          </p:stCondLst>
                                        </p:cTn>
                                        <p:tgtEl>
                                          <p:spTgt spid="114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5"/>
          <p:cNvSpPr/>
          <p:nvPr/>
        </p:nvSpPr>
        <p:spPr>
          <a:xfrm flipH="1">
            <a:off x="3838012" y="3836490"/>
            <a:ext cx="6618000" cy="1207263"/>
          </a:xfrm>
          <a:prstGeom prst="snip1Rect">
            <a:avLst>
              <a:gd fmla="val 0" name="adj"/>
            </a:avLst>
          </a:prstGeom>
          <a:solidFill>
            <a:srgbClr val="E5EDFF"/>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Chủ ngữ</a:t>
            </a:r>
            <a:endParaRPr b="0" i="0" sz="6000" u="none" cap="none" strike="noStrike">
              <a:solidFill>
                <a:srgbClr val="000000"/>
              </a:solidFill>
              <a:latin typeface="Arial"/>
              <a:ea typeface="Arial"/>
              <a:cs typeface="Arial"/>
              <a:sym typeface="Arial"/>
            </a:endParaRPr>
          </a:p>
        </p:txBody>
      </p:sp>
      <p:sp>
        <p:nvSpPr>
          <p:cNvPr id="1158" name="Google Shape;1158;p5"/>
          <p:cNvSpPr/>
          <p:nvPr/>
        </p:nvSpPr>
        <p:spPr>
          <a:xfrm flipH="1">
            <a:off x="3837124" y="5333105"/>
            <a:ext cx="6618000" cy="1207263"/>
          </a:xfrm>
          <a:prstGeom prst="snip1Rect">
            <a:avLst>
              <a:gd fmla="val 0" name="adj"/>
            </a:avLst>
          </a:prstGeom>
          <a:solidFill>
            <a:srgbClr val="F2F2F2"/>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Arial"/>
                <a:ea typeface="Arial"/>
                <a:cs typeface="Arial"/>
                <a:sym typeface="Arial"/>
              </a:rPr>
              <a:t>Vị ngữ, trạng ngữ</a:t>
            </a:r>
            <a:endParaRPr b="0" i="0" sz="5400" u="none" cap="none" strike="noStrike">
              <a:solidFill>
                <a:srgbClr val="000000"/>
              </a:solidFill>
              <a:latin typeface="Arial"/>
              <a:ea typeface="Arial"/>
              <a:cs typeface="Arial"/>
              <a:sym typeface="Arial"/>
            </a:endParaRPr>
          </a:p>
        </p:txBody>
      </p:sp>
      <p:sp>
        <p:nvSpPr>
          <p:cNvPr id="1159" name="Google Shape;1159;p5"/>
          <p:cNvSpPr/>
          <p:nvPr/>
        </p:nvSpPr>
        <p:spPr>
          <a:xfrm flipH="1">
            <a:off x="3837124" y="2350997"/>
            <a:ext cx="6618000" cy="1207263"/>
          </a:xfrm>
          <a:prstGeom prst="snip1Rect">
            <a:avLst>
              <a:gd fmla="val 0" name="adj"/>
            </a:avLst>
          </a:prstGeom>
          <a:solidFill>
            <a:schemeClr val="accent2"/>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Chủ ngữ, vị ngữ</a:t>
            </a:r>
            <a:endParaRPr b="0" i="0" sz="6000" u="none" cap="none" strike="noStrike">
              <a:solidFill>
                <a:srgbClr val="000000"/>
              </a:solidFill>
              <a:latin typeface="Arial"/>
              <a:ea typeface="Arial"/>
              <a:cs typeface="Arial"/>
              <a:sym typeface="Arial"/>
            </a:endParaRPr>
          </a:p>
        </p:txBody>
      </p:sp>
      <p:sp>
        <p:nvSpPr>
          <p:cNvPr id="1160" name="Google Shape;1160;p5"/>
          <p:cNvSpPr/>
          <p:nvPr/>
        </p:nvSpPr>
        <p:spPr>
          <a:xfrm flipH="1">
            <a:off x="2770972" y="266288"/>
            <a:ext cx="8750301" cy="1662640"/>
          </a:xfrm>
          <a:prstGeom prst="wedgeRoundRectCallout">
            <a:avLst>
              <a:gd fmla="val 53694" name="adj1"/>
              <a:gd fmla="val 36920" name="adj2"/>
              <a:gd fmla="val 16667" name="adj3"/>
            </a:avLst>
          </a:prstGeom>
          <a:solidFill>
            <a:srgbClr val="BAE4FF"/>
          </a:solidFill>
          <a:ln cap="flat" cmpd="sng" w="76200">
            <a:solidFill>
              <a:schemeClr val="dk1"/>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Nêu hai thành phần chính của câu.</a:t>
            </a:r>
            <a:endParaRPr b="0" i="0" sz="6000" u="none" cap="none" strike="noStrike">
              <a:solidFill>
                <a:srgbClr val="000000"/>
              </a:solidFill>
              <a:latin typeface="Arial"/>
              <a:ea typeface="Arial"/>
              <a:cs typeface="Arial"/>
              <a:sym typeface="Arial"/>
            </a:endParaRPr>
          </a:p>
        </p:txBody>
      </p:sp>
      <p:pic>
        <p:nvPicPr>
          <p:cNvPr id="1161" name="Google Shape;1161;p5"/>
          <p:cNvPicPr preferRelativeResize="0"/>
          <p:nvPr/>
        </p:nvPicPr>
        <p:blipFill rotWithShape="1">
          <a:blip r:embed="rId3">
            <a:alphaModFix/>
          </a:blip>
          <a:srcRect b="0" l="0" r="0" t="0"/>
          <a:stretch/>
        </p:blipFill>
        <p:spPr>
          <a:xfrm flipH="1">
            <a:off x="0" y="390318"/>
            <a:ext cx="2810205" cy="3134215"/>
          </a:xfrm>
          <a:prstGeom prst="rect">
            <a:avLst/>
          </a:prstGeom>
          <a:noFill/>
          <a:ln>
            <a:noFill/>
          </a:ln>
        </p:spPr>
      </p:pic>
      <p:pic>
        <p:nvPicPr>
          <p:cNvPr id="1162" name="Google Shape;1162;p5">
            <a:hlinkClick action="ppaction://hlinksldjump" r:id="rId4"/>
          </p:cNvPr>
          <p:cNvPicPr preferRelativeResize="0"/>
          <p:nvPr/>
        </p:nvPicPr>
        <p:blipFill rotWithShape="1">
          <a:blip r:embed="rId5">
            <a:alphaModFix/>
          </a:blip>
          <a:srcRect b="2991" l="69450" r="7083" t="71873"/>
          <a:stretch/>
        </p:blipFill>
        <p:spPr>
          <a:xfrm>
            <a:off x="600245" y="4909605"/>
            <a:ext cx="1959191" cy="2146233"/>
          </a:xfrm>
          <a:prstGeom prst="rect">
            <a:avLst/>
          </a:prstGeom>
          <a:noFill/>
          <a:ln>
            <a:noFill/>
          </a:ln>
        </p:spPr>
      </p:pic>
      <p:pic>
        <p:nvPicPr>
          <p:cNvPr id="1163" name="Google Shape;1163;p5"/>
          <p:cNvPicPr preferRelativeResize="0"/>
          <p:nvPr/>
        </p:nvPicPr>
        <p:blipFill rotWithShape="1">
          <a:blip r:embed="rId6">
            <a:alphaModFix/>
          </a:blip>
          <a:srcRect b="75756" l="4939" r="80041" t="0"/>
          <a:stretch/>
        </p:blipFill>
        <p:spPr>
          <a:xfrm>
            <a:off x="3902359" y="2218281"/>
            <a:ext cx="1357213" cy="1460303"/>
          </a:xfrm>
          <a:prstGeom prst="rect">
            <a:avLst/>
          </a:prstGeom>
          <a:noFill/>
          <a:ln>
            <a:noFill/>
          </a:ln>
        </p:spPr>
      </p:pic>
      <p:pic>
        <p:nvPicPr>
          <p:cNvPr id="1164" name="Google Shape;1164;p5"/>
          <p:cNvPicPr preferRelativeResize="0"/>
          <p:nvPr/>
        </p:nvPicPr>
        <p:blipFill rotWithShape="1">
          <a:blip r:embed="rId7">
            <a:alphaModFix/>
          </a:blip>
          <a:srcRect b="75628" l="20985" r="63995" t="127"/>
          <a:stretch/>
        </p:blipFill>
        <p:spPr>
          <a:xfrm>
            <a:off x="4122675" y="3703774"/>
            <a:ext cx="1388167" cy="1493607"/>
          </a:xfrm>
          <a:prstGeom prst="rect">
            <a:avLst/>
          </a:prstGeom>
          <a:noFill/>
          <a:ln>
            <a:noFill/>
          </a:ln>
        </p:spPr>
      </p:pic>
      <p:pic>
        <p:nvPicPr>
          <p:cNvPr id="1165" name="Google Shape;1165;p5"/>
          <p:cNvPicPr preferRelativeResize="0"/>
          <p:nvPr/>
        </p:nvPicPr>
        <p:blipFill rotWithShape="1">
          <a:blip r:embed="rId8">
            <a:alphaModFix/>
          </a:blip>
          <a:srcRect b="77848" l="34753" r="50226" t="2120"/>
          <a:stretch/>
        </p:blipFill>
        <p:spPr>
          <a:xfrm>
            <a:off x="3902359" y="5293173"/>
            <a:ext cx="1460597" cy="129854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161"/>
                                        </p:tgtEl>
                                        <p:attrNameLst>
                                          <p:attrName>style.visibility</p:attrName>
                                        </p:attrNameLst>
                                      </p:cBhvr>
                                      <p:to>
                                        <p:strVal val="visible"/>
                                      </p:to>
                                    </p:set>
                                    <p:anim calcmode="lin" valueType="num">
                                      <p:cBhvr additive="base">
                                        <p:cTn dur="500"/>
                                        <p:tgtEl>
                                          <p:spTgt spid="116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60"/>
                                        </p:tgtEl>
                                        <p:attrNameLst>
                                          <p:attrName>style.visibility</p:attrName>
                                        </p:attrNameLst>
                                      </p:cBhvr>
                                      <p:to>
                                        <p:strVal val="visible"/>
                                      </p:to>
                                    </p:set>
                                    <p:animEffect filter="fade" transition="in">
                                      <p:cBhvr>
                                        <p:cTn dur="500"/>
                                        <p:tgtEl>
                                          <p:spTgt spid="1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1000"/>
                                        <p:tgtEl>
                                          <p:spTgt spid="1159"/>
                                        </p:tgtEl>
                                      </p:cBhvr>
                                    </p:animEffect>
                                  </p:childTnLst>
                                </p:cTn>
                              </p:par>
                              <p:par>
                                <p:cTn fill="hold" nodeType="with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1000"/>
                                        <p:tgtEl>
                                          <p:spTgt spid="1157"/>
                                        </p:tgtEl>
                                      </p:cBhvr>
                                    </p:animEffect>
                                  </p:childTnLst>
                                </p:cTn>
                              </p:par>
                              <p:par>
                                <p:cTn fill="hold" nodeType="with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1000"/>
                                        <p:tgtEl>
                                          <p:spTgt spid="1158"/>
                                        </p:tgtEl>
                                      </p:cBhvr>
                                    </p:animEffect>
                                  </p:childTnLst>
                                </p:cTn>
                              </p:par>
                              <p:par>
                                <p:cTn fill="hold" nodeType="with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1000"/>
                                        <p:tgtEl>
                                          <p:spTgt spid="1163"/>
                                        </p:tgtEl>
                                      </p:cBhvr>
                                    </p:animEffect>
                                  </p:childTnLst>
                                </p:cTn>
                              </p:par>
                              <p:par>
                                <p:cTn fill="hold" nodeType="with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1000"/>
                                        <p:tgtEl>
                                          <p:spTgt spid="1164"/>
                                        </p:tgtEl>
                                      </p:cBhvr>
                                    </p:animEffect>
                                  </p:childTnLst>
                                </p:cTn>
                              </p:par>
                              <p:par>
                                <p:cTn fill="hold" nodeType="withEffect" presetClass="entr" presetID="10" presetSubtype="0">
                                  <p:stCondLst>
                                    <p:cond delay="0"/>
                                  </p:stCondLst>
                                  <p:childTnLst>
                                    <p:set>
                                      <p:cBhvr>
                                        <p:cTn dur="1" fill="hold">
                                          <p:stCondLst>
                                            <p:cond delay="0"/>
                                          </p:stCondLst>
                                        </p:cTn>
                                        <p:tgtEl>
                                          <p:spTgt spid="1165"/>
                                        </p:tgtEl>
                                        <p:attrNameLst>
                                          <p:attrName>style.visibility</p:attrName>
                                        </p:attrNameLst>
                                      </p:cBhvr>
                                      <p:to>
                                        <p:strVal val="visible"/>
                                      </p:to>
                                    </p:set>
                                    <p:animEffect filter="fade" transition="in">
                                      <p:cBhvr>
                                        <p:cTn dur="1000"/>
                                        <p:tgtEl>
                                          <p:spTgt spid="1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57"/>
                                        </p:tgtEl>
                                      </p:cBhvr>
                                    </p:animEffect>
                                    <p:set>
                                      <p:cBhvr>
                                        <p:cTn dur="1" fill="hold">
                                          <p:stCondLst>
                                            <p:cond delay="500"/>
                                          </p:stCondLst>
                                        </p:cTn>
                                        <p:tgtEl>
                                          <p:spTgt spid="115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58"/>
                                        </p:tgtEl>
                                      </p:cBhvr>
                                    </p:animEffect>
                                    <p:set>
                                      <p:cBhvr>
                                        <p:cTn dur="1" fill="hold">
                                          <p:stCondLst>
                                            <p:cond delay="500"/>
                                          </p:stCondLst>
                                        </p:cTn>
                                        <p:tgtEl>
                                          <p:spTgt spid="115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64"/>
                                        </p:tgtEl>
                                      </p:cBhvr>
                                    </p:animEffect>
                                    <p:set>
                                      <p:cBhvr>
                                        <p:cTn dur="1" fill="hold">
                                          <p:stCondLst>
                                            <p:cond delay="500"/>
                                          </p:stCondLst>
                                        </p:cTn>
                                        <p:tgtEl>
                                          <p:spTgt spid="116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65"/>
                                        </p:tgtEl>
                                      </p:cBhvr>
                                    </p:animEffect>
                                    <p:set>
                                      <p:cBhvr>
                                        <p:cTn dur="1" fill="hold">
                                          <p:stCondLst>
                                            <p:cond delay="500"/>
                                          </p:stCondLst>
                                        </p:cTn>
                                        <p:tgtEl>
                                          <p:spTgt spid="116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6"/>
          <p:cNvSpPr/>
          <p:nvPr/>
        </p:nvSpPr>
        <p:spPr>
          <a:xfrm flipH="1">
            <a:off x="3838012" y="3836490"/>
            <a:ext cx="6618000" cy="1207263"/>
          </a:xfrm>
          <a:prstGeom prst="snip1Rect">
            <a:avLst>
              <a:gd fmla="val 0" name="adj"/>
            </a:avLst>
          </a:prstGeom>
          <a:solidFill>
            <a:srgbClr val="E5EDFF"/>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7200"/>
              <a:buFont typeface="Arial"/>
              <a:buNone/>
            </a:pPr>
            <a:r>
              <a:rPr b="0" i="0" lang="en-US" sz="7200" u="none" cap="none" strike="noStrike">
                <a:solidFill>
                  <a:srgbClr val="000000"/>
                </a:solidFill>
                <a:latin typeface="Arial"/>
                <a:ea typeface="Arial"/>
                <a:cs typeface="Arial"/>
                <a:sym typeface="Arial"/>
              </a:rPr>
              <a:t>Em</a:t>
            </a:r>
            <a:endParaRPr b="0" i="0" sz="7200" u="none" cap="none" strike="noStrike">
              <a:solidFill>
                <a:srgbClr val="000000"/>
              </a:solidFill>
              <a:latin typeface="Arial"/>
              <a:ea typeface="Arial"/>
              <a:cs typeface="Arial"/>
              <a:sym typeface="Arial"/>
            </a:endParaRPr>
          </a:p>
        </p:txBody>
      </p:sp>
      <p:sp>
        <p:nvSpPr>
          <p:cNvPr id="1171" name="Google Shape;1171;p6"/>
          <p:cNvSpPr/>
          <p:nvPr/>
        </p:nvSpPr>
        <p:spPr>
          <a:xfrm flipH="1">
            <a:off x="3837124" y="5333105"/>
            <a:ext cx="6618000" cy="1207263"/>
          </a:xfrm>
          <a:prstGeom prst="snip1Rect">
            <a:avLst>
              <a:gd fmla="val 0" name="adj"/>
            </a:avLst>
          </a:prstGeom>
          <a:solidFill>
            <a:srgbClr val="F2F2F2"/>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7200"/>
              <a:buFont typeface="Arial"/>
              <a:buNone/>
            </a:pPr>
            <a:r>
              <a:rPr b="0" i="0" lang="en-US" sz="7200" u="none" cap="none" strike="noStrike">
                <a:solidFill>
                  <a:srgbClr val="000000"/>
                </a:solidFill>
                <a:latin typeface="Arial"/>
                <a:ea typeface="Arial"/>
                <a:cs typeface="Arial"/>
                <a:sym typeface="Arial"/>
              </a:rPr>
              <a:t>Học sinh</a:t>
            </a:r>
            <a:endParaRPr b="0" i="0" sz="7200" u="none" cap="none" strike="noStrike">
              <a:solidFill>
                <a:srgbClr val="000000"/>
              </a:solidFill>
              <a:latin typeface="Arial"/>
              <a:ea typeface="Arial"/>
              <a:cs typeface="Arial"/>
              <a:sym typeface="Arial"/>
            </a:endParaRPr>
          </a:p>
        </p:txBody>
      </p:sp>
      <p:sp>
        <p:nvSpPr>
          <p:cNvPr id="1172" name="Google Shape;1172;p6"/>
          <p:cNvSpPr/>
          <p:nvPr/>
        </p:nvSpPr>
        <p:spPr>
          <a:xfrm flipH="1">
            <a:off x="3837124" y="2350997"/>
            <a:ext cx="6618000" cy="1207263"/>
          </a:xfrm>
          <a:prstGeom prst="snip1Rect">
            <a:avLst>
              <a:gd fmla="val 0" name="adj"/>
            </a:avLst>
          </a:prstGeom>
          <a:solidFill>
            <a:schemeClr val="accent2"/>
          </a:solidFill>
          <a:ln cap="flat" cmpd="sng" w="38100">
            <a:solidFill>
              <a:srgbClr val="BAE4FF"/>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7200"/>
              <a:buFont typeface="Arial"/>
              <a:buNone/>
            </a:pPr>
            <a:r>
              <a:rPr b="0" i="0" lang="en-US" sz="7200" u="none" cap="none" strike="noStrike">
                <a:solidFill>
                  <a:srgbClr val="000000"/>
                </a:solidFill>
                <a:latin typeface="Arial"/>
                <a:ea typeface="Arial"/>
                <a:cs typeface="Arial"/>
                <a:sym typeface="Arial"/>
              </a:rPr>
              <a:t>là</a:t>
            </a:r>
            <a:endParaRPr b="0" i="0" sz="7200" u="none" cap="none" strike="noStrike">
              <a:solidFill>
                <a:srgbClr val="000000"/>
              </a:solidFill>
              <a:latin typeface="Arial"/>
              <a:ea typeface="Arial"/>
              <a:cs typeface="Arial"/>
              <a:sym typeface="Arial"/>
            </a:endParaRPr>
          </a:p>
        </p:txBody>
      </p:sp>
      <p:sp>
        <p:nvSpPr>
          <p:cNvPr id="1173" name="Google Shape;1173;p6"/>
          <p:cNvSpPr/>
          <p:nvPr/>
        </p:nvSpPr>
        <p:spPr>
          <a:xfrm flipH="1">
            <a:off x="2770972" y="266288"/>
            <a:ext cx="8750301" cy="1662640"/>
          </a:xfrm>
          <a:prstGeom prst="wedgeRoundRectCallout">
            <a:avLst>
              <a:gd fmla="val 53694" name="adj1"/>
              <a:gd fmla="val 36920" name="adj2"/>
              <a:gd fmla="val 16667" name="adj3"/>
            </a:avLst>
          </a:prstGeom>
          <a:solidFill>
            <a:srgbClr val="BAE4FF"/>
          </a:solidFill>
          <a:ln cap="flat" cmpd="sng" w="76200">
            <a:solidFill>
              <a:schemeClr val="dk1"/>
            </a:solidFill>
            <a:prstDash val="solid"/>
            <a:round/>
            <a:headEnd len="sm" w="sm" type="none"/>
            <a:tailEnd len="sm" w="sm" type="none"/>
          </a:ln>
          <a:effectLst>
            <a:outerShdw rotWithShape="0" algn="bl" dir="3000000" dist="95250">
              <a:schemeClr val="lt1">
                <a:alpha val="49803"/>
              </a:schemeClr>
            </a:outerShdw>
          </a:effectLst>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Hãy chỉ ra chủ ngữ trong câu sau: </a:t>
            </a:r>
            <a:r>
              <a:rPr b="0" i="0" lang="en-US" sz="6000" u="none" cap="none" strike="noStrike">
                <a:solidFill>
                  <a:srgbClr val="FF0000"/>
                </a:solidFill>
                <a:latin typeface="Arial"/>
                <a:ea typeface="Arial"/>
                <a:cs typeface="Arial"/>
                <a:sym typeface="Arial"/>
              </a:rPr>
              <a:t>Em là học sinh.</a:t>
            </a:r>
            <a:endParaRPr b="0" i="0" sz="6000" u="none" cap="none" strike="noStrike">
              <a:solidFill>
                <a:srgbClr val="FF0000"/>
              </a:solidFill>
              <a:latin typeface="Arial"/>
              <a:ea typeface="Arial"/>
              <a:cs typeface="Arial"/>
              <a:sym typeface="Arial"/>
            </a:endParaRPr>
          </a:p>
        </p:txBody>
      </p:sp>
      <p:pic>
        <p:nvPicPr>
          <p:cNvPr id="1174" name="Google Shape;1174;p6"/>
          <p:cNvPicPr preferRelativeResize="0"/>
          <p:nvPr/>
        </p:nvPicPr>
        <p:blipFill rotWithShape="1">
          <a:blip r:embed="rId3">
            <a:alphaModFix/>
          </a:blip>
          <a:srcRect b="0" l="0" r="0" t="0"/>
          <a:stretch/>
        </p:blipFill>
        <p:spPr>
          <a:xfrm flipH="1">
            <a:off x="0" y="390318"/>
            <a:ext cx="2810205" cy="3134215"/>
          </a:xfrm>
          <a:prstGeom prst="rect">
            <a:avLst/>
          </a:prstGeom>
          <a:noFill/>
          <a:ln>
            <a:noFill/>
          </a:ln>
        </p:spPr>
      </p:pic>
      <p:pic>
        <p:nvPicPr>
          <p:cNvPr id="1175" name="Google Shape;1175;p6">
            <a:hlinkClick action="ppaction://hlinksldjump" r:id="rId4"/>
          </p:cNvPr>
          <p:cNvPicPr preferRelativeResize="0"/>
          <p:nvPr/>
        </p:nvPicPr>
        <p:blipFill rotWithShape="1">
          <a:blip r:embed="rId5">
            <a:alphaModFix/>
          </a:blip>
          <a:srcRect b="2991" l="69450" r="7083" t="71873"/>
          <a:stretch/>
        </p:blipFill>
        <p:spPr>
          <a:xfrm>
            <a:off x="600245" y="4909605"/>
            <a:ext cx="1959191" cy="2146233"/>
          </a:xfrm>
          <a:prstGeom prst="rect">
            <a:avLst/>
          </a:prstGeom>
          <a:noFill/>
          <a:ln>
            <a:noFill/>
          </a:ln>
        </p:spPr>
      </p:pic>
      <p:pic>
        <p:nvPicPr>
          <p:cNvPr id="1176" name="Google Shape;1176;p6"/>
          <p:cNvPicPr preferRelativeResize="0"/>
          <p:nvPr/>
        </p:nvPicPr>
        <p:blipFill rotWithShape="1">
          <a:blip r:embed="rId6">
            <a:alphaModFix/>
          </a:blip>
          <a:srcRect b="75756" l="4939" r="80041" t="0"/>
          <a:stretch/>
        </p:blipFill>
        <p:spPr>
          <a:xfrm>
            <a:off x="3902359" y="2218281"/>
            <a:ext cx="1357213" cy="1460303"/>
          </a:xfrm>
          <a:prstGeom prst="rect">
            <a:avLst/>
          </a:prstGeom>
          <a:noFill/>
          <a:ln>
            <a:noFill/>
          </a:ln>
        </p:spPr>
      </p:pic>
      <p:pic>
        <p:nvPicPr>
          <p:cNvPr id="1177" name="Google Shape;1177;p6"/>
          <p:cNvPicPr preferRelativeResize="0"/>
          <p:nvPr/>
        </p:nvPicPr>
        <p:blipFill rotWithShape="1">
          <a:blip r:embed="rId7">
            <a:alphaModFix/>
          </a:blip>
          <a:srcRect b="75628" l="20985" r="63995" t="127"/>
          <a:stretch/>
        </p:blipFill>
        <p:spPr>
          <a:xfrm>
            <a:off x="4122675" y="3703774"/>
            <a:ext cx="1388167" cy="1493607"/>
          </a:xfrm>
          <a:prstGeom prst="rect">
            <a:avLst/>
          </a:prstGeom>
          <a:noFill/>
          <a:ln>
            <a:noFill/>
          </a:ln>
        </p:spPr>
      </p:pic>
      <p:pic>
        <p:nvPicPr>
          <p:cNvPr id="1178" name="Google Shape;1178;p6"/>
          <p:cNvPicPr preferRelativeResize="0"/>
          <p:nvPr/>
        </p:nvPicPr>
        <p:blipFill rotWithShape="1">
          <a:blip r:embed="rId8">
            <a:alphaModFix/>
          </a:blip>
          <a:srcRect b="77848" l="34753" r="50226" t="2120"/>
          <a:stretch/>
        </p:blipFill>
        <p:spPr>
          <a:xfrm>
            <a:off x="3902359" y="5293173"/>
            <a:ext cx="1460597" cy="129854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174"/>
                                        </p:tgtEl>
                                        <p:attrNameLst>
                                          <p:attrName>style.visibility</p:attrName>
                                        </p:attrNameLst>
                                      </p:cBhvr>
                                      <p:to>
                                        <p:strVal val="visible"/>
                                      </p:to>
                                    </p:set>
                                    <p:anim calcmode="lin" valueType="num">
                                      <p:cBhvr additive="base">
                                        <p:cTn dur="500"/>
                                        <p:tgtEl>
                                          <p:spTgt spid="117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500"/>
                                        <p:tgtEl>
                                          <p:spTgt spid="1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2"/>
                                        </p:tgtEl>
                                        <p:attrNameLst>
                                          <p:attrName>style.visibility</p:attrName>
                                        </p:attrNameLst>
                                      </p:cBhvr>
                                      <p:to>
                                        <p:strVal val="visible"/>
                                      </p:to>
                                    </p:set>
                                    <p:animEffect filter="fade" transition="in">
                                      <p:cBhvr>
                                        <p:cTn dur="1000"/>
                                        <p:tgtEl>
                                          <p:spTgt spid="1172"/>
                                        </p:tgtEl>
                                      </p:cBhvr>
                                    </p:animEffect>
                                  </p:childTnLst>
                                </p:cTn>
                              </p:par>
                              <p:par>
                                <p:cTn fill="hold" nodeType="withEffect" presetClass="entr" presetID="10" presetSubtype="0">
                                  <p:stCondLst>
                                    <p:cond delay="0"/>
                                  </p:stCondLst>
                                  <p:childTnLst>
                                    <p:set>
                                      <p:cBhvr>
                                        <p:cTn dur="1" fill="hold">
                                          <p:stCondLst>
                                            <p:cond delay="0"/>
                                          </p:stCondLst>
                                        </p:cTn>
                                        <p:tgtEl>
                                          <p:spTgt spid="1170"/>
                                        </p:tgtEl>
                                        <p:attrNameLst>
                                          <p:attrName>style.visibility</p:attrName>
                                        </p:attrNameLst>
                                      </p:cBhvr>
                                      <p:to>
                                        <p:strVal val="visible"/>
                                      </p:to>
                                    </p:set>
                                    <p:animEffect filter="fade" transition="in">
                                      <p:cBhvr>
                                        <p:cTn dur="1000"/>
                                        <p:tgtEl>
                                          <p:spTgt spid="1170"/>
                                        </p:tgtEl>
                                      </p:cBhvr>
                                    </p:animEffect>
                                  </p:childTnLst>
                                </p:cTn>
                              </p:par>
                              <p:par>
                                <p:cTn fill="hold" nodeType="withEffect" presetClass="entr" presetID="10" presetSubtype="0">
                                  <p:stCondLst>
                                    <p:cond delay="0"/>
                                  </p:stCondLst>
                                  <p:childTnLst>
                                    <p:set>
                                      <p:cBhvr>
                                        <p:cTn dur="1" fill="hold">
                                          <p:stCondLst>
                                            <p:cond delay="0"/>
                                          </p:stCondLst>
                                        </p:cTn>
                                        <p:tgtEl>
                                          <p:spTgt spid="1171"/>
                                        </p:tgtEl>
                                        <p:attrNameLst>
                                          <p:attrName>style.visibility</p:attrName>
                                        </p:attrNameLst>
                                      </p:cBhvr>
                                      <p:to>
                                        <p:strVal val="visible"/>
                                      </p:to>
                                    </p:set>
                                    <p:animEffect filter="fade" transition="in">
                                      <p:cBhvr>
                                        <p:cTn dur="1000"/>
                                        <p:tgtEl>
                                          <p:spTgt spid="1171"/>
                                        </p:tgtEl>
                                      </p:cBhvr>
                                    </p:animEffect>
                                  </p:childTnLst>
                                </p:cTn>
                              </p:par>
                              <p:par>
                                <p:cTn fill="hold" nodeType="with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1000"/>
                                        <p:tgtEl>
                                          <p:spTgt spid="1176"/>
                                        </p:tgtEl>
                                      </p:cBhvr>
                                    </p:animEffect>
                                  </p:childTnLst>
                                </p:cTn>
                              </p:par>
                              <p:par>
                                <p:cTn fill="hold" nodeType="with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1000"/>
                                        <p:tgtEl>
                                          <p:spTgt spid="1177"/>
                                        </p:tgtEl>
                                      </p:cBhvr>
                                    </p:animEffect>
                                  </p:childTnLst>
                                </p:cTn>
                              </p:par>
                              <p:par>
                                <p:cTn fill="hold" nodeType="with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1000"/>
                                        <p:tgtEl>
                                          <p:spTgt spid="1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72"/>
                                        </p:tgtEl>
                                      </p:cBhvr>
                                    </p:animEffect>
                                    <p:set>
                                      <p:cBhvr>
                                        <p:cTn dur="1" fill="hold">
                                          <p:stCondLst>
                                            <p:cond delay="500"/>
                                          </p:stCondLst>
                                        </p:cTn>
                                        <p:tgtEl>
                                          <p:spTgt spid="117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71"/>
                                        </p:tgtEl>
                                      </p:cBhvr>
                                    </p:animEffect>
                                    <p:set>
                                      <p:cBhvr>
                                        <p:cTn dur="1" fill="hold">
                                          <p:stCondLst>
                                            <p:cond delay="500"/>
                                          </p:stCondLst>
                                        </p:cTn>
                                        <p:tgtEl>
                                          <p:spTgt spid="117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76"/>
                                        </p:tgtEl>
                                      </p:cBhvr>
                                    </p:animEffect>
                                    <p:set>
                                      <p:cBhvr>
                                        <p:cTn dur="1" fill="hold">
                                          <p:stCondLst>
                                            <p:cond delay="500"/>
                                          </p:stCondLst>
                                        </p:cTn>
                                        <p:tgtEl>
                                          <p:spTgt spid="117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178"/>
                                        </p:tgtEl>
                                      </p:cBhvr>
                                    </p:animEffect>
                                    <p:set>
                                      <p:cBhvr>
                                        <p:cTn dur="1" fill="hold">
                                          <p:stCondLst>
                                            <p:cond delay="500"/>
                                          </p:stCondLst>
                                        </p:cTn>
                                        <p:tgtEl>
                                          <p:spTgt spid="11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pic>
        <p:nvPicPr>
          <p:cNvPr id="1183" name="Google Shape;1183;p7"/>
          <p:cNvPicPr preferRelativeResize="0"/>
          <p:nvPr/>
        </p:nvPicPr>
        <p:blipFill rotWithShape="1">
          <a:blip r:embed="rId3">
            <a:alphaModFix/>
          </a:blip>
          <a:srcRect b="0" l="0" r="0" t="0"/>
          <a:stretch/>
        </p:blipFill>
        <p:spPr>
          <a:xfrm>
            <a:off x="2525107" y="3347686"/>
            <a:ext cx="2173703" cy="1685260"/>
          </a:xfrm>
          <a:prstGeom prst="rect">
            <a:avLst/>
          </a:prstGeom>
          <a:noFill/>
          <a:ln>
            <a:noFill/>
          </a:ln>
        </p:spPr>
      </p:pic>
      <p:pic>
        <p:nvPicPr>
          <p:cNvPr id="1184" name="Google Shape;1184;p7"/>
          <p:cNvPicPr preferRelativeResize="0"/>
          <p:nvPr/>
        </p:nvPicPr>
        <p:blipFill rotWithShape="1">
          <a:blip r:embed="rId4">
            <a:alphaModFix/>
          </a:blip>
          <a:srcRect b="0" l="0" r="0" t="0"/>
          <a:stretch/>
        </p:blipFill>
        <p:spPr>
          <a:xfrm flipH="1">
            <a:off x="200173" y="1310889"/>
            <a:ext cx="2636265" cy="4576465"/>
          </a:xfrm>
          <a:prstGeom prst="rect">
            <a:avLst/>
          </a:prstGeom>
          <a:noFill/>
          <a:ln>
            <a:noFill/>
          </a:ln>
        </p:spPr>
      </p:pic>
      <p:pic>
        <p:nvPicPr>
          <p:cNvPr id="1185" name="Google Shape;1185;p7"/>
          <p:cNvPicPr preferRelativeResize="0"/>
          <p:nvPr/>
        </p:nvPicPr>
        <p:blipFill rotWithShape="1">
          <a:blip r:embed="rId5">
            <a:alphaModFix/>
          </a:blip>
          <a:srcRect b="0" l="0" r="0" t="0"/>
          <a:stretch/>
        </p:blipFill>
        <p:spPr>
          <a:xfrm>
            <a:off x="4993495" y="1492509"/>
            <a:ext cx="6572058" cy="4883319"/>
          </a:xfrm>
          <a:prstGeom prst="rect">
            <a:avLst/>
          </a:prstGeom>
          <a:noFill/>
          <a:ln>
            <a:noFill/>
          </a:ln>
        </p:spPr>
      </p:pic>
      <p:pic>
        <p:nvPicPr>
          <p:cNvPr id="1186" name="Google Shape;1186;p7"/>
          <p:cNvPicPr preferRelativeResize="0"/>
          <p:nvPr/>
        </p:nvPicPr>
        <p:blipFill rotWithShape="1">
          <a:blip r:embed="rId6">
            <a:alphaModFix/>
          </a:blip>
          <a:srcRect b="0" l="0" r="0" t="0"/>
          <a:stretch/>
        </p:blipFill>
        <p:spPr>
          <a:xfrm>
            <a:off x="2049429" y="8040"/>
            <a:ext cx="3731075" cy="2700762"/>
          </a:xfrm>
          <a:prstGeom prst="rect">
            <a:avLst/>
          </a:prstGeom>
          <a:noFill/>
          <a:ln>
            <a:noFill/>
          </a:ln>
        </p:spPr>
      </p:pic>
    </p:spTree>
  </p:cSld>
  <p:clrMapOvr>
    <a:masterClrMapping/>
  </p:clrMapOvr>
  <p:transition spd="slow" p14:dur="1500">
    <p:random/>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pic>
        <p:nvPicPr>
          <p:cNvPr id="1191" name="Google Shape;1191;p8"/>
          <p:cNvPicPr preferRelativeResize="0"/>
          <p:nvPr/>
        </p:nvPicPr>
        <p:blipFill rotWithShape="1">
          <a:blip r:embed="rId3">
            <a:alphaModFix/>
          </a:blip>
          <a:srcRect b="0" l="0" r="0" t="0"/>
          <a:stretch/>
        </p:blipFill>
        <p:spPr>
          <a:xfrm>
            <a:off x="-158093" y="5149328"/>
            <a:ext cx="4065732" cy="1928032"/>
          </a:xfrm>
          <a:prstGeom prst="rect">
            <a:avLst/>
          </a:prstGeom>
          <a:noFill/>
          <a:ln>
            <a:noFill/>
          </a:ln>
        </p:spPr>
      </p:pic>
      <p:pic>
        <p:nvPicPr>
          <p:cNvPr id="1192" name="Google Shape;1192;p8"/>
          <p:cNvPicPr preferRelativeResize="0"/>
          <p:nvPr/>
        </p:nvPicPr>
        <p:blipFill rotWithShape="1">
          <a:blip r:embed="rId4">
            <a:alphaModFix/>
          </a:blip>
          <a:srcRect b="0" l="18727" r="18720" t="0"/>
          <a:stretch/>
        </p:blipFill>
        <p:spPr>
          <a:xfrm>
            <a:off x="-158093" y="2626465"/>
            <a:ext cx="2476200" cy="3958800"/>
          </a:xfrm>
          <a:prstGeom prst="rect">
            <a:avLst/>
          </a:prstGeom>
          <a:noFill/>
          <a:ln>
            <a:noFill/>
          </a:ln>
        </p:spPr>
      </p:pic>
      <p:sp>
        <p:nvSpPr>
          <p:cNvPr id="1193" name="Google Shape;1193;p8"/>
          <p:cNvSpPr/>
          <p:nvPr/>
        </p:nvSpPr>
        <p:spPr>
          <a:xfrm>
            <a:off x="2156059" y="350196"/>
            <a:ext cx="10025894" cy="6235069"/>
          </a:xfrm>
          <a:prstGeom prst="roundRect">
            <a:avLst>
              <a:gd fmla="val 16667" name="adj"/>
            </a:avLst>
          </a:prstGeom>
          <a:solidFill>
            <a:schemeClr val="accent2"/>
          </a:solidFill>
          <a:ln cap="flat" cmpd="sng" w="25400">
            <a:solidFill>
              <a:srgbClr val="7579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94" name="Google Shape;1194;p8"/>
          <p:cNvSpPr txBox="1"/>
          <p:nvPr/>
        </p:nvSpPr>
        <p:spPr>
          <a:xfrm>
            <a:off x="2529191" y="486384"/>
            <a:ext cx="9516575"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rgbClr val="002060"/>
                </a:solidFill>
                <a:latin typeface="Cambria"/>
                <a:ea typeface="Cambria"/>
                <a:cs typeface="Cambria"/>
                <a:sym typeface="Cambria"/>
              </a:rPr>
              <a:t>Bài 1:Tìm chủ ngữ thích hợp thay cho bông hoa trong đoạn văn dưới đây: </a:t>
            </a:r>
            <a:endParaRPr/>
          </a:p>
          <a:p>
            <a:pPr indent="0" lvl="0" marL="0" marR="0" rtl="0" algn="l">
              <a:spcBef>
                <a:spcPts val="0"/>
              </a:spcBef>
              <a:spcAft>
                <a:spcPts val="0"/>
              </a:spcAft>
              <a:buNone/>
            </a:pPr>
            <a:r>
              <a:rPr b="1" i="1" lang="en-US" sz="3600" u="none" cap="none" strike="noStrike">
                <a:solidFill>
                  <a:srgbClr val="C00000"/>
                </a:solidFill>
                <a:latin typeface="Cambria"/>
                <a:ea typeface="Cambria"/>
                <a:cs typeface="Cambria"/>
                <a:sym typeface="Cambria"/>
              </a:rPr>
              <a:t>(cô bé, Na, bầu trời, cả dãy phố, người và xe)</a:t>
            </a:r>
            <a:endParaRPr b="1" i="1" sz="3600">
              <a:solidFill>
                <a:srgbClr val="C00000"/>
              </a:solidFill>
              <a:latin typeface="Cambria"/>
              <a:ea typeface="Cambria"/>
              <a:cs typeface="Cambria"/>
              <a:sym typeface="Cambria"/>
            </a:endParaRPr>
          </a:p>
        </p:txBody>
      </p:sp>
      <p:sp>
        <p:nvSpPr>
          <p:cNvPr id="1195" name="Google Shape;1195;p8"/>
          <p:cNvSpPr txBox="1"/>
          <p:nvPr/>
        </p:nvSpPr>
        <p:spPr>
          <a:xfrm>
            <a:off x="2318107" y="2249242"/>
            <a:ext cx="9873893"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229"/>
                </a:solidFill>
                <a:latin typeface="Cambria"/>
                <a:ea typeface="Cambria"/>
                <a:cs typeface="Cambria"/>
                <a:sym typeface="Cambria"/>
              </a:rPr>
              <a:t>Chiều hôm ấy, trời mưa như trút nước.             đẩy mây đen và chớp giật lóe từng đợt.          đã học bài xong và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bảo mẹ kéo mái hiên ra phía ngoài đường để người đi đường có chỗ trú mưa .... </a:t>
            </a:r>
            <a:endParaRPr sz="3200">
              <a:solidFill>
                <a:srgbClr val="000229"/>
              </a:solidFill>
              <a:latin typeface="Cambria"/>
              <a:ea typeface="Cambria"/>
              <a:cs typeface="Cambria"/>
              <a:sym typeface="Cambria"/>
            </a:endParaRPr>
          </a:p>
        </p:txBody>
      </p:sp>
      <p:pic>
        <p:nvPicPr>
          <p:cNvPr descr="Descubrir 92+ imagen clipart transparent background flowers ..." id="1196" name="Google Shape;1196;p8"/>
          <p:cNvPicPr preferRelativeResize="0"/>
          <p:nvPr/>
        </p:nvPicPr>
        <p:blipFill rotWithShape="1">
          <a:blip r:embed="rId5">
            <a:alphaModFix/>
          </a:blip>
          <a:srcRect b="0" l="0" r="0" t="0"/>
          <a:stretch/>
        </p:blipFill>
        <p:spPr>
          <a:xfrm>
            <a:off x="9225787" y="2049212"/>
            <a:ext cx="875091" cy="875091"/>
          </a:xfrm>
          <a:prstGeom prst="rect">
            <a:avLst/>
          </a:prstGeom>
          <a:noFill/>
          <a:ln>
            <a:noFill/>
          </a:ln>
        </p:spPr>
      </p:pic>
      <p:pic>
        <p:nvPicPr>
          <p:cNvPr descr="Descubrir 92+ imagen clipart transparent background flowers ..." id="1197" name="Google Shape;1197;p8"/>
          <p:cNvPicPr preferRelativeResize="0"/>
          <p:nvPr/>
        </p:nvPicPr>
        <p:blipFill rotWithShape="1">
          <a:blip r:embed="rId5">
            <a:alphaModFix/>
          </a:blip>
          <a:srcRect b="0" l="0" r="0" t="0"/>
          <a:stretch/>
        </p:blipFill>
        <p:spPr>
          <a:xfrm>
            <a:off x="7530136" y="2592639"/>
            <a:ext cx="875091" cy="875091"/>
          </a:xfrm>
          <a:prstGeom prst="rect">
            <a:avLst/>
          </a:prstGeom>
          <a:noFill/>
          <a:ln>
            <a:noFill/>
          </a:ln>
        </p:spPr>
      </p:pic>
      <p:pic>
        <p:nvPicPr>
          <p:cNvPr descr="Descubrir 92+ imagen clipart transparent background flowers ..." id="1198" name="Google Shape;1198;p8"/>
          <p:cNvPicPr preferRelativeResize="0"/>
          <p:nvPr/>
        </p:nvPicPr>
        <p:blipFill rotWithShape="1">
          <a:blip r:embed="rId5">
            <a:alphaModFix/>
          </a:blip>
          <a:srcRect b="0" l="0" r="0" t="0"/>
          <a:stretch/>
        </p:blipFill>
        <p:spPr>
          <a:xfrm>
            <a:off x="6136476" y="3135263"/>
            <a:ext cx="875091" cy="875091"/>
          </a:xfrm>
          <a:prstGeom prst="rect">
            <a:avLst/>
          </a:prstGeom>
          <a:noFill/>
          <a:ln>
            <a:noFill/>
          </a:ln>
        </p:spPr>
      </p:pic>
      <p:pic>
        <p:nvPicPr>
          <p:cNvPr descr="Descubrir 92+ imagen clipart transparent background flowers ..." id="1199" name="Google Shape;1199;p8"/>
          <p:cNvPicPr preferRelativeResize="0"/>
          <p:nvPr/>
        </p:nvPicPr>
        <p:blipFill rotWithShape="1">
          <a:blip r:embed="rId5">
            <a:alphaModFix/>
          </a:blip>
          <a:srcRect b="0" l="0" r="0" t="0"/>
          <a:stretch/>
        </p:blipFill>
        <p:spPr>
          <a:xfrm>
            <a:off x="6574021" y="4021284"/>
            <a:ext cx="875091" cy="875091"/>
          </a:xfrm>
          <a:prstGeom prst="rect">
            <a:avLst/>
          </a:prstGeom>
          <a:noFill/>
          <a:ln>
            <a:noFill/>
          </a:ln>
        </p:spPr>
      </p:pic>
      <p:pic>
        <p:nvPicPr>
          <p:cNvPr descr="Descubrir 92+ imagen clipart transparent background flowers ..." id="1200" name="Google Shape;1200;p8"/>
          <p:cNvPicPr preferRelativeResize="0"/>
          <p:nvPr/>
        </p:nvPicPr>
        <p:blipFill rotWithShape="1">
          <a:blip r:embed="rId5">
            <a:alphaModFix/>
          </a:blip>
          <a:srcRect b="0" l="0" r="0" t="0"/>
          <a:stretch/>
        </p:blipFill>
        <p:spPr>
          <a:xfrm>
            <a:off x="2318107" y="4061984"/>
            <a:ext cx="875091" cy="875091"/>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4"/>
                                        </p:tgtEl>
                                        <p:attrNameLst>
                                          <p:attrName>style.visibility</p:attrName>
                                        </p:attrNameLst>
                                      </p:cBhvr>
                                      <p:to>
                                        <p:strVal val="visible"/>
                                      </p:to>
                                    </p:set>
                                    <p:animEffect filter="fade" transition="in">
                                      <p:cBhvr>
                                        <p:cTn dur="500"/>
                                        <p:tgtEl>
                                          <p:spTgt spid="1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500"/>
                                        <p:tgtEl>
                                          <p:spTgt spid="1197"/>
                                        </p:tgtEl>
                                      </p:cBhvr>
                                    </p:animEffect>
                                  </p:childTnLst>
                                </p:cTn>
                              </p:par>
                              <p:par>
                                <p:cTn fill="hold" nodeType="withEffect" presetClass="entr" presetID="10" presetSubtype="0">
                                  <p:stCondLst>
                                    <p:cond delay="0"/>
                                  </p:stCondLst>
                                  <p:childTnLst>
                                    <p:set>
                                      <p:cBhvr>
                                        <p:cTn dur="1" fill="hold">
                                          <p:stCondLst>
                                            <p:cond delay="0"/>
                                          </p:stCondLst>
                                        </p:cTn>
                                        <p:tgtEl>
                                          <p:spTgt spid="1198"/>
                                        </p:tgtEl>
                                        <p:attrNameLst>
                                          <p:attrName>style.visibility</p:attrName>
                                        </p:attrNameLst>
                                      </p:cBhvr>
                                      <p:to>
                                        <p:strVal val="visible"/>
                                      </p:to>
                                    </p:set>
                                    <p:animEffect filter="fade" transition="in">
                                      <p:cBhvr>
                                        <p:cTn dur="500"/>
                                        <p:tgtEl>
                                          <p:spTgt spid="1198"/>
                                        </p:tgtEl>
                                      </p:cBhvr>
                                    </p:animEffect>
                                  </p:childTnLst>
                                </p:cTn>
                              </p:par>
                              <p:par>
                                <p:cTn fill="hold" nodeType="withEffect" presetClass="entr" presetID="10" presetSubtype="0">
                                  <p:stCondLst>
                                    <p:cond delay="0"/>
                                  </p:stCondLst>
                                  <p:childTnLst>
                                    <p:set>
                                      <p:cBhvr>
                                        <p:cTn dur="1" fill="hold">
                                          <p:stCondLst>
                                            <p:cond delay="0"/>
                                          </p:stCondLst>
                                        </p:cTn>
                                        <p:tgtEl>
                                          <p:spTgt spid="1199"/>
                                        </p:tgtEl>
                                        <p:attrNameLst>
                                          <p:attrName>style.visibility</p:attrName>
                                        </p:attrNameLst>
                                      </p:cBhvr>
                                      <p:to>
                                        <p:strVal val="visible"/>
                                      </p:to>
                                    </p:set>
                                    <p:animEffect filter="fade" transition="in">
                                      <p:cBhvr>
                                        <p:cTn dur="500"/>
                                        <p:tgtEl>
                                          <p:spTgt spid="1199"/>
                                        </p:tgtEl>
                                      </p:cBhvr>
                                    </p:animEffect>
                                  </p:childTnLst>
                                </p:cTn>
                              </p:par>
                              <p:par>
                                <p:cTn fill="hold" nodeType="withEffect" presetClass="entr" presetID="10" presetSubtype="0">
                                  <p:stCondLst>
                                    <p:cond delay="0"/>
                                  </p:stCondLst>
                                  <p:childTnLst>
                                    <p:set>
                                      <p:cBhvr>
                                        <p:cTn dur="1" fill="hold">
                                          <p:stCondLst>
                                            <p:cond delay="0"/>
                                          </p:stCondLst>
                                        </p:cTn>
                                        <p:tgtEl>
                                          <p:spTgt spid="1200"/>
                                        </p:tgtEl>
                                        <p:attrNameLst>
                                          <p:attrName>style.visibility</p:attrName>
                                        </p:attrNameLst>
                                      </p:cBhvr>
                                      <p:to>
                                        <p:strVal val="visible"/>
                                      </p:to>
                                    </p:set>
                                    <p:animEffect filter="fade" transition="in">
                                      <p:cBhvr>
                                        <p:cTn dur="500"/>
                                        <p:tgtEl>
                                          <p:spTgt spid="1200"/>
                                        </p:tgtEl>
                                      </p:cBhvr>
                                    </p:animEffect>
                                  </p:childTnLst>
                                </p:cTn>
                              </p:par>
                              <p:par>
                                <p:cTn fill="hold" nodeType="with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500"/>
                                        <p:tgtEl>
                                          <p:spTgt spid="1196"/>
                                        </p:tgtEl>
                                      </p:cBhvr>
                                    </p:animEffect>
                                  </p:childTnLst>
                                </p:cTn>
                              </p:par>
                              <p:par>
                                <p:cTn fill="hold" nodeType="withEffect" presetClass="entr" presetID="10" presetSubtype="0">
                                  <p:stCondLst>
                                    <p:cond delay="0"/>
                                  </p:stCondLst>
                                  <p:childTnLst>
                                    <p:set>
                                      <p:cBhvr>
                                        <p:cTn dur="1" fill="hold">
                                          <p:stCondLst>
                                            <p:cond delay="0"/>
                                          </p:stCondLst>
                                        </p:cTn>
                                        <p:tgtEl>
                                          <p:spTgt spid="1195"/>
                                        </p:tgtEl>
                                        <p:attrNameLst>
                                          <p:attrName>style.visibility</p:attrName>
                                        </p:attrNameLst>
                                      </p:cBhvr>
                                      <p:to>
                                        <p:strVal val="visible"/>
                                      </p:to>
                                    </p:set>
                                    <p:animEffect filter="fade" transition="in">
                                      <p:cBhvr>
                                        <p:cTn dur="500"/>
                                        <p:tgtEl>
                                          <p:spTgt spid="1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pic>
        <p:nvPicPr>
          <p:cNvPr id="1205" name="Google Shape;1205;p9"/>
          <p:cNvPicPr preferRelativeResize="0"/>
          <p:nvPr/>
        </p:nvPicPr>
        <p:blipFill rotWithShape="1">
          <a:blip r:embed="rId3">
            <a:alphaModFix/>
          </a:blip>
          <a:srcRect b="0" l="0" r="0" t="0"/>
          <a:stretch/>
        </p:blipFill>
        <p:spPr>
          <a:xfrm>
            <a:off x="-158093" y="5149328"/>
            <a:ext cx="4065732" cy="1928032"/>
          </a:xfrm>
          <a:prstGeom prst="rect">
            <a:avLst/>
          </a:prstGeom>
          <a:noFill/>
          <a:ln>
            <a:noFill/>
          </a:ln>
        </p:spPr>
      </p:pic>
      <p:pic>
        <p:nvPicPr>
          <p:cNvPr id="1206" name="Google Shape;1206;p9"/>
          <p:cNvPicPr preferRelativeResize="0"/>
          <p:nvPr/>
        </p:nvPicPr>
        <p:blipFill rotWithShape="1">
          <a:blip r:embed="rId4">
            <a:alphaModFix/>
          </a:blip>
          <a:srcRect b="0" l="18727" r="18720" t="0"/>
          <a:stretch/>
        </p:blipFill>
        <p:spPr>
          <a:xfrm>
            <a:off x="-158093" y="2626465"/>
            <a:ext cx="2476200" cy="3958800"/>
          </a:xfrm>
          <a:prstGeom prst="rect">
            <a:avLst/>
          </a:prstGeom>
          <a:noFill/>
          <a:ln>
            <a:noFill/>
          </a:ln>
        </p:spPr>
      </p:pic>
      <p:sp>
        <p:nvSpPr>
          <p:cNvPr id="1207" name="Google Shape;1207;p9"/>
          <p:cNvSpPr/>
          <p:nvPr/>
        </p:nvSpPr>
        <p:spPr>
          <a:xfrm>
            <a:off x="2156059" y="350196"/>
            <a:ext cx="10025894" cy="6235069"/>
          </a:xfrm>
          <a:prstGeom prst="roundRect">
            <a:avLst>
              <a:gd fmla="val 16667" name="adj"/>
            </a:avLst>
          </a:prstGeom>
          <a:solidFill>
            <a:schemeClr val="accent2"/>
          </a:solidFill>
          <a:ln cap="flat" cmpd="sng" w="25400">
            <a:solidFill>
              <a:srgbClr val="7579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8" name="Google Shape;1208;p9"/>
          <p:cNvSpPr txBox="1"/>
          <p:nvPr/>
        </p:nvSpPr>
        <p:spPr>
          <a:xfrm>
            <a:off x="2529191" y="486384"/>
            <a:ext cx="9516575"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002060"/>
                </a:solidFill>
                <a:latin typeface="Cambria"/>
                <a:ea typeface="Cambria"/>
                <a:cs typeface="Cambria"/>
                <a:sym typeface="Cambria"/>
              </a:rPr>
              <a:t>Bài 1:Tìm chủ ngữ thích hợp thay cho bông hoa trong đoạn văn dưới đây: </a:t>
            </a:r>
            <a:endParaRPr/>
          </a:p>
          <a:p>
            <a:pPr indent="0" lvl="0" marL="0" marR="0" rtl="0" algn="l">
              <a:spcBef>
                <a:spcPts val="0"/>
              </a:spcBef>
              <a:spcAft>
                <a:spcPts val="0"/>
              </a:spcAft>
              <a:buNone/>
            </a:pPr>
            <a:r>
              <a:rPr b="1" i="1" lang="en-US" sz="3600">
                <a:solidFill>
                  <a:srgbClr val="C00000"/>
                </a:solidFill>
                <a:latin typeface="Cambria"/>
                <a:ea typeface="Cambria"/>
                <a:cs typeface="Cambria"/>
                <a:sym typeface="Cambria"/>
              </a:rPr>
              <a:t>(cô bé, Na, bầu trời, cả dãy phố, người và xe)</a:t>
            </a:r>
            <a:endParaRPr b="1" i="1" sz="3600">
              <a:solidFill>
                <a:srgbClr val="C00000"/>
              </a:solidFill>
              <a:latin typeface="Cambria"/>
              <a:ea typeface="Cambria"/>
              <a:cs typeface="Cambria"/>
              <a:sym typeface="Cambria"/>
            </a:endParaRPr>
          </a:p>
        </p:txBody>
      </p:sp>
      <p:sp>
        <p:nvSpPr>
          <p:cNvPr id="1209" name="Google Shape;1209;p9"/>
          <p:cNvSpPr txBox="1"/>
          <p:nvPr/>
        </p:nvSpPr>
        <p:spPr>
          <a:xfrm>
            <a:off x="2318107" y="2249242"/>
            <a:ext cx="9873893"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0229"/>
                </a:solidFill>
                <a:latin typeface="Cambria"/>
                <a:ea typeface="Cambria"/>
                <a:cs typeface="Cambria"/>
                <a:sym typeface="Cambria"/>
              </a:rPr>
              <a:t>Chiều hôm ấy, trời mưa như trút nước.                đẩy mây đen và chớp giật lóe từng đợt.          đã học bài xong và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bảo mẹ kéo mái hiên ra phía ngoài đường để người đi đường có chỗ trú mưa .... </a:t>
            </a:r>
            <a:endParaRPr sz="3200">
              <a:solidFill>
                <a:srgbClr val="000229"/>
              </a:solidFill>
              <a:latin typeface="Cambria"/>
              <a:ea typeface="Cambria"/>
              <a:cs typeface="Cambria"/>
              <a:sym typeface="Cambria"/>
            </a:endParaRPr>
          </a:p>
        </p:txBody>
      </p:sp>
      <p:pic>
        <p:nvPicPr>
          <p:cNvPr descr="Descubrir 92+ imagen clipart transparent background flowers ..." id="1210" name="Google Shape;1210;p9"/>
          <p:cNvPicPr preferRelativeResize="0"/>
          <p:nvPr/>
        </p:nvPicPr>
        <p:blipFill rotWithShape="1">
          <a:blip r:embed="rId5">
            <a:alphaModFix/>
          </a:blip>
          <a:srcRect b="0" l="0" r="0" t="0"/>
          <a:stretch/>
        </p:blipFill>
        <p:spPr>
          <a:xfrm>
            <a:off x="9225787" y="2049212"/>
            <a:ext cx="875091" cy="875091"/>
          </a:xfrm>
          <a:prstGeom prst="rect">
            <a:avLst/>
          </a:prstGeom>
          <a:noFill/>
          <a:ln>
            <a:noFill/>
          </a:ln>
        </p:spPr>
      </p:pic>
      <p:pic>
        <p:nvPicPr>
          <p:cNvPr descr="Descubrir 92+ imagen clipart transparent background flowers ..." id="1211" name="Google Shape;1211;p9"/>
          <p:cNvPicPr preferRelativeResize="0"/>
          <p:nvPr/>
        </p:nvPicPr>
        <p:blipFill rotWithShape="1">
          <a:blip r:embed="rId5">
            <a:alphaModFix/>
          </a:blip>
          <a:srcRect b="0" l="0" r="0" t="0"/>
          <a:stretch/>
        </p:blipFill>
        <p:spPr>
          <a:xfrm>
            <a:off x="7530136" y="2592639"/>
            <a:ext cx="875091" cy="875091"/>
          </a:xfrm>
          <a:prstGeom prst="rect">
            <a:avLst/>
          </a:prstGeom>
          <a:noFill/>
          <a:ln>
            <a:noFill/>
          </a:ln>
        </p:spPr>
      </p:pic>
      <p:pic>
        <p:nvPicPr>
          <p:cNvPr descr="Descubrir 92+ imagen clipart transparent background flowers ..." id="1212" name="Google Shape;1212;p9"/>
          <p:cNvPicPr preferRelativeResize="0"/>
          <p:nvPr/>
        </p:nvPicPr>
        <p:blipFill rotWithShape="1">
          <a:blip r:embed="rId5">
            <a:alphaModFix/>
          </a:blip>
          <a:srcRect b="0" l="0" r="0" t="0"/>
          <a:stretch/>
        </p:blipFill>
        <p:spPr>
          <a:xfrm>
            <a:off x="6136476" y="3135263"/>
            <a:ext cx="875091" cy="875091"/>
          </a:xfrm>
          <a:prstGeom prst="rect">
            <a:avLst/>
          </a:prstGeom>
          <a:noFill/>
          <a:ln>
            <a:noFill/>
          </a:ln>
        </p:spPr>
      </p:pic>
      <p:pic>
        <p:nvPicPr>
          <p:cNvPr descr="Descubrir 92+ imagen clipart transparent background flowers ..." id="1213" name="Google Shape;1213;p9"/>
          <p:cNvPicPr preferRelativeResize="0"/>
          <p:nvPr/>
        </p:nvPicPr>
        <p:blipFill rotWithShape="1">
          <a:blip r:embed="rId5">
            <a:alphaModFix/>
          </a:blip>
          <a:srcRect b="0" l="0" r="0" t="0"/>
          <a:stretch/>
        </p:blipFill>
        <p:spPr>
          <a:xfrm>
            <a:off x="7394171" y="4047499"/>
            <a:ext cx="875091" cy="875091"/>
          </a:xfrm>
          <a:prstGeom prst="rect">
            <a:avLst/>
          </a:prstGeom>
          <a:noFill/>
          <a:ln>
            <a:noFill/>
          </a:ln>
        </p:spPr>
      </p:pic>
      <p:pic>
        <p:nvPicPr>
          <p:cNvPr descr="Descubrir 92+ imagen clipart transparent background flowers ..." id="1214" name="Google Shape;1214;p9"/>
          <p:cNvPicPr preferRelativeResize="0"/>
          <p:nvPr/>
        </p:nvPicPr>
        <p:blipFill rotWithShape="1">
          <a:blip r:embed="rId5">
            <a:alphaModFix/>
          </a:blip>
          <a:srcRect b="0" l="0" r="0" t="0"/>
          <a:stretch/>
        </p:blipFill>
        <p:spPr>
          <a:xfrm>
            <a:off x="2809755" y="4064417"/>
            <a:ext cx="875091" cy="875091"/>
          </a:xfrm>
          <a:prstGeom prst="rect">
            <a:avLst/>
          </a:prstGeom>
          <a:noFill/>
          <a:ln>
            <a:noFill/>
          </a:ln>
        </p:spPr>
      </p:pic>
      <p:sp>
        <p:nvSpPr>
          <p:cNvPr id="1215" name="Google Shape;1215;p9"/>
          <p:cNvSpPr txBox="1"/>
          <p:nvPr/>
        </p:nvSpPr>
        <p:spPr>
          <a:xfrm>
            <a:off x="8989562" y="2275181"/>
            <a:ext cx="15597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Cambria"/>
                <a:ea typeface="Cambria"/>
                <a:cs typeface="Cambria"/>
                <a:sym typeface="Cambria"/>
              </a:rPr>
              <a:t>Bầu trời</a:t>
            </a:r>
            <a:endParaRPr b="1" sz="2800">
              <a:solidFill>
                <a:srgbClr val="C00000"/>
              </a:solidFill>
              <a:latin typeface="Cambria"/>
              <a:ea typeface="Cambria"/>
              <a:cs typeface="Cambria"/>
              <a:sym typeface="Cambria"/>
            </a:endParaRPr>
          </a:p>
        </p:txBody>
      </p:sp>
      <p:sp>
        <p:nvSpPr>
          <p:cNvPr id="1216" name="Google Shape;1216;p9"/>
          <p:cNvSpPr txBox="1"/>
          <p:nvPr/>
        </p:nvSpPr>
        <p:spPr>
          <a:xfrm>
            <a:off x="7765994" y="2764598"/>
            <a:ext cx="15597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Cambria"/>
                <a:ea typeface="Cambria"/>
                <a:cs typeface="Cambria"/>
                <a:sym typeface="Cambria"/>
              </a:rPr>
              <a:t>Na</a:t>
            </a:r>
            <a:endParaRPr b="1" sz="2800">
              <a:solidFill>
                <a:srgbClr val="C00000"/>
              </a:solidFill>
              <a:latin typeface="Cambria"/>
              <a:ea typeface="Cambria"/>
              <a:cs typeface="Cambria"/>
              <a:sym typeface="Cambria"/>
            </a:endParaRPr>
          </a:p>
        </p:txBody>
      </p:sp>
      <p:sp>
        <p:nvSpPr>
          <p:cNvPr id="1217" name="Google Shape;1217;p9"/>
          <p:cNvSpPr txBox="1"/>
          <p:nvPr/>
        </p:nvSpPr>
        <p:spPr>
          <a:xfrm>
            <a:off x="5834446" y="3267579"/>
            <a:ext cx="15597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Cambria"/>
                <a:ea typeface="Cambria"/>
                <a:cs typeface="Cambria"/>
                <a:sym typeface="Cambria"/>
              </a:rPr>
              <a:t>Cô bé</a:t>
            </a:r>
            <a:endParaRPr b="1" sz="2800">
              <a:solidFill>
                <a:srgbClr val="C00000"/>
              </a:solidFill>
              <a:latin typeface="Cambria"/>
              <a:ea typeface="Cambria"/>
              <a:cs typeface="Cambria"/>
              <a:sym typeface="Cambria"/>
            </a:endParaRPr>
          </a:p>
        </p:txBody>
      </p:sp>
      <p:sp>
        <p:nvSpPr>
          <p:cNvPr id="1218" name="Google Shape;1218;p9"/>
          <p:cNvSpPr txBox="1"/>
          <p:nvPr/>
        </p:nvSpPr>
        <p:spPr>
          <a:xfrm>
            <a:off x="2156059" y="4240353"/>
            <a:ext cx="218248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Cambria"/>
                <a:ea typeface="Cambria"/>
                <a:cs typeface="Cambria"/>
                <a:sym typeface="Cambria"/>
              </a:rPr>
              <a:t>người và xe</a:t>
            </a:r>
            <a:endParaRPr b="1" sz="2800">
              <a:solidFill>
                <a:srgbClr val="C00000"/>
              </a:solidFill>
              <a:latin typeface="Cambria"/>
              <a:ea typeface="Cambria"/>
              <a:cs typeface="Cambria"/>
              <a:sym typeface="Cambria"/>
            </a:endParaRPr>
          </a:p>
        </p:txBody>
      </p:sp>
      <p:sp>
        <p:nvSpPr>
          <p:cNvPr id="1219" name="Google Shape;1219;p9"/>
          <p:cNvSpPr txBox="1"/>
          <p:nvPr/>
        </p:nvSpPr>
        <p:spPr>
          <a:xfrm>
            <a:off x="7143235" y="4233059"/>
            <a:ext cx="218248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Cambria"/>
                <a:ea typeface="Cambria"/>
                <a:cs typeface="Cambria"/>
                <a:sym typeface="Cambria"/>
              </a:rPr>
              <a:t>Cả dãy phố</a:t>
            </a:r>
            <a:endParaRPr b="1" sz="2800">
              <a:solidFill>
                <a:srgbClr val="C00000"/>
              </a:solidFill>
              <a:latin typeface="Cambria"/>
              <a:ea typeface="Cambria"/>
              <a:cs typeface="Cambria"/>
              <a:sym typeface="Cambria"/>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1210"/>
                                        </p:tgtEl>
                                        <p:attrNameLst>
                                          <p:attrName>ppt_w</p:attrName>
                                        </p:attrNameLst>
                                      </p:cBhvr>
                                      <p:tavLst>
                                        <p:tav fmla="" tm="0">
                                          <p:val>
                                            <p:strVal val="#ppt_w"/>
                                          </p:val>
                                        </p:tav>
                                        <p:tav fmla="" tm="100000">
                                          <p:val>
                                            <p:strVal val="0"/>
                                          </p:val>
                                        </p:tav>
                                      </p:tavLst>
                                    </p:anim>
                                    <p:anim calcmode="lin" valueType="num">
                                      <p:cBhvr additive="base">
                                        <p:cTn dur="500"/>
                                        <p:tgtEl>
                                          <p:spTgt spid="1210"/>
                                        </p:tgtEl>
                                        <p:attrNameLst>
                                          <p:attrName>ppt_h</p:attrName>
                                        </p:attrNameLst>
                                      </p:cBhvr>
                                      <p:tavLst>
                                        <p:tav fmla="" tm="0">
                                          <p:val>
                                            <p:strVal val="#ppt_h"/>
                                          </p:val>
                                        </p:tav>
                                        <p:tav fmla="" tm="100000">
                                          <p:val>
                                            <p:strVal val="0"/>
                                          </p:val>
                                        </p:tav>
                                      </p:tavLst>
                                    </p:anim>
                                    <p:set>
                                      <p:cBhvr>
                                        <p:cTn dur="1" fill="hold">
                                          <p:stCondLst>
                                            <p:cond delay="500"/>
                                          </p:stCondLst>
                                        </p:cTn>
                                        <p:tgtEl>
                                          <p:spTgt spid="1210"/>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5"/>
                                        </p:tgtEl>
                                        <p:attrNameLst>
                                          <p:attrName>style.visibility</p:attrName>
                                        </p:attrNameLst>
                                      </p:cBhvr>
                                      <p:to>
                                        <p:strVal val="visible"/>
                                      </p:to>
                                    </p:set>
                                    <p:animEffect filter="fade" transition="in">
                                      <p:cBhvr>
                                        <p:cTn dur="500"/>
                                        <p:tgtEl>
                                          <p:spTgt spid="1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1211"/>
                                        </p:tgtEl>
                                        <p:attrNameLst>
                                          <p:attrName>ppt_w</p:attrName>
                                        </p:attrNameLst>
                                      </p:cBhvr>
                                      <p:tavLst>
                                        <p:tav fmla="" tm="0">
                                          <p:val>
                                            <p:strVal val="#ppt_w"/>
                                          </p:val>
                                        </p:tav>
                                        <p:tav fmla="" tm="100000">
                                          <p:val>
                                            <p:strVal val="0"/>
                                          </p:val>
                                        </p:tav>
                                      </p:tavLst>
                                    </p:anim>
                                    <p:anim calcmode="lin" valueType="num">
                                      <p:cBhvr additive="base">
                                        <p:cTn dur="500"/>
                                        <p:tgtEl>
                                          <p:spTgt spid="1211"/>
                                        </p:tgtEl>
                                        <p:attrNameLst>
                                          <p:attrName>ppt_h</p:attrName>
                                        </p:attrNameLst>
                                      </p:cBhvr>
                                      <p:tavLst>
                                        <p:tav fmla="" tm="0">
                                          <p:val>
                                            <p:strVal val="#ppt_h"/>
                                          </p:val>
                                        </p:tav>
                                        <p:tav fmla="" tm="100000">
                                          <p:val>
                                            <p:strVal val="0"/>
                                          </p:val>
                                        </p:tav>
                                      </p:tavLst>
                                    </p:anim>
                                    <p:set>
                                      <p:cBhvr>
                                        <p:cTn dur="1" fill="hold">
                                          <p:stCondLst>
                                            <p:cond delay="500"/>
                                          </p:stCondLst>
                                        </p:cTn>
                                        <p:tgtEl>
                                          <p:spTgt spid="121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6"/>
                                        </p:tgtEl>
                                        <p:attrNameLst>
                                          <p:attrName>style.visibility</p:attrName>
                                        </p:attrNameLst>
                                      </p:cBhvr>
                                      <p:to>
                                        <p:strVal val="visible"/>
                                      </p:to>
                                    </p:set>
                                    <p:animEffect filter="fade" transition="in">
                                      <p:cBhvr>
                                        <p:cTn dur="500"/>
                                        <p:tgtEl>
                                          <p:spTgt spid="1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1212"/>
                                        </p:tgtEl>
                                        <p:attrNameLst>
                                          <p:attrName>ppt_w</p:attrName>
                                        </p:attrNameLst>
                                      </p:cBhvr>
                                      <p:tavLst>
                                        <p:tav fmla="" tm="0">
                                          <p:val>
                                            <p:strVal val="#ppt_w"/>
                                          </p:val>
                                        </p:tav>
                                        <p:tav fmla="" tm="100000">
                                          <p:val>
                                            <p:strVal val="0"/>
                                          </p:val>
                                        </p:tav>
                                      </p:tavLst>
                                    </p:anim>
                                    <p:anim calcmode="lin" valueType="num">
                                      <p:cBhvr additive="base">
                                        <p:cTn dur="500"/>
                                        <p:tgtEl>
                                          <p:spTgt spid="1212"/>
                                        </p:tgtEl>
                                        <p:attrNameLst>
                                          <p:attrName>ppt_h</p:attrName>
                                        </p:attrNameLst>
                                      </p:cBhvr>
                                      <p:tavLst>
                                        <p:tav fmla="" tm="0">
                                          <p:val>
                                            <p:strVal val="#ppt_h"/>
                                          </p:val>
                                        </p:tav>
                                        <p:tav fmla="" tm="100000">
                                          <p:val>
                                            <p:strVal val="0"/>
                                          </p:val>
                                        </p:tav>
                                      </p:tavLst>
                                    </p:anim>
                                    <p:set>
                                      <p:cBhvr>
                                        <p:cTn dur="1" fill="hold">
                                          <p:stCondLst>
                                            <p:cond delay="500"/>
                                          </p:stCondLst>
                                        </p:cTn>
                                        <p:tgtEl>
                                          <p:spTgt spid="1212"/>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500"/>
                                        <p:tgtEl>
                                          <p:spTgt spid="1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1214"/>
                                        </p:tgtEl>
                                        <p:attrNameLst>
                                          <p:attrName>ppt_w</p:attrName>
                                        </p:attrNameLst>
                                      </p:cBhvr>
                                      <p:tavLst>
                                        <p:tav fmla="" tm="0">
                                          <p:val>
                                            <p:strVal val="#ppt_w"/>
                                          </p:val>
                                        </p:tav>
                                        <p:tav fmla="" tm="100000">
                                          <p:val>
                                            <p:strVal val="0"/>
                                          </p:val>
                                        </p:tav>
                                      </p:tavLst>
                                    </p:anim>
                                    <p:anim calcmode="lin" valueType="num">
                                      <p:cBhvr additive="base">
                                        <p:cTn dur="500"/>
                                        <p:tgtEl>
                                          <p:spTgt spid="1214"/>
                                        </p:tgtEl>
                                        <p:attrNameLst>
                                          <p:attrName>ppt_h</p:attrName>
                                        </p:attrNameLst>
                                      </p:cBhvr>
                                      <p:tavLst>
                                        <p:tav fmla="" tm="0">
                                          <p:val>
                                            <p:strVal val="#ppt_h"/>
                                          </p:val>
                                        </p:tav>
                                        <p:tav fmla="" tm="100000">
                                          <p:val>
                                            <p:strVal val="0"/>
                                          </p:val>
                                        </p:tav>
                                      </p:tavLst>
                                    </p:anim>
                                    <p:set>
                                      <p:cBhvr>
                                        <p:cTn dur="1" fill="hold">
                                          <p:stCondLst>
                                            <p:cond delay="500"/>
                                          </p:stCondLst>
                                        </p:cTn>
                                        <p:tgtEl>
                                          <p:spTgt spid="1214"/>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500"/>
                                        <p:tgtEl>
                                          <p:spTgt spid="1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1213"/>
                                        </p:tgtEl>
                                        <p:attrNameLst>
                                          <p:attrName>ppt_w</p:attrName>
                                        </p:attrNameLst>
                                      </p:cBhvr>
                                      <p:tavLst>
                                        <p:tav fmla="" tm="0">
                                          <p:val>
                                            <p:strVal val="#ppt_w"/>
                                          </p:val>
                                        </p:tav>
                                        <p:tav fmla="" tm="100000">
                                          <p:val>
                                            <p:strVal val="0"/>
                                          </p:val>
                                        </p:tav>
                                      </p:tavLst>
                                    </p:anim>
                                    <p:anim calcmode="lin" valueType="num">
                                      <p:cBhvr additive="base">
                                        <p:cTn dur="500"/>
                                        <p:tgtEl>
                                          <p:spTgt spid="1213"/>
                                        </p:tgtEl>
                                        <p:attrNameLst>
                                          <p:attrName>ppt_h</p:attrName>
                                        </p:attrNameLst>
                                      </p:cBhvr>
                                      <p:tavLst>
                                        <p:tav fmla="" tm="0">
                                          <p:val>
                                            <p:strVal val="#ppt_h"/>
                                          </p:val>
                                        </p:tav>
                                        <p:tav fmla="" tm="100000">
                                          <p:val>
                                            <p:strVal val="0"/>
                                          </p:val>
                                        </p:tav>
                                      </p:tavLst>
                                    </p:anim>
                                    <p:set>
                                      <p:cBhvr>
                                        <p:cTn dur="1" fill="hold">
                                          <p:stCondLst>
                                            <p:cond delay="500"/>
                                          </p:stCondLst>
                                        </p:cTn>
                                        <p:tgtEl>
                                          <p:spTgt spid="1213"/>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500"/>
                                        <p:tgtEl>
                                          <p:spTgt spid="1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2023-12-16T09:30:58Z</dcterms:created>
  <dc:creator>Windows User</dc:creator>
</cp:coreProperties>
</file>