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78" r:id="rId4"/>
  </p:sldMasterIdLst>
  <p:notesMasterIdLst>
    <p:notesMasterId r:id="rId45"/>
  </p:notesMasterIdLst>
  <p:sldIdLst>
    <p:sldId id="256" r:id="rId5"/>
    <p:sldId id="260" r:id="rId6"/>
    <p:sldId id="257" r:id="rId7"/>
    <p:sldId id="324" r:id="rId8"/>
    <p:sldId id="12938" r:id="rId9"/>
    <p:sldId id="12940" r:id="rId10"/>
    <p:sldId id="12943" r:id="rId11"/>
    <p:sldId id="12939" r:id="rId12"/>
    <p:sldId id="12985" r:id="rId13"/>
    <p:sldId id="12944" r:id="rId14"/>
    <p:sldId id="261" r:id="rId15"/>
    <p:sldId id="12987" r:id="rId16"/>
    <p:sldId id="368" r:id="rId17"/>
    <p:sldId id="411" r:id="rId18"/>
    <p:sldId id="336" r:id="rId19"/>
    <p:sldId id="387" r:id="rId20"/>
    <p:sldId id="388" r:id="rId21"/>
    <p:sldId id="369" r:id="rId22"/>
    <p:sldId id="389" r:id="rId23"/>
    <p:sldId id="403" r:id="rId24"/>
    <p:sldId id="390" r:id="rId25"/>
    <p:sldId id="393" r:id="rId26"/>
    <p:sldId id="391" r:id="rId27"/>
    <p:sldId id="392" r:id="rId28"/>
    <p:sldId id="394" r:id="rId29"/>
    <p:sldId id="395" r:id="rId30"/>
    <p:sldId id="396" r:id="rId31"/>
    <p:sldId id="12988" r:id="rId32"/>
    <p:sldId id="399" r:id="rId33"/>
    <p:sldId id="410" r:id="rId34"/>
    <p:sldId id="400" r:id="rId35"/>
    <p:sldId id="401" r:id="rId36"/>
    <p:sldId id="402" r:id="rId37"/>
    <p:sldId id="404" r:id="rId38"/>
    <p:sldId id="405" r:id="rId39"/>
    <p:sldId id="406" r:id="rId40"/>
    <p:sldId id="407" r:id="rId41"/>
    <p:sldId id="379" r:id="rId42"/>
    <p:sldId id="413" r:id="rId43"/>
    <p:sldId id="12986" r:id="rId4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29208"/>
    <a:srgbClr val="CD6F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75" d="100"/>
          <a:sy n="75" d="100"/>
        </p:scale>
        <p:origin x="1104" y="3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presProps" Target="pres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E38B3C-68DC-495D-A458-EE50D87FF67E}" type="datetimeFigureOut">
              <a:rPr lang="en-US" smtClean="0"/>
              <a:t>26/01/2024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418FB7-3B4D-4AF0-9AEA-F7264A3C1E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5588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ô </a:t>
            </a:r>
            <a:r>
              <a:rPr lang="en-US" dirty="0" err="1"/>
              <a:t>mảnh</a:t>
            </a:r>
            <a:r>
              <a:rPr lang="en-US" dirty="0"/>
              <a:t> </a:t>
            </a:r>
            <a:r>
              <a:rPr lang="en-US" dirty="0" err="1"/>
              <a:t>ghép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lật</a:t>
            </a:r>
            <a:r>
              <a:rPr lang="en-US" dirty="0"/>
              <a:t> </a:t>
            </a:r>
            <a:r>
              <a:rPr lang="en-US" dirty="0" err="1"/>
              <a:t>mảnh</a:t>
            </a:r>
            <a:r>
              <a:rPr lang="en-US" dirty="0"/>
              <a:t> </a:t>
            </a:r>
            <a:r>
              <a:rPr lang="en-US" dirty="0" err="1"/>
              <a:t>ghép</a:t>
            </a:r>
            <a:r>
              <a:rPr lang="en-US" dirty="0"/>
              <a:t/>
            </a:r>
            <a:br>
              <a:rPr lang="en-US" dirty="0"/>
            </a:b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ảnh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slide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theo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32080A-0E34-4B94-80C1-65D6F3D4F49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034719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 smtClean="0"/>
              <a:t>lại</a:t>
            </a:r>
            <a:r>
              <a:rPr lang="en-US" dirty="0" smtClean="0"/>
              <a:t> </a:t>
            </a:r>
            <a:r>
              <a:rPr lang="en-US" dirty="0" err="1" smtClean="0"/>
              <a:t>Sơ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đồ</a:t>
            </a:r>
            <a:endParaRPr lang="en-US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32080A-0E34-4B94-80C1-65D6F3D4F49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754294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 smtClean="0"/>
              <a:t>lại</a:t>
            </a:r>
            <a:r>
              <a:rPr lang="en-US" dirty="0" smtClean="0"/>
              <a:t> </a:t>
            </a:r>
            <a:r>
              <a:rPr lang="en-US" dirty="0" err="1" smtClean="0"/>
              <a:t>Sơ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đồ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32080A-0E34-4B94-80C1-65D6F3D4F49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808579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 smtClean="0"/>
              <a:t>lại</a:t>
            </a:r>
            <a:r>
              <a:rPr lang="en-US" dirty="0" smtClean="0"/>
              <a:t> </a:t>
            </a:r>
            <a:r>
              <a:rPr lang="en-US" dirty="0" err="1" smtClean="0"/>
              <a:t>Sơ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đồ</a:t>
            </a:r>
            <a:endParaRPr lang="en-US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32080A-0E34-4B94-80C1-65D6F3D4F49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69502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8CF2BF-D5A4-445C-AF22-7AFF05BFF1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25690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8CF2BF-D5A4-445C-AF22-7AFF05BFF1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5651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8CF2BF-D5A4-445C-AF22-7AFF05BFF1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40132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8CF2BF-D5A4-445C-AF22-7AFF05BFF1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13928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8CF2BF-D5A4-445C-AF22-7AFF05BFF1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33262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vô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ô </a:t>
            </a:r>
            <a:r>
              <a:rPr lang="en-US" dirty="0" err="1"/>
              <a:t>nguyên</a:t>
            </a:r>
            <a:r>
              <a:rPr lang="en-US" dirty="0"/>
              <a:t> </a:t>
            </a:r>
            <a:r>
              <a:rPr lang="en-US" dirty="0" err="1"/>
              <a:t>nhân</a:t>
            </a:r>
            <a:r>
              <a:rPr lang="en-US" dirty="0"/>
              <a:t/>
            </a:r>
            <a:br>
              <a:rPr lang="en-US" dirty="0"/>
            </a:b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slide </a:t>
            </a:r>
            <a:r>
              <a:rPr lang="en-US" dirty="0" err="1"/>
              <a:t>tiếp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32080A-0E34-4B94-80C1-65D6F3D4F49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47841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 smtClean="0"/>
              <a:t>lại</a:t>
            </a:r>
            <a:r>
              <a:rPr lang="en-US" dirty="0" smtClean="0"/>
              <a:t> </a:t>
            </a:r>
            <a:r>
              <a:rPr lang="en-US" dirty="0" err="1" smtClean="0"/>
              <a:t>Sơ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đồ</a:t>
            </a:r>
            <a:endParaRPr lang="en-US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32080A-0E34-4B94-80C1-65D6F3D4F49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13733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 smtClean="0"/>
              <a:t>lại</a:t>
            </a:r>
            <a:r>
              <a:rPr lang="en-US" dirty="0" smtClean="0"/>
              <a:t> </a:t>
            </a:r>
            <a:r>
              <a:rPr lang="en-US" dirty="0" err="1" smtClean="0"/>
              <a:t>Sơ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đồ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32080A-0E34-4B94-80C1-65D6F3D4F49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95596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.png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BBFA29-136F-E00D-FBCA-5A58552AE4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EE48F4F-C157-980D-1468-D48FE2EA01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2325CE-48E0-C4B3-74B9-B3F80F16880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DB95A4-C160-4356-8477-6A23BFCF2A85}" type="datetimeFigureOut">
              <a:rPr lang="en-US" smtClean="0"/>
              <a:t>26/01/2024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AE2E6D-792C-4414-1C39-A4296791A6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B086FB-CDF7-2FA2-BD5C-22C0990F5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9BEA90-9134-4656-880B-CC9E19C305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658614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366152-FBA3-DC5D-CC14-29B5D62F71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4D3B848-F874-6445-3CF1-AA9BF552066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400AB3-0A73-7A4F-755C-8BC80E4D34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DB95A4-C160-4356-8477-6A23BFCF2A85}" type="datetimeFigureOut">
              <a:rPr lang="en-US" smtClean="0"/>
              <a:t>26/01/2024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3BA81A-FF04-5D26-FE92-8F961CBD9C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DD55A9-2854-B219-D311-2682C005A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9BEA90-9134-4656-880B-CC9E19C305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97919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EE28E37-F4FE-CFEB-2548-A84ADCC080A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BB5BA18-6650-09C6-F19D-A6FC867352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9A4613-CE88-D522-0CA0-BCA2372E613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DB95A4-C160-4356-8477-6A23BFCF2A85}" type="datetimeFigureOut">
              <a:rPr lang="en-US" smtClean="0"/>
              <a:t>26/01/2024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2B08A0-5501-FC68-A47B-252966A177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9305C4-7D1A-5CA6-954E-A7AEDC024D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9BEA90-9134-4656-880B-CC9E19C305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672409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26/01/2024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739791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26/01/2024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80932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26/01/2024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2657265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26/01/2024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1508329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26/01/2024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361436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26/01/2024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7416851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26/01/2024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reeform 2">
            <a:extLst>
              <a:ext uri="{FF2B5EF4-FFF2-40B4-BE49-F238E27FC236}">
                <a16:creationId xmlns:a16="http://schemas.microsoft.com/office/drawing/2014/main" id="{38524341-3F4D-98DF-35CC-3A3414FFAB7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8888" b="-81244"/>
            </a:stretch>
          </a:blipFill>
        </p:spPr>
      </p:sp>
      <p:grpSp>
        <p:nvGrpSpPr>
          <p:cNvPr id="6" name="Group 3">
            <a:extLst>
              <a:ext uri="{FF2B5EF4-FFF2-40B4-BE49-F238E27FC236}">
                <a16:creationId xmlns:a16="http://schemas.microsoft.com/office/drawing/2014/main" id="{70E4CE95-B86B-1DAE-01C7-A720BFFE4716}"/>
              </a:ext>
            </a:extLst>
          </p:cNvPr>
          <p:cNvGrpSpPr/>
          <p:nvPr userDrawn="1"/>
        </p:nvGrpSpPr>
        <p:grpSpPr>
          <a:xfrm>
            <a:off x="280447" y="299302"/>
            <a:ext cx="11631105" cy="6391372"/>
            <a:chOff x="0" y="0"/>
            <a:chExt cx="6339052" cy="3214167"/>
          </a:xfrm>
        </p:grpSpPr>
        <p:sp>
          <p:nvSpPr>
            <p:cNvPr id="7" name="Freeform 4">
              <a:extLst>
                <a:ext uri="{FF2B5EF4-FFF2-40B4-BE49-F238E27FC236}">
                  <a16:creationId xmlns:a16="http://schemas.microsoft.com/office/drawing/2014/main" id="{A9F02049-5B25-6C9D-C97D-AB24BF2A7076}"/>
                </a:ext>
              </a:extLst>
            </p:cNvPr>
            <p:cNvSpPr/>
            <p:nvPr/>
          </p:nvSpPr>
          <p:spPr>
            <a:xfrm>
              <a:off x="10160" y="16510"/>
              <a:ext cx="6316192" cy="3186227"/>
            </a:xfrm>
            <a:custGeom>
              <a:avLst/>
              <a:gdLst/>
              <a:ahLst/>
              <a:cxnLst/>
              <a:rect l="l" t="t" r="r" b="b"/>
              <a:pathLst>
                <a:path w="6316192" h="3186227">
                  <a:moveTo>
                    <a:pt x="6316192" y="3186227"/>
                  </a:moveTo>
                  <a:lnTo>
                    <a:pt x="0" y="3178607"/>
                  </a:lnTo>
                  <a:lnTo>
                    <a:pt x="0" y="1118294"/>
                  </a:lnTo>
                  <a:lnTo>
                    <a:pt x="17780" y="19050"/>
                  </a:lnTo>
                  <a:lnTo>
                    <a:pt x="3147697" y="0"/>
                  </a:lnTo>
                  <a:lnTo>
                    <a:pt x="6297142" y="508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Freeform 5">
              <a:extLst>
                <a:ext uri="{FF2B5EF4-FFF2-40B4-BE49-F238E27FC236}">
                  <a16:creationId xmlns:a16="http://schemas.microsoft.com/office/drawing/2014/main" id="{0C935BC3-F9B0-F842-0DC8-160C7998F044}"/>
                </a:ext>
              </a:extLst>
            </p:cNvPr>
            <p:cNvSpPr/>
            <p:nvPr/>
          </p:nvSpPr>
          <p:spPr>
            <a:xfrm>
              <a:off x="-3810" y="0"/>
              <a:ext cx="6345402" cy="3212897"/>
            </a:xfrm>
            <a:custGeom>
              <a:avLst/>
              <a:gdLst/>
              <a:ahLst/>
              <a:cxnLst/>
              <a:rect l="l" t="t" r="r" b="b"/>
              <a:pathLst>
                <a:path w="6345402" h="3212897">
                  <a:moveTo>
                    <a:pt x="6311112" y="21590"/>
                  </a:moveTo>
                  <a:cubicBezTo>
                    <a:pt x="6312382" y="34290"/>
                    <a:pt x="6312382" y="44450"/>
                    <a:pt x="6313652" y="54610"/>
                  </a:cubicBezTo>
                  <a:cubicBezTo>
                    <a:pt x="6316192" y="112104"/>
                    <a:pt x="6317462" y="181272"/>
                    <a:pt x="6320002" y="247970"/>
                  </a:cubicBezTo>
                  <a:cubicBezTo>
                    <a:pt x="6320002" y="344311"/>
                    <a:pt x="6332702" y="2243963"/>
                    <a:pt x="6339052" y="2340304"/>
                  </a:cubicBezTo>
                  <a:cubicBezTo>
                    <a:pt x="6345402" y="2486052"/>
                    <a:pt x="6341592" y="2634269"/>
                    <a:pt x="6341592" y="2780016"/>
                  </a:cubicBezTo>
                  <a:cubicBezTo>
                    <a:pt x="6341592" y="2908471"/>
                    <a:pt x="6342862" y="3027045"/>
                    <a:pt x="6344132" y="3151937"/>
                  </a:cubicBezTo>
                  <a:cubicBezTo>
                    <a:pt x="6344132" y="3173527"/>
                    <a:pt x="6344132" y="3187497"/>
                    <a:pt x="6344132" y="3211627"/>
                  </a:cubicBezTo>
                  <a:cubicBezTo>
                    <a:pt x="6321272" y="3211627"/>
                    <a:pt x="6300952" y="3212897"/>
                    <a:pt x="6265612" y="3211627"/>
                  </a:cubicBezTo>
                  <a:cubicBezTo>
                    <a:pt x="5944343" y="3206547"/>
                    <a:pt x="5618132" y="3212897"/>
                    <a:pt x="5296864" y="3207817"/>
                  </a:cubicBezTo>
                  <a:cubicBezTo>
                    <a:pt x="5104103" y="3204007"/>
                    <a:pt x="4916285" y="3206547"/>
                    <a:pt x="4723525" y="3204007"/>
                  </a:cubicBezTo>
                  <a:cubicBezTo>
                    <a:pt x="4634558" y="3202737"/>
                    <a:pt x="4545591" y="3201467"/>
                    <a:pt x="4456625" y="3200197"/>
                  </a:cubicBezTo>
                  <a:cubicBezTo>
                    <a:pt x="4402256" y="3200197"/>
                    <a:pt x="4352831" y="3201467"/>
                    <a:pt x="4298462" y="3201467"/>
                  </a:cubicBezTo>
                  <a:cubicBezTo>
                    <a:pt x="4160069" y="3200197"/>
                    <a:pt x="3779490" y="3201467"/>
                    <a:pt x="3641098" y="3200197"/>
                  </a:cubicBezTo>
                  <a:cubicBezTo>
                    <a:pt x="3542246" y="3198927"/>
                    <a:pt x="1565212" y="3207817"/>
                    <a:pt x="1466360" y="3206547"/>
                  </a:cubicBezTo>
                  <a:cubicBezTo>
                    <a:pt x="1441647" y="3206547"/>
                    <a:pt x="1411992" y="3207817"/>
                    <a:pt x="1387279" y="3207817"/>
                  </a:cubicBezTo>
                  <a:cubicBezTo>
                    <a:pt x="1327968" y="3207817"/>
                    <a:pt x="1273599" y="3209087"/>
                    <a:pt x="1214288" y="3209087"/>
                  </a:cubicBezTo>
                  <a:cubicBezTo>
                    <a:pt x="1066010" y="3209087"/>
                    <a:pt x="922675" y="3207817"/>
                    <a:pt x="774398" y="3206547"/>
                  </a:cubicBezTo>
                  <a:cubicBezTo>
                    <a:pt x="685431" y="3205277"/>
                    <a:pt x="596465" y="3204007"/>
                    <a:pt x="512441" y="3202737"/>
                  </a:cubicBezTo>
                  <a:cubicBezTo>
                    <a:pt x="354278" y="3201467"/>
                    <a:pt x="196115" y="3200197"/>
                    <a:pt x="48260" y="3200197"/>
                  </a:cubicBezTo>
                  <a:cubicBezTo>
                    <a:pt x="38100" y="3200197"/>
                    <a:pt x="29210" y="3200197"/>
                    <a:pt x="19050" y="3198927"/>
                  </a:cubicBezTo>
                  <a:cubicBezTo>
                    <a:pt x="10160" y="3197657"/>
                    <a:pt x="5080" y="3191307"/>
                    <a:pt x="7620" y="3182417"/>
                  </a:cubicBezTo>
                  <a:cubicBezTo>
                    <a:pt x="16510" y="3150559"/>
                    <a:pt x="12700" y="3088802"/>
                    <a:pt x="11430" y="3024574"/>
                  </a:cubicBezTo>
                  <a:cubicBezTo>
                    <a:pt x="10160" y="2893649"/>
                    <a:pt x="6350" y="2765194"/>
                    <a:pt x="7620" y="2634269"/>
                  </a:cubicBezTo>
                  <a:cubicBezTo>
                    <a:pt x="5080" y="2471230"/>
                    <a:pt x="0" y="453004"/>
                    <a:pt x="7620" y="287495"/>
                  </a:cubicBezTo>
                  <a:cubicBezTo>
                    <a:pt x="8890" y="255381"/>
                    <a:pt x="7620" y="220797"/>
                    <a:pt x="8890" y="188683"/>
                  </a:cubicBezTo>
                  <a:cubicBezTo>
                    <a:pt x="10160" y="136807"/>
                    <a:pt x="12700" y="79990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72551" y="30480"/>
                    <a:pt x="151632" y="29210"/>
                  </a:cubicBezTo>
                  <a:cubicBezTo>
                    <a:pt x="285082" y="25400"/>
                    <a:pt x="418532" y="22860"/>
                    <a:pt x="556924" y="20320"/>
                  </a:cubicBezTo>
                  <a:cubicBezTo>
                    <a:pt x="650833" y="17780"/>
                    <a:pt x="744742" y="16510"/>
                    <a:pt x="833709" y="13970"/>
                  </a:cubicBezTo>
                  <a:cubicBezTo>
                    <a:pt x="922676" y="11430"/>
                    <a:pt x="1016585" y="8890"/>
                    <a:pt x="1105551" y="8890"/>
                  </a:cubicBezTo>
                  <a:cubicBezTo>
                    <a:pt x="1204403" y="7620"/>
                    <a:pt x="1303255" y="10160"/>
                    <a:pt x="1402106" y="8890"/>
                  </a:cubicBezTo>
                  <a:cubicBezTo>
                    <a:pt x="1525671" y="8890"/>
                    <a:pt x="3764663" y="6350"/>
                    <a:pt x="3888227" y="5080"/>
                  </a:cubicBezTo>
                  <a:cubicBezTo>
                    <a:pt x="4006849" y="3810"/>
                    <a:pt x="4125472" y="2540"/>
                    <a:pt x="4249036" y="2540"/>
                  </a:cubicBezTo>
                  <a:cubicBezTo>
                    <a:pt x="4451682" y="1270"/>
                    <a:pt x="4649386" y="0"/>
                    <a:pt x="4852032" y="0"/>
                  </a:cubicBezTo>
                  <a:cubicBezTo>
                    <a:pt x="4936056" y="0"/>
                    <a:pt x="5025022" y="2540"/>
                    <a:pt x="5109046" y="2540"/>
                  </a:cubicBezTo>
                  <a:cubicBezTo>
                    <a:pt x="5341348" y="3810"/>
                    <a:pt x="5578592" y="5080"/>
                    <a:pt x="5810894" y="7620"/>
                  </a:cubicBezTo>
                  <a:cubicBezTo>
                    <a:pt x="5934458" y="8890"/>
                    <a:pt x="6058023" y="12700"/>
                    <a:pt x="6181588" y="16510"/>
                  </a:cubicBezTo>
                  <a:cubicBezTo>
                    <a:pt x="6211243" y="16510"/>
                    <a:pt x="6240899" y="16510"/>
                    <a:pt x="6265612" y="16510"/>
                  </a:cubicBezTo>
                  <a:cubicBezTo>
                    <a:pt x="6292062" y="17780"/>
                    <a:pt x="6300952" y="20320"/>
                    <a:pt x="6311112" y="21590"/>
                  </a:cubicBezTo>
                  <a:close/>
                  <a:moveTo>
                    <a:pt x="6321272" y="3195117"/>
                  </a:moveTo>
                  <a:cubicBezTo>
                    <a:pt x="6322542" y="3178607"/>
                    <a:pt x="6323812" y="3165907"/>
                    <a:pt x="6323812" y="3153207"/>
                  </a:cubicBezTo>
                  <a:cubicBezTo>
                    <a:pt x="6322542" y="3014693"/>
                    <a:pt x="6321272" y="2883768"/>
                    <a:pt x="6321272" y="2742962"/>
                  </a:cubicBezTo>
                  <a:cubicBezTo>
                    <a:pt x="6321272" y="2678734"/>
                    <a:pt x="6323812" y="2614507"/>
                    <a:pt x="6322542" y="2550279"/>
                  </a:cubicBezTo>
                  <a:cubicBezTo>
                    <a:pt x="6322542" y="2490992"/>
                    <a:pt x="6321272" y="2429235"/>
                    <a:pt x="6320002" y="2369948"/>
                  </a:cubicBezTo>
                  <a:cubicBezTo>
                    <a:pt x="6314922" y="2278547"/>
                    <a:pt x="6303492" y="386306"/>
                    <a:pt x="6303492" y="294906"/>
                  </a:cubicBezTo>
                  <a:cubicBezTo>
                    <a:pt x="6300952" y="218327"/>
                    <a:pt x="6298412" y="139277"/>
                    <a:pt x="6295872" y="63500"/>
                  </a:cubicBezTo>
                  <a:cubicBezTo>
                    <a:pt x="6294602" y="44450"/>
                    <a:pt x="6293332" y="43180"/>
                    <a:pt x="6250784" y="41910"/>
                  </a:cubicBezTo>
                  <a:cubicBezTo>
                    <a:pt x="6235956" y="41910"/>
                    <a:pt x="6226071" y="41910"/>
                    <a:pt x="6211243" y="40640"/>
                  </a:cubicBezTo>
                  <a:cubicBezTo>
                    <a:pt x="6087679" y="36830"/>
                    <a:pt x="5959171" y="31750"/>
                    <a:pt x="5835606" y="30480"/>
                  </a:cubicBezTo>
                  <a:cubicBezTo>
                    <a:pt x="5534109" y="26670"/>
                    <a:pt x="5227669" y="25400"/>
                    <a:pt x="4926171" y="22860"/>
                  </a:cubicBezTo>
                  <a:cubicBezTo>
                    <a:pt x="4881687" y="22860"/>
                    <a:pt x="4832262" y="22860"/>
                    <a:pt x="4787778" y="22860"/>
                  </a:cubicBezTo>
                  <a:cubicBezTo>
                    <a:pt x="4713640" y="22860"/>
                    <a:pt x="4639501" y="22860"/>
                    <a:pt x="4570305" y="22860"/>
                  </a:cubicBezTo>
                  <a:cubicBezTo>
                    <a:pt x="4412142" y="22860"/>
                    <a:pt x="4253979" y="22860"/>
                    <a:pt x="4100759" y="24130"/>
                  </a:cubicBezTo>
                  <a:cubicBezTo>
                    <a:pt x="3967309" y="25400"/>
                    <a:pt x="1718432" y="29210"/>
                    <a:pt x="1584982" y="29210"/>
                  </a:cubicBezTo>
                  <a:cubicBezTo>
                    <a:pt x="1367508" y="29210"/>
                    <a:pt x="1150035" y="26670"/>
                    <a:pt x="932561" y="33020"/>
                  </a:cubicBezTo>
                  <a:cubicBezTo>
                    <a:pt x="818881" y="36830"/>
                    <a:pt x="710144" y="36830"/>
                    <a:pt x="601407" y="38100"/>
                  </a:cubicBezTo>
                  <a:cubicBezTo>
                    <a:pt x="413589" y="41910"/>
                    <a:pt x="225771" y="45720"/>
                    <a:pt x="49530" y="50800"/>
                  </a:cubicBezTo>
                  <a:cubicBezTo>
                    <a:pt x="36830" y="50800"/>
                    <a:pt x="34290" y="53340"/>
                    <a:pt x="33020" y="72580"/>
                  </a:cubicBezTo>
                  <a:cubicBezTo>
                    <a:pt x="31750" y="117045"/>
                    <a:pt x="31750" y="161510"/>
                    <a:pt x="30480" y="205975"/>
                  </a:cubicBezTo>
                  <a:cubicBezTo>
                    <a:pt x="29210" y="280084"/>
                    <a:pt x="26670" y="351722"/>
                    <a:pt x="25400" y="425831"/>
                  </a:cubicBezTo>
                  <a:cubicBezTo>
                    <a:pt x="20320" y="504880"/>
                    <a:pt x="26670" y="2436646"/>
                    <a:pt x="29210" y="2515695"/>
                  </a:cubicBezTo>
                  <a:cubicBezTo>
                    <a:pt x="29210" y="2599685"/>
                    <a:pt x="29210" y="2686145"/>
                    <a:pt x="30480" y="2770135"/>
                  </a:cubicBezTo>
                  <a:cubicBezTo>
                    <a:pt x="30480" y="2831892"/>
                    <a:pt x="33020" y="2893649"/>
                    <a:pt x="33020" y="2955406"/>
                  </a:cubicBezTo>
                  <a:cubicBezTo>
                    <a:pt x="33020" y="3022104"/>
                    <a:pt x="33020" y="3088802"/>
                    <a:pt x="31750" y="3153207"/>
                  </a:cubicBezTo>
                  <a:cubicBezTo>
                    <a:pt x="31750" y="3157017"/>
                    <a:pt x="31750" y="3159557"/>
                    <a:pt x="31750" y="3163367"/>
                  </a:cubicBezTo>
                  <a:cubicBezTo>
                    <a:pt x="31750" y="3173527"/>
                    <a:pt x="35560" y="3177337"/>
                    <a:pt x="44450" y="3177337"/>
                  </a:cubicBezTo>
                  <a:cubicBezTo>
                    <a:pt x="82436" y="3177337"/>
                    <a:pt x="151632" y="3178607"/>
                    <a:pt x="215886" y="3178607"/>
                  </a:cubicBezTo>
                  <a:cubicBezTo>
                    <a:pt x="309795" y="3178607"/>
                    <a:pt x="408647" y="3176067"/>
                    <a:pt x="502556" y="3178607"/>
                  </a:cubicBezTo>
                  <a:cubicBezTo>
                    <a:pt x="655776" y="3182417"/>
                    <a:pt x="808996" y="3184957"/>
                    <a:pt x="962216" y="3183687"/>
                  </a:cubicBezTo>
                  <a:cubicBezTo>
                    <a:pt x="1061068" y="3182417"/>
                    <a:pt x="1154977" y="3184957"/>
                    <a:pt x="1253829" y="3184957"/>
                  </a:cubicBezTo>
                  <a:cubicBezTo>
                    <a:pt x="1397164" y="3184957"/>
                    <a:pt x="1540499" y="3183687"/>
                    <a:pt x="1683834" y="3184957"/>
                  </a:cubicBezTo>
                  <a:cubicBezTo>
                    <a:pt x="1896365" y="3186227"/>
                    <a:pt x="4229266" y="3176067"/>
                    <a:pt x="4446740" y="3178607"/>
                  </a:cubicBezTo>
                  <a:cubicBezTo>
                    <a:pt x="4540649" y="3179877"/>
                    <a:pt x="4634558" y="3181147"/>
                    <a:pt x="4723525" y="3181147"/>
                  </a:cubicBezTo>
                  <a:cubicBezTo>
                    <a:pt x="4886630" y="3183687"/>
                    <a:pt x="5044793" y="3179877"/>
                    <a:pt x="5207898" y="3183687"/>
                  </a:cubicBezTo>
                  <a:cubicBezTo>
                    <a:pt x="5341348" y="3186227"/>
                    <a:pt x="5474797" y="3186227"/>
                    <a:pt x="5608247" y="3188767"/>
                  </a:cubicBezTo>
                  <a:cubicBezTo>
                    <a:pt x="5805951" y="3192577"/>
                    <a:pt x="6003654" y="3195117"/>
                    <a:pt x="6201358" y="3196387"/>
                  </a:cubicBezTo>
                  <a:cubicBezTo>
                    <a:pt x="6275497" y="3196387"/>
                    <a:pt x="6300952" y="3195117"/>
                    <a:pt x="6321272" y="3195117"/>
                  </a:cubicBezTo>
                  <a:close/>
                </a:path>
              </a:pathLst>
            </a:custGeom>
            <a:solidFill>
              <a:srgbClr val="929208"/>
            </a:solidFill>
          </p:spPr>
        </p:sp>
      </p:grpSp>
    </p:spTree>
    <p:extLst>
      <p:ext uri="{BB962C8B-B14F-4D97-AF65-F5344CB8AC3E}">
        <p14:creationId xmlns:p14="http://schemas.microsoft.com/office/powerpoint/2010/main" val="421062190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26/01/2024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550397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1BB7B8-1E40-4806-66A4-7DAFB223A8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CCA189-38C1-7CB2-2B40-FBF9516B48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9E0C58-1187-FC46-7D81-225258F1F2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DB95A4-C160-4356-8477-6A23BFCF2A85}" type="datetimeFigureOut">
              <a:rPr lang="en-US" smtClean="0"/>
              <a:t>26/01/2024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E4F92F-8618-15BE-66FC-37E906553F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3EF199-3841-07CC-4D64-BDBA2C5E88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9BEA90-9134-4656-880B-CC9E19C305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345029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26/01/2024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1800709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26/01/2024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790195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26/01/2024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984600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4207072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9364598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646322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2">
            <a:extLst>
              <a:ext uri="{FF2B5EF4-FFF2-40B4-BE49-F238E27FC236}">
                <a16:creationId xmlns:a16="http://schemas.microsoft.com/office/drawing/2014/main" id="{AEF3F68F-43DE-02E0-8B60-41D1CB564EEC}"/>
              </a:ext>
            </a:extLst>
          </p:cNvPr>
          <p:cNvSpPr/>
          <p:nvPr userDrawn="1"/>
        </p:nvSpPr>
        <p:spPr>
          <a:xfrm>
            <a:off x="0" y="0"/>
            <a:ext cx="12247577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8888" b="-81244"/>
            </a:stretch>
          </a:blipFill>
        </p:spPr>
      </p:sp>
      <p:grpSp>
        <p:nvGrpSpPr>
          <p:cNvPr id="5" name="Group 3">
            <a:extLst>
              <a:ext uri="{FF2B5EF4-FFF2-40B4-BE49-F238E27FC236}">
                <a16:creationId xmlns:a16="http://schemas.microsoft.com/office/drawing/2014/main" id="{281DDBE6-74B6-8331-19EC-ABC42DC0DF0A}"/>
              </a:ext>
            </a:extLst>
          </p:cNvPr>
          <p:cNvGrpSpPr/>
          <p:nvPr userDrawn="1"/>
        </p:nvGrpSpPr>
        <p:grpSpPr>
          <a:xfrm>
            <a:off x="280447" y="299302"/>
            <a:ext cx="11631105" cy="6391372"/>
            <a:chOff x="0" y="0"/>
            <a:chExt cx="6339052" cy="3214167"/>
          </a:xfrm>
        </p:grpSpPr>
        <p:sp>
          <p:nvSpPr>
            <p:cNvPr id="6" name="Freeform 4">
              <a:extLst>
                <a:ext uri="{FF2B5EF4-FFF2-40B4-BE49-F238E27FC236}">
                  <a16:creationId xmlns:a16="http://schemas.microsoft.com/office/drawing/2014/main" id="{D932D38A-CD7A-EBEA-D84D-81D4B7227DE6}"/>
                </a:ext>
              </a:extLst>
            </p:cNvPr>
            <p:cNvSpPr/>
            <p:nvPr/>
          </p:nvSpPr>
          <p:spPr>
            <a:xfrm>
              <a:off x="10160" y="16510"/>
              <a:ext cx="6316192" cy="3186227"/>
            </a:xfrm>
            <a:custGeom>
              <a:avLst/>
              <a:gdLst/>
              <a:ahLst/>
              <a:cxnLst/>
              <a:rect l="l" t="t" r="r" b="b"/>
              <a:pathLst>
                <a:path w="6316192" h="3186227">
                  <a:moveTo>
                    <a:pt x="6316192" y="3186227"/>
                  </a:moveTo>
                  <a:lnTo>
                    <a:pt x="0" y="3178607"/>
                  </a:lnTo>
                  <a:lnTo>
                    <a:pt x="0" y="1118294"/>
                  </a:lnTo>
                  <a:lnTo>
                    <a:pt x="17780" y="19050"/>
                  </a:lnTo>
                  <a:lnTo>
                    <a:pt x="3147697" y="0"/>
                  </a:lnTo>
                  <a:lnTo>
                    <a:pt x="6297142" y="508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7" name="Freeform 5">
              <a:extLst>
                <a:ext uri="{FF2B5EF4-FFF2-40B4-BE49-F238E27FC236}">
                  <a16:creationId xmlns:a16="http://schemas.microsoft.com/office/drawing/2014/main" id="{1BEFDAEF-BCBC-58A8-CDCA-E2453550D41A}"/>
                </a:ext>
              </a:extLst>
            </p:cNvPr>
            <p:cNvSpPr/>
            <p:nvPr/>
          </p:nvSpPr>
          <p:spPr>
            <a:xfrm>
              <a:off x="-3810" y="0"/>
              <a:ext cx="6345402" cy="3212897"/>
            </a:xfrm>
            <a:custGeom>
              <a:avLst/>
              <a:gdLst/>
              <a:ahLst/>
              <a:cxnLst/>
              <a:rect l="l" t="t" r="r" b="b"/>
              <a:pathLst>
                <a:path w="6345402" h="3212897">
                  <a:moveTo>
                    <a:pt x="6311112" y="21590"/>
                  </a:moveTo>
                  <a:cubicBezTo>
                    <a:pt x="6312382" y="34290"/>
                    <a:pt x="6312382" y="44450"/>
                    <a:pt x="6313652" y="54610"/>
                  </a:cubicBezTo>
                  <a:cubicBezTo>
                    <a:pt x="6316192" y="112104"/>
                    <a:pt x="6317462" y="181272"/>
                    <a:pt x="6320002" y="247970"/>
                  </a:cubicBezTo>
                  <a:cubicBezTo>
                    <a:pt x="6320002" y="344311"/>
                    <a:pt x="6332702" y="2243963"/>
                    <a:pt x="6339052" y="2340304"/>
                  </a:cubicBezTo>
                  <a:cubicBezTo>
                    <a:pt x="6345402" y="2486052"/>
                    <a:pt x="6341592" y="2634269"/>
                    <a:pt x="6341592" y="2780016"/>
                  </a:cubicBezTo>
                  <a:cubicBezTo>
                    <a:pt x="6341592" y="2908471"/>
                    <a:pt x="6342862" y="3027045"/>
                    <a:pt x="6344132" y="3151937"/>
                  </a:cubicBezTo>
                  <a:cubicBezTo>
                    <a:pt x="6344132" y="3173527"/>
                    <a:pt x="6344132" y="3187497"/>
                    <a:pt x="6344132" y="3211627"/>
                  </a:cubicBezTo>
                  <a:cubicBezTo>
                    <a:pt x="6321272" y="3211627"/>
                    <a:pt x="6300952" y="3212897"/>
                    <a:pt x="6265612" y="3211627"/>
                  </a:cubicBezTo>
                  <a:cubicBezTo>
                    <a:pt x="5944343" y="3206547"/>
                    <a:pt x="5618132" y="3212897"/>
                    <a:pt x="5296864" y="3207817"/>
                  </a:cubicBezTo>
                  <a:cubicBezTo>
                    <a:pt x="5104103" y="3204007"/>
                    <a:pt x="4916285" y="3206547"/>
                    <a:pt x="4723525" y="3204007"/>
                  </a:cubicBezTo>
                  <a:cubicBezTo>
                    <a:pt x="4634558" y="3202737"/>
                    <a:pt x="4545591" y="3201467"/>
                    <a:pt x="4456625" y="3200197"/>
                  </a:cubicBezTo>
                  <a:cubicBezTo>
                    <a:pt x="4402256" y="3200197"/>
                    <a:pt x="4352831" y="3201467"/>
                    <a:pt x="4298462" y="3201467"/>
                  </a:cubicBezTo>
                  <a:cubicBezTo>
                    <a:pt x="4160069" y="3200197"/>
                    <a:pt x="3779490" y="3201467"/>
                    <a:pt x="3641098" y="3200197"/>
                  </a:cubicBezTo>
                  <a:cubicBezTo>
                    <a:pt x="3542246" y="3198927"/>
                    <a:pt x="1565212" y="3207817"/>
                    <a:pt x="1466360" y="3206547"/>
                  </a:cubicBezTo>
                  <a:cubicBezTo>
                    <a:pt x="1441647" y="3206547"/>
                    <a:pt x="1411992" y="3207817"/>
                    <a:pt x="1387279" y="3207817"/>
                  </a:cubicBezTo>
                  <a:cubicBezTo>
                    <a:pt x="1327968" y="3207817"/>
                    <a:pt x="1273599" y="3209087"/>
                    <a:pt x="1214288" y="3209087"/>
                  </a:cubicBezTo>
                  <a:cubicBezTo>
                    <a:pt x="1066010" y="3209087"/>
                    <a:pt x="922675" y="3207817"/>
                    <a:pt x="774398" y="3206547"/>
                  </a:cubicBezTo>
                  <a:cubicBezTo>
                    <a:pt x="685431" y="3205277"/>
                    <a:pt x="596465" y="3204007"/>
                    <a:pt x="512441" y="3202737"/>
                  </a:cubicBezTo>
                  <a:cubicBezTo>
                    <a:pt x="354278" y="3201467"/>
                    <a:pt x="196115" y="3200197"/>
                    <a:pt x="48260" y="3200197"/>
                  </a:cubicBezTo>
                  <a:cubicBezTo>
                    <a:pt x="38100" y="3200197"/>
                    <a:pt x="29210" y="3200197"/>
                    <a:pt x="19050" y="3198927"/>
                  </a:cubicBezTo>
                  <a:cubicBezTo>
                    <a:pt x="10160" y="3197657"/>
                    <a:pt x="5080" y="3191307"/>
                    <a:pt x="7620" y="3182417"/>
                  </a:cubicBezTo>
                  <a:cubicBezTo>
                    <a:pt x="16510" y="3150559"/>
                    <a:pt x="12700" y="3088802"/>
                    <a:pt x="11430" y="3024574"/>
                  </a:cubicBezTo>
                  <a:cubicBezTo>
                    <a:pt x="10160" y="2893649"/>
                    <a:pt x="6350" y="2765194"/>
                    <a:pt x="7620" y="2634269"/>
                  </a:cubicBezTo>
                  <a:cubicBezTo>
                    <a:pt x="5080" y="2471230"/>
                    <a:pt x="0" y="453004"/>
                    <a:pt x="7620" y="287495"/>
                  </a:cubicBezTo>
                  <a:cubicBezTo>
                    <a:pt x="8890" y="255381"/>
                    <a:pt x="7620" y="220797"/>
                    <a:pt x="8890" y="188683"/>
                  </a:cubicBezTo>
                  <a:cubicBezTo>
                    <a:pt x="10160" y="136807"/>
                    <a:pt x="12700" y="79990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72551" y="30480"/>
                    <a:pt x="151632" y="29210"/>
                  </a:cubicBezTo>
                  <a:cubicBezTo>
                    <a:pt x="285082" y="25400"/>
                    <a:pt x="418532" y="22860"/>
                    <a:pt x="556924" y="20320"/>
                  </a:cubicBezTo>
                  <a:cubicBezTo>
                    <a:pt x="650833" y="17780"/>
                    <a:pt x="744742" y="16510"/>
                    <a:pt x="833709" y="13970"/>
                  </a:cubicBezTo>
                  <a:cubicBezTo>
                    <a:pt x="922676" y="11430"/>
                    <a:pt x="1016585" y="8890"/>
                    <a:pt x="1105551" y="8890"/>
                  </a:cubicBezTo>
                  <a:cubicBezTo>
                    <a:pt x="1204403" y="7620"/>
                    <a:pt x="1303255" y="10160"/>
                    <a:pt x="1402106" y="8890"/>
                  </a:cubicBezTo>
                  <a:cubicBezTo>
                    <a:pt x="1525671" y="8890"/>
                    <a:pt x="3764663" y="6350"/>
                    <a:pt x="3888227" y="5080"/>
                  </a:cubicBezTo>
                  <a:cubicBezTo>
                    <a:pt x="4006849" y="3810"/>
                    <a:pt x="4125472" y="2540"/>
                    <a:pt x="4249036" y="2540"/>
                  </a:cubicBezTo>
                  <a:cubicBezTo>
                    <a:pt x="4451682" y="1270"/>
                    <a:pt x="4649386" y="0"/>
                    <a:pt x="4852032" y="0"/>
                  </a:cubicBezTo>
                  <a:cubicBezTo>
                    <a:pt x="4936056" y="0"/>
                    <a:pt x="5025022" y="2540"/>
                    <a:pt x="5109046" y="2540"/>
                  </a:cubicBezTo>
                  <a:cubicBezTo>
                    <a:pt x="5341348" y="3810"/>
                    <a:pt x="5578592" y="5080"/>
                    <a:pt x="5810894" y="7620"/>
                  </a:cubicBezTo>
                  <a:cubicBezTo>
                    <a:pt x="5934458" y="8890"/>
                    <a:pt x="6058023" y="12700"/>
                    <a:pt x="6181588" y="16510"/>
                  </a:cubicBezTo>
                  <a:cubicBezTo>
                    <a:pt x="6211243" y="16510"/>
                    <a:pt x="6240899" y="16510"/>
                    <a:pt x="6265612" y="16510"/>
                  </a:cubicBezTo>
                  <a:cubicBezTo>
                    <a:pt x="6292062" y="17780"/>
                    <a:pt x="6300952" y="20320"/>
                    <a:pt x="6311112" y="21590"/>
                  </a:cubicBezTo>
                  <a:close/>
                  <a:moveTo>
                    <a:pt x="6321272" y="3195117"/>
                  </a:moveTo>
                  <a:cubicBezTo>
                    <a:pt x="6322542" y="3178607"/>
                    <a:pt x="6323812" y="3165907"/>
                    <a:pt x="6323812" y="3153207"/>
                  </a:cubicBezTo>
                  <a:cubicBezTo>
                    <a:pt x="6322542" y="3014693"/>
                    <a:pt x="6321272" y="2883768"/>
                    <a:pt x="6321272" y="2742962"/>
                  </a:cubicBezTo>
                  <a:cubicBezTo>
                    <a:pt x="6321272" y="2678734"/>
                    <a:pt x="6323812" y="2614507"/>
                    <a:pt x="6322542" y="2550279"/>
                  </a:cubicBezTo>
                  <a:cubicBezTo>
                    <a:pt x="6322542" y="2490992"/>
                    <a:pt x="6321272" y="2429235"/>
                    <a:pt x="6320002" y="2369948"/>
                  </a:cubicBezTo>
                  <a:cubicBezTo>
                    <a:pt x="6314922" y="2278547"/>
                    <a:pt x="6303492" y="386306"/>
                    <a:pt x="6303492" y="294906"/>
                  </a:cubicBezTo>
                  <a:cubicBezTo>
                    <a:pt x="6300952" y="218327"/>
                    <a:pt x="6298412" y="139277"/>
                    <a:pt x="6295872" y="63500"/>
                  </a:cubicBezTo>
                  <a:cubicBezTo>
                    <a:pt x="6294602" y="44450"/>
                    <a:pt x="6293332" y="43180"/>
                    <a:pt x="6250784" y="41910"/>
                  </a:cubicBezTo>
                  <a:cubicBezTo>
                    <a:pt x="6235956" y="41910"/>
                    <a:pt x="6226071" y="41910"/>
                    <a:pt x="6211243" y="40640"/>
                  </a:cubicBezTo>
                  <a:cubicBezTo>
                    <a:pt x="6087679" y="36830"/>
                    <a:pt x="5959171" y="31750"/>
                    <a:pt x="5835606" y="30480"/>
                  </a:cubicBezTo>
                  <a:cubicBezTo>
                    <a:pt x="5534109" y="26670"/>
                    <a:pt x="5227669" y="25400"/>
                    <a:pt x="4926171" y="22860"/>
                  </a:cubicBezTo>
                  <a:cubicBezTo>
                    <a:pt x="4881687" y="22860"/>
                    <a:pt x="4832262" y="22860"/>
                    <a:pt x="4787778" y="22860"/>
                  </a:cubicBezTo>
                  <a:cubicBezTo>
                    <a:pt x="4713640" y="22860"/>
                    <a:pt x="4639501" y="22860"/>
                    <a:pt x="4570305" y="22860"/>
                  </a:cubicBezTo>
                  <a:cubicBezTo>
                    <a:pt x="4412142" y="22860"/>
                    <a:pt x="4253979" y="22860"/>
                    <a:pt x="4100759" y="24130"/>
                  </a:cubicBezTo>
                  <a:cubicBezTo>
                    <a:pt x="3967309" y="25400"/>
                    <a:pt x="1718432" y="29210"/>
                    <a:pt x="1584982" y="29210"/>
                  </a:cubicBezTo>
                  <a:cubicBezTo>
                    <a:pt x="1367508" y="29210"/>
                    <a:pt x="1150035" y="26670"/>
                    <a:pt x="932561" y="33020"/>
                  </a:cubicBezTo>
                  <a:cubicBezTo>
                    <a:pt x="818881" y="36830"/>
                    <a:pt x="710144" y="36830"/>
                    <a:pt x="601407" y="38100"/>
                  </a:cubicBezTo>
                  <a:cubicBezTo>
                    <a:pt x="413589" y="41910"/>
                    <a:pt x="225771" y="45720"/>
                    <a:pt x="49530" y="50800"/>
                  </a:cubicBezTo>
                  <a:cubicBezTo>
                    <a:pt x="36830" y="50800"/>
                    <a:pt x="34290" y="53340"/>
                    <a:pt x="33020" y="72580"/>
                  </a:cubicBezTo>
                  <a:cubicBezTo>
                    <a:pt x="31750" y="117045"/>
                    <a:pt x="31750" y="161510"/>
                    <a:pt x="30480" y="205975"/>
                  </a:cubicBezTo>
                  <a:cubicBezTo>
                    <a:pt x="29210" y="280084"/>
                    <a:pt x="26670" y="351722"/>
                    <a:pt x="25400" y="425831"/>
                  </a:cubicBezTo>
                  <a:cubicBezTo>
                    <a:pt x="20320" y="504880"/>
                    <a:pt x="26670" y="2436646"/>
                    <a:pt x="29210" y="2515695"/>
                  </a:cubicBezTo>
                  <a:cubicBezTo>
                    <a:pt x="29210" y="2599685"/>
                    <a:pt x="29210" y="2686145"/>
                    <a:pt x="30480" y="2770135"/>
                  </a:cubicBezTo>
                  <a:cubicBezTo>
                    <a:pt x="30480" y="2831892"/>
                    <a:pt x="33020" y="2893649"/>
                    <a:pt x="33020" y="2955406"/>
                  </a:cubicBezTo>
                  <a:cubicBezTo>
                    <a:pt x="33020" y="3022104"/>
                    <a:pt x="33020" y="3088802"/>
                    <a:pt x="31750" y="3153207"/>
                  </a:cubicBezTo>
                  <a:cubicBezTo>
                    <a:pt x="31750" y="3157017"/>
                    <a:pt x="31750" y="3159557"/>
                    <a:pt x="31750" y="3163367"/>
                  </a:cubicBezTo>
                  <a:cubicBezTo>
                    <a:pt x="31750" y="3173527"/>
                    <a:pt x="35560" y="3177337"/>
                    <a:pt x="44450" y="3177337"/>
                  </a:cubicBezTo>
                  <a:cubicBezTo>
                    <a:pt x="82436" y="3177337"/>
                    <a:pt x="151632" y="3178607"/>
                    <a:pt x="215886" y="3178607"/>
                  </a:cubicBezTo>
                  <a:cubicBezTo>
                    <a:pt x="309795" y="3178607"/>
                    <a:pt x="408647" y="3176067"/>
                    <a:pt x="502556" y="3178607"/>
                  </a:cubicBezTo>
                  <a:cubicBezTo>
                    <a:pt x="655776" y="3182417"/>
                    <a:pt x="808996" y="3184957"/>
                    <a:pt x="962216" y="3183687"/>
                  </a:cubicBezTo>
                  <a:cubicBezTo>
                    <a:pt x="1061068" y="3182417"/>
                    <a:pt x="1154977" y="3184957"/>
                    <a:pt x="1253829" y="3184957"/>
                  </a:cubicBezTo>
                  <a:cubicBezTo>
                    <a:pt x="1397164" y="3184957"/>
                    <a:pt x="1540499" y="3183687"/>
                    <a:pt x="1683834" y="3184957"/>
                  </a:cubicBezTo>
                  <a:cubicBezTo>
                    <a:pt x="1896365" y="3186227"/>
                    <a:pt x="4229266" y="3176067"/>
                    <a:pt x="4446740" y="3178607"/>
                  </a:cubicBezTo>
                  <a:cubicBezTo>
                    <a:pt x="4540649" y="3179877"/>
                    <a:pt x="4634558" y="3181147"/>
                    <a:pt x="4723525" y="3181147"/>
                  </a:cubicBezTo>
                  <a:cubicBezTo>
                    <a:pt x="4886630" y="3183687"/>
                    <a:pt x="5044793" y="3179877"/>
                    <a:pt x="5207898" y="3183687"/>
                  </a:cubicBezTo>
                  <a:cubicBezTo>
                    <a:pt x="5341348" y="3186227"/>
                    <a:pt x="5474797" y="3186227"/>
                    <a:pt x="5608247" y="3188767"/>
                  </a:cubicBezTo>
                  <a:cubicBezTo>
                    <a:pt x="5805951" y="3192577"/>
                    <a:pt x="6003654" y="3195117"/>
                    <a:pt x="6201358" y="3196387"/>
                  </a:cubicBezTo>
                  <a:cubicBezTo>
                    <a:pt x="6275497" y="3196387"/>
                    <a:pt x="6300952" y="3195117"/>
                    <a:pt x="6321272" y="3195117"/>
                  </a:cubicBezTo>
                  <a:close/>
                </a:path>
              </a:pathLst>
            </a:custGeom>
            <a:solidFill>
              <a:srgbClr val="929208"/>
            </a:solidFill>
          </p:spPr>
        </p:sp>
      </p:grpSp>
    </p:spTree>
    <p:extLst>
      <p:ext uri="{BB962C8B-B14F-4D97-AF65-F5344CB8AC3E}">
        <p14:creationId xmlns:p14="http://schemas.microsoft.com/office/powerpoint/2010/main" val="1820771321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CCEAF39-F150-722F-835D-34C163F2A18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13"/>
          <a:stretch/>
        </p:blipFill>
        <p:spPr>
          <a:xfrm rot="16200000">
            <a:off x="2666999" y="-2667001"/>
            <a:ext cx="6858001" cy="1219199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F1527739-1492-D685-3740-2008DE5C6F6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93" b="10217"/>
          <a:stretch/>
        </p:blipFill>
        <p:spPr>
          <a:xfrm rot="5400000">
            <a:off x="2537492" y="-2667001"/>
            <a:ext cx="7117014" cy="12192002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A019C1F4-AD5E-C246-8649-AFEAD9544B3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04" t="6593" r="13780" b="64259"/>
          <a:stretch/>
        </p:blipFill>
        <p:spPr>
          <a:xfrm>
            <a:off x="9768426" y="-3"/>
            <a:ext cx="2423574" cy="2006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8647545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F04BB8-9C50-962C-6081-1864D836DCB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E7EE8B1-F4E9-ED6E-C28D-115441B729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F3060D-D0A2-5053-22F3-9FB8EE3A7F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EC2DD-A58D-43BD-A932-C94A75B2FD05}" type="datetimeFigureOut">
              <a:rPr lang="en-US" smtClean="0"/>
              <a:t>26/01/2024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36A77A-BB85-D1B8-305F-BF2C3769D2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AABB0D-E33C-1FAB-3285-7F82E10819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601E24-FF0F-4097-B900-FD8F53DF1F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7895641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244A1E-3AF8-22FD-625E-4510CF35C2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7C51FF-7502-B7F5-57AC-0C9C32615E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42C1A2-6223-3FDC-D097-1C151380E8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EC2DD-A58D-43BD-A932-C94A75B2FD05}" type="datetimeFigureOut">
              <a:rPr lang="en-US" smtClean="0"/>
              <a:t>26/01/2024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EE4577-397A-5D4D-0BE9-9F88E4CCFA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C86107-A1CA-1BE9-24A1-4632CE369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601E24-FF0F-4097-B900-FD8F53DF1F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9786861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9B1D2D-01CA-EA8B-5A17-57FF4D6ACE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B5AAA9-3CA6-D918-081D-E97FBB3BAD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578A83-7AB0-1462-1D02-2A947072D0E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DB95A4-C160-4356-8477-6A23BFCF2A85}" type="datetimeFigureOut">
              <a:rPr lang="en-US" smtClean="0"/>
              <a:t>26/01/2024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0E8C93-3F05-829C-325C-CEC06A24F7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23028F-F732-9BC9-1958-2E52CAD404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9BEA90-9134-4656-880B-CC9E19C305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505549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209755-5084-24E7-3549-CE72161E0A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30FBED-4255-F4BD-FB5D-54DF71E23D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C452D7-5C9C-0363-D5B2-689AAD6936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EC2DD-A58D-43BD-A932-C94A75B2FD05}" type="datetimeFigureOut">
              <a:rPr lang="en-US" smtClean="0"/>
              <a:t>26/01/2024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D31310-DCDC-9559-6385-190F5B19E6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CB019D-DE50-409F-2F0E-B457EB65D9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601E24-FF0F-4097-B900-FD8F53DF1F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74673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C70E20-5B5F-A606-3290-F0FD42CA95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8BDE00-1F29-A33A-9531-C6F7D68E5B2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319F7A-E406-35B9-E63A-463D43181F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99B78A-5F9B-10FF-DC83-66D64C4229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EC2DD-A58D-43BD-A932-C94A75B2FD05}" type="datetimeFigureOut">
              <a:rPr lang="en-US" smtClean="0"/>
              <a:t>26/01/2024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CAB336-18D5-A69C-EB1B-260281869E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33A771-AE16-D807-BA3A-B4B75DD857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601E24-FF0F-4097-B900-FD8F53DF1F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533398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0A6D2A-0390-632D-CF17-C49E9B9531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11B718-D964-4930-DC22-BC51847709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9535213-8AAC-97B1-89B7-DFCE948C9D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3EAF5E7-8128-8D8D-304A-6288A296A3C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B986363-7E7A-3589-6C51-B45E8058AA1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B7484FB-875B-F1BB-CC2B-2D490A5A00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EC2DD-A58D-43BD-A932-C94A75B2FD05}" type="datetimeFigureOut">
              <a:rPr lang="en-US" smtClean="0"/>
              <a:t>26/01/2024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BAAE0EE-03F3-271C-6B45-3835F5D43F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B114A1A-D68F-6192-747F-79F660DEAA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601E24-FF0F-4097-B900-FD8F53DF1F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050454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7BE950-53FF-EF6E-C22F-584A0E8CBE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5CB85AD-E70C-E10D-D984-B4964E85C5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EC2DD-A58D-43BD-A932-C94A75B2FD05}" type="datetimeFigureOut">
              <a:rPr lang="en-US" smtClean="0"/>
              <a:t>26/01/2024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0BF8F91-9E6A-BE60-F41B-BE98E3CAF6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FFA059C-AB2D-2B8A-9CF7-1A4EB03B65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601E24-FF0F-4097-B900-FD8F53DF1F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675852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1172CF7-D501-9C06-2232-01143EC26C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EC2DD-A58D-43BD-A932-C94A75B2FD05}" type="datetimeFigureOut">
              <a:rPr lang="en-US" smtClean="0"/>
              <a:t>26/01/2024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24E0864-9B9A-A6A9-E0C3-17A9EA59DC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FDC2F4-9D8E-5443-5552-40423A275B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601E24-FF0F-4097-B900-FD8F53DF1F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570567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656204-B66F-704C-C19E-870B922883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7A01F2-E947-F731-71C3-ADF130C96A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8AE16DD-3DD9-E42C-E2D8-A37C718B20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F09B7C2-0F8E-3A36-912D-42F28E551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EC2DD-A58D-43BD-A932-C94A75B2FD05}" type="datetimeFigureOut">
              <a:rPr lang="en-US" smtClean="0"/>
              <a:t>26/01/2024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6C03146-CD83-B1A2-7AE8-07A1A8382C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063166-71B2-3243-D694-D14B7AF2C6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601E24-FF0F-4097-B900-FD8F53DF1F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103429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5CDD8F-8D92-EBCA-D255-AADAE375C9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B81A4A6-5E01-858A-FF9C-516B34CE391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59AEDF-8B8D-1E9B-1C8C-4585B9C6D1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F28E02E-7352-01CD-8EA5-20C68727A7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EC2DD-A58D-43BD-A932-C94A75B2FD05}" type="datetimeFigureOut">
              <a:rPr lang="en-US" smtClean="0"/>
              <a:t>26/01/2024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E0AB71-1D3B-F90C-8B8A-ED805B1BCD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40EBE3-ED1E-800C-FC84-3B15194F6F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601E24-FF0F-4097-B900-FD8F53DF1F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247702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D9FA64-07F4-E571-1BCA-C14D88C66B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B781003-AD33-2E66-49B6-77B7955AD0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36646F-86D9-813A-CD43-8629A9D5E5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EC2DD-A58D-43BD-A932-C94A75B2FD05}" type="datetimeFigureOut">
              <a:rPr lang="en-US" smtClean="0"/>
              <a:t>26/01/2024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DA61C6-C7E1-0665-4ADB-B6734254CA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A8A335-B36B-D8F5-6C0A-74B43B2CE1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601E24-FF0F-4097-B900-FD8F53DF1F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1522781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D805BD5-23FE-7FA8-566B-8146D3D5272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8665E7F-9D6D-F38F-D118-EACE13EC3B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8D9BD9-3E53-D19D-2966-11334D6419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EC2DD-A58D-43BD-A932-C94A75B2FD05}" type="datetimeFigureOut">
              <a:rPr lang="en-US" smtClean="0"/>
              <a:t>26/01/2024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D5C56D-28D2-2668-4362-1A537D4EB1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E9AC6F-685B-7B68-5E40-F96A18E51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601E24-FF0F-4097-B900-FD8F53DF1F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722667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8092B0-3501-2D6E-B032-E568B5E9A2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CAC3C2-38CB-F74A-8D48-005F5202C08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194625-942D-7684-1D1D-EA454EA7D9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32F2CF-374E-BF52-A70F-8AC0676F31C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DB95A4-C160-4356-8477-6A23BFCF2A85}" type="datetimeFigureOut">
              <a:rPr lang="en-US" smtClean="0"/>
              <a:t>26/01/2024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2B47309-3DC6-F079-4CE8-D0EA31D321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2736A3-F2FD-15D6-7E85-D4DC0DBC22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9BEA90-9134-4656-880B-CC9E19C305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96749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60650A-9416-F1D5-7B23-C3A10DC087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6B3B2D-7F19-4352-2A0A-C0B86DA32F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5B95C3B-2ABA-5F35-20B9-96A4B678B0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9D3395F-3490-0F8D-594D-CA51A9C29C4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862BED-A62B-AE36-DFB5-3412259D438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EC123AE-D052-B717-1E62-31B337E2C8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DB95A4-C160-4356-8477-6A23BFCF2A85}" type="datetimeFigureOut">
              <a:rPr lang="en-US" smtClean="0"/>
              <a:t>26/01/2024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9D56466-DB5C-988D-EEF6-3A5BEDE39D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D3E978C-AC39-5057-1EDC-C77B4632B0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9BEA90-9134-4656-880B-CC9E19C305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07929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490F0C-3BD2-06FE-8DFE-7B7AF7E81E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707EC10-1A61-D509-7B72-E2CB46C3C46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DB95A4-C160-4356-8477-6A23BFCF2A85}" type="datetimeFigureOut">
              <a:rPr lang="en-US" smtClean="0"/>
              <a:t>26/01/2024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D1706AE-7A06-0736-6C99-FEA9A1AD82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A122F49-FD15-4CD3-F3C5-025AD6D937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9BEA90-9134-4656-880B-CC9E19C305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277858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D7C3595-F8DE-BFDA-1468-E0B35BA411C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DB95A4-C160-4356-8477-6A23BFCF2A85}" type="datetimeFigureOut">
              <a:rPr lang="en-US" smtClean="0"/>
              <a:t>26/01/2024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DC3DB0-A6E6-1DBC-83A7-375A587557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D2D6BC-5892-B379-EF47-4A067C20E6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9BEA90-9134-4656-880B-CC9E19C305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08972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DDCA40-707B-A7F0-3BE0-4FD6106D85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3BCB11-4596-99EF-55BA-711954CA15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575B060-70FC-880A-3D3D-AA6B0D40ED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B382F7B-B9AD-C3F8-9C56-19B1F3881A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DB95A4-C160-4356-8477-6A23BFCF2A85}" type="datetimeFigureOut">
              <a:rPr lang="en-US" smtClean="0"/>
              <a:t>26/01/2024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FA1A37A-BB4F-D78C-A277-67A10E8BCA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6355C52-CFCC-40F1-BBE6-0681A87F5B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9BEA90-9134-4656-880B-CC9E19C305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734828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6621BA-7721-B375-10F3-285EAAEAFD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C330DA0-7F6D-4FC2-CCA1-CC0F5DC8D84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1476453-2ED7-A9E4-3E63-B23FFCD713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324C32D-D5E0-C332-F224-632368C6396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DB95A4-C160-4356-8477-6A23BFCF2A85}" type="datetimeFigureOut">
              <a:rPr lang="en-US" smtClean="0"/>
              <a:t>26/01/2024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788813E-9A60-F35A-9C9A-BCBD953EE2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A82EBD-0DC2-2D6A-1BEA-1DE8AB968D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9BEA90-9134-4656-880B-CC9E19C305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596919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image" Target="../media/image5.jpg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image" Target="../media/image6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869975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681885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324948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</p:sldLayoutIdLst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思源宋体 CN SemiBold" panose="02020600000000000000" pitchFamily="18" charset="-122"/>
          <a:ea typeface="思源宋体 CN SemiBold" panose="02020600000000000000" pitchFamily="18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思源宋体 CN SemiBold" panose="02020600000000000000" pitchFamily="18" charset="-122"/>
          <a:ea typeface="思源宋体 CN SemiBold" panose="02020600000000000000" pitchFamily="18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思源宋体 CN SemiBold" panose="02020600000000000000" pitchFamily="18" charset="-122"/>
          <a:ea typeface="思源宋体 CN SemiBold" panose="02020600000000000000" pitchFamily="18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思源宋体 CN SemiBold" panose="02020600000000000000" pitchFamily="18" charset="-122"/>
          <a:ea typeface="思源宋体 CN SemiBold" panose="02020600000000000000" pitchFamily="18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宋体 CN SemiBold" panose="02020600000000000000" pitchFamily="18" charset="-122"/>
          <a:ea typeface="思源宋体 CN SemiBold" panose="02020600000000000000" pitchFamily="18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宋体 CN SemiBold" panose="02020600000000000000" pitchFamily="18" charset="-122"/>
          <a:ea typeface="思源宋体 CN SemiBold" panose="02020600000000000000" pitchFamily="18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529">
          <p15:clr>
            <a:srgbClr val="F26B43"/>
          </p15:clr>
        </p15:guide>
        <p15:guide id="4" pos="7151">
          <p15:clr>
            <a:srgbClr val="F26B43"/>
          </p15:clr>
        </p15:guide>
        <p15:guide id="5" orient="horz" pos="799">
          <p15:clr>
            <a:srgbClr val="F26B43"/>
          </p15:clr>
        </p15:guide>
        <p15:guide id="6" orient="horz" pos="3974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454902E-E2CC-E9B4-9B33-1F02063E5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529A07-62F1-F8FA-C8D7-10D00E9051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09EADA-E8ED-B102-EEFC-A413B061D95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CEC2DD-A58D-43BD-A932-C94A75B2FD05}" type="datetimeFigureOut">
              <a:rPr lang="en-US" smtClean="0"/>
              <a:t>26/01/2024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E9DAF7-229A-361D-B200-38E6965885F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90F810-D684-50AD-AAA4-DE9DBF5BBB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601E24-FF0F-4097-B900-FD8F53DF1F5B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图片 17" descr="图片包含 游戏机, 食物&#10;&#10;描述已自动生成">
            <a:extLst>
              <a:ext uri="{FF2B5EF4-FFF2-40B4-BE49-F238E27FC236}">
                <a16:creationId xmlns:a16="http://schemas.microsoft.com/office/drawing/2014/main" id="{C6AB738A-F003-09DE-3319-EEAEDFBF7A68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41" y="0"/>
            <a:ext cx="12192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13C24BD-D644-B934-D9F3-768999BC66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41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55D4676-C036-41BD-2E41-B1585A712E79}"/>
              </a:ext>
            </a:extLst>
          </p:cNvPr>
          <p:cNvSpPr/>
          <p:nvPr userDrawn="1"/>
        </p:nvSpPr>
        <p:spPr>
          <a:xfrm>
            <a:off x="276225" y="314325"/>
            <a:ext cx="11639550" cy="6267449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5DAC69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2571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13" Type="http://schemas.openxmlformats.org/officeDocument/2006/relationships/image" Target="../media/image23.svg"/><Relationship Id="rId18" Type="http://schemas.openxmlformats.org/officeDocument/2006/relationships/image" Target="../media/image16.png"/><Relationship Id="rId3" Type="http://schemas.openxmlformats.org/officeDocument/2006/relationships/image" Target="../media/image7.png"/><Relationship Id="rId21" Type="http://schemas.openxmlformats.org/officeDocument/2006/relationships/image" Target="../media/image19.png"/><Relationship Id="rId7" Type="http://schemas.openxmlformats.org/officeDocument/2006/relationships/image" Target="../media/image9.png"/><Relationship Id="rId12" Type="http://schemas.openxmlformats.org/officeDocument/2006/relationships/image" Target="../media/image12.png"/><Relationship Id="rId17" Type="http://schemas.openxmlformats.org/officeDocument/2006/relationships/image" Target="../media/image15.png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6.svg"/><Relationship Id="rId11" Type="http://schemas.openxmlformats.org/officeDocument/2006/relationships/image" Target="../media/image11.png"/><Relationship Id="rId5" Type="http://schemas.openxmlformats.org/officeDocument/2006/relationships/image" Target="../media/image8.png"/><Relationship Id="rId15" Type="http://schemas.openxmlformats.org/officeDocument/2006/relationships/image" Target="../media/image25.svg"/><Relationship Id="rId10" Type="http://schemas.openxmlformats.org/officeDocument/2006/relationships/image" Target="../media/image20.svg"/><Relationship Id="rId19" Type="http://schemas.openxmlformats.org/officeDocument/2006/relationships/image" Target="../media/image17.png"/><Relationship Id="rId4" Type="http://schemas.openxmlformats.org/officeDocument/2006/relationships/image" Target="../media/image14.svg"/><Relationship Id="rId9" Type="http://schemas.openxmlformats.org/officeDocument/2006/relationships/image" Target="../media/image10.pn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41.png"/><Relationship Id="rId5" Type="http://schemas.openxmlformats.org/officeDocument/2006/relationships/slide" Target="slide4.xml"/><Relationship Id="rId4" Type="http://schemas.openxmlformats.org/officeDocument/2006/relationships/image" Target="../media/image4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13" Type="http://schemas.openxmlformats.org/officeDocument/2006/relationships/image" Target="../media/image23.png"/><Relationship Id="rId3" Type="http://schemas.openxmlformats.org/officeDocument/2006/relationships/image" Target="../media/image10.png"/><Relationship Id="rId7" Type="http://schemas.openxmlformats.org/officeDocument/2006/relationships/image" Target="../media/image21.png"/><Relationship Id="rId12" Type="http://schemas.openxmlformats.org/officeDocument/2006/relationships/image" Target="../media/image37.svg"/><Relationship Id="rId17" Type="http://schemas.openxmlformats.org/officeDocument/2006/relationships/image" Target="../media/image46.png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3.svg"/><Relationship Id="rId11" Type="http://schemas.openxmlformats.org/officeDocument/2006/relationships/image" Target="../media/image22.png"/><Relationship Id="rId5" Type="http://schemas.openxmlformats.org/officeDocument/2006/relationships/image" Target="../media/image20.png"/><Relationship Id="rId15" Type="http://schemas.openxmlformats.org/officeDocument/2006/relationships/image" Target="../media/image25.svg"/><Relationship Id="rId10" Type="http://schemas.openxmlformats.org/officeDocument/2006/relationships/image" Target="../media/image14.svg"/><Relationship Id="rId4" Type="http://schemas.openxmlformats.org/officeDocument/2006/relationships/image" Target="../media/image20.svg"/><Relationship Id="rId9" Type="http://schemas.openxmlformats.org/officeDocument/2006/relationships/image" Target="../media/image7.png"/><Relationship Id="rId1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13" Type="http://schemas.openxmlformats.org/officeDocument/2006/relationships/image" Target="../media/image23.png"/><Relationship Id="rId3" Type="http://schemas.openxmlformats.org/officeDocument/2006/relationships/image" Target="../media/image10.png"/><Relationship Id="rId7" Type="http://schemas.openxmlformats.org/officeDocument/2006/relationships/image" Target="../media/image21.png"/><Relationship Id="rId12" Type="http://schemas.openxmlformats.org/officeDocument/2006/relationships/image" Target="../media/image37.svg"/><Relationship Id="rId17" Type="http://schemas.openxmlformats.org/officeDocument/2006/relationships/image" Target="../media/image47.png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3.svg"/><Relationship Id="rId11" Type="http://schemas.openxmlformats.org/officeDocument/2006/relationships/image" Target="../media/image22.png"/><Relationship Id="rId5" Type="http://schemas.openxmlformats.org/officeDocument/2006/relationships/image" Target="../media/image20.png"/><Relationship Id="rId15" Type="http://schemas.openxmlformats.org/officeDocument/2006/relationships/image" Target="../media/image25.svg"/><Relationship Id="rId10" Type="http://schemas.openxmlformats.org/officeDocument/2006/relationships/image" Target="../media/image14.svg"/><Relationship Id="rId4" Type="http://schemas.openxmlformats.org/officeDocument/2006/relationships/image" Target="../media/image20.svg"/><Relationship Id="rId9" Type="http://schemas.openxmlformats.org/officeDocument/2006/relationships/image" Target="../media/image7.png"/><Relationship Id="rId1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5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13" Type="http://schemas.openxmlformats.org/officeDocument/2006/relationships/image" Target="../media/image23.png"/><Relationship Id="rId3" Type="http://schemas.openxmlformats.org/officeDocument/2006/relationships/image" Target="../media/image10.png"/><Relationship Id="rId7" Type="http://schemas.openxmlformats.org/officeDocument/2006/relationships/image" Target="../media/image21.png"/><Relationship Id="rId12" Type="http://schemas.openxmlformats.org/officeDocument/2006/relationships/image" Target="../media/image37.svg"/><Relationship Id="rId17" Type="http://schemas.openxmlformats.org/officeDocument/2006/relationships/image" Target="../media/image14.png"/><Relationship Id="rId2" Type="http://schemas.openxmlformats.org/officeDocument/2006/relationships/image" Target="../media/image1.png"/><Relationship Id="rId16" Type="http://schemas.openxmlformats.org/officeDocument/2006/relationships/image" Target="../media/image25.sv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3.svg"/><Relationship Id="rId11" Type="http://schemas.openxmlformats.org/officeDocument/2006/relationships/image" Target="../media/image22.png"/><Relationship Id="rId5" Type="http://schemas.openxmlformats.org/officeDocument/2006/relationships/image" Target="../media/image20.png"/><Relationship Id="rId15" Type="http://schemas.openxmlformats.org/officeDocument/2006/relationships/image" Target="../media/image13.png"/><Relationship Id="rId10" Type="http://schemas.openxmlformats.org/officeDocument/2006/relationships/image" Target="../media/image14.svg"/><Relationship Id="rId4" Type="http://schemas.openxmlformats.org/officeDocument/2006/relationships/image" Target="../media/image20.svg"/><Relationship Id="rId9" Type="http://schemas.openxmlformats.org/officeDocument/2006/relationships/image" Target="../media/image7.png"/><Relationship Id="rId14" Type="http://schemas.openxmlformats.org/officeDocument/2006/relationships/image" Target="../media/image2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6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13" Type="http://schemas.openxmlformats.org/officeDocument/2006/relationships/image" Target="../media/image23.png"/><Relationship Id="rId3" Type="http://schemas.openxmlformats.org/officeDocument/2006/relationships/image" Target="../media/image10.png"/><Relationship Id="rId7" Type="http://schemas.openxmlformats.org/officeDocument/2006/relationships/image" Target="../media/image21.png"/><Relationship Id="rId12" Type="http://schemas.openxmlformats.org/officeDocument/2006/relationships/image" Target="../media/image37.svg"/><Relationship Id="rId17" Type="http://schemas.openxmlformats.org/officeDocument/2006/relationships/image" Target="../media/image66.png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3.svg"/><Relationship Id="rId11" Type="http://schemas.openxmlformats.org/officeDocument/2006/relationships/image" Target="../media/image22.png"/><Relationship Id="rId5" Type="http://schemas.openxmlformats.org/officeDocument/2006/relationships/image" Target="../media/image20.png"/><Relationship Id="rId15" Type="http://schemas.openxmlformats.org/officeDocument/2006/relationships/image" Target="../media/image25.svg"/><Relationship Id="rId10" Type="http://schemas.openxmlformats.org/officeDocument/2006/relationships/image" Target="../media/image14.svg"/><Relationship Id="rId4" Type="http://schemas.openxmlformats.org/officeDocument/2006/relationships/image" Target="../media/image20.svg"/><Relationship Id="rId9" Type="http://schemas.openxmlformats.org/officeDocument/2006/relationships/image" Target="../media/image7.png"/><Relationship Id="rId14" Type="http://schemas.openxmlformats.org/officeDocument/2006/relationships/image" Target="../media/image13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13" Type="http://schemas.openxmlformats.org/officeDocument/2006/relationships/image" Target="../media/image23.png"/><Relationship Id="rId3" Type="http://schemas.openxmlformats.org/officeDocument/2006/relationships/image" Target="../media/image10.png"/><Relationship Id="rId7" Type="http://schemas.openxmlformats.org/officeDocument/2006/relationships/image" Target="../media/image21.png"/><Relationship Id="rId12" Type="http://schemas.openxmlformats.org/officeDocument/2006/relationships/image" Target="../media/image37.svg"/><Relationship Id="rId17" Type="http://schemas.openxmlformats.org/officeDocument/2006/relationships/image" Target="../media/image25.png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3.svg"/><Relationship Id="rId11" Type="http://schemas.openxmlformats.org/officeDocument/2006/relationships/image" Target="../media/image22.png"/><Relationship Id="rId5" Type="http://schemas.openxmlformats.org/officeDocument/2006/relationships/image" Target="../media/image20.png"/><Relationship Id="rId15" Type="http://schemas.openxmlformats.org/officeDocument/2006/relationships/image" Target="../media/image25.svg"/><Relationship Id="rId10" Type="http://schemas.openxmlformats.org/officeDocument/2006/relationships/image" Target="../media/image14.svg"/><Relationship Id="rId4" Type="http://schemas.openxmlformats.org/officeDocument/2006/relationships/image" Target="../media/image20.svg"/><Relationship Id="rId9" Type="http://schemas.openxmlformats.org/officeDocument/2006/relationships/image" Target="../media/image7.png"/><Relationship Id="rId14" Type="http://schemas.openxmlformats.org/officeDocument/2006/relationships/image" Target="../media/image1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68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6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slide" Target="slide33.xml"/><Relationship Id="rId7" Type="http://schemas.openxmlformats.org/officeDocument/2006/relationships/slide" Target="slide37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6.xml"/><Relationship Id="rId6" Type="http://schemas.openxmlformats.org/officeDocument/2006/relationships/slide" Target="slide36.xml"/><Relationship Id="rId5" Type="http://schemas.openxmlformats.org/officeDocument/2006/relationships/slide" Target="slide35.xml"/><Relationship Id="rId10" Type="http://schemas.openxmlformats.org/officeDocument/2006/relationships/image" Target="../media/image71.png"/><Relationship Id="rId4" Type="http://schemas.openxmlformats.org/officeDocument/2006/relationships/slide" Target="slide34.xml"/><Relationship Id="rId9" Type="http://schemas.openxmlformats.org/officeDocument/2006/relationships/slide" Target="slide3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6.xml"/><Relationship Id="rId4" Type="http://schemas.openxmlformats.org/officeDocument/2006/relationships/slide" Target="slide3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6.xml"/><Relationship Id="rId4" Type="http://schemas.openxmlformats.org/officeDocument/2006/relationships/slide" Target="slide3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6.xml"/><Relationship Id="rId4" Type="http://schemas.openxmlformats.org/officeDocument/2006/relationships/slide" Target="slide3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6.xml"/><Relationship Id="rId4" Type="http://schemas.openxmlformats.org/officeDocument/2006/relationships/slide" Target="slide3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6.xml"/><Relationship Id="rId4" Type="http://schemas.openxmlformats.org/officeDocument/2006/relationships/slide" Target="slide3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openxmlformats.org/officeDocument/2006/relationships/image" Target="../media/image30.png"/><Relationship Id="rId18" Type="http://schemas.openxmlformats.org/officeDocument/2006/relationships/image" Target="../media/image33.png"/><Relationship Id="rId3" Type="http://schemas.openxmlformats.org/officeDocument/2006/relationships/audio" Target="../media/audio1.wav"/><Relationship Id="rId7" Type="http://schemas.openxmlformats.org/officeDocument/2006/relationships/image" Target="../media/image27.png"/><Relationship Id="rId12" Type="http://schemas.openxmlformats.org/officeDocument/2006/relationships/slide" Target="slide8.xml"/><Relationship Id="rId17" Type="http://schemas.openxmlformats.org/officeDocument/2006/relationships/image" Target="../media/image32.png"/><Relationship Id="rId2" Type="http://schemas.openxmlformats.org/officeDocument/2006/relationships/notesSlide" Target="../notesSlides/notesSlide1.xml"/><Relationship Id="rId16" Type="http://schemas.openxmlformats.org/officeDocument/2006/relationships/slide" Target="slide10.xml"/><Relationship Id="rId1" Type="http://schemas.openxmlformats.org/officeDocument/2006/relationships/slideLayout" Target="../slideLayouts/slideLayout26.xml"/><Relationship Id="rId6" Type="http://schemas.openxmlformats.org/officeDocument/2006/relationships/slide" Target="slide5.xml"/><Relationship Id="rId11" Type="http://schemas.openxmlformats.org/officeDocument/2006/relationships/image" Target="../media/image29.png"/><Relationship Id="rId5" Type="http://schemas.openxmlformats.org/officeDocument/2006/relationships/image" Target="../media/image26.png"/><Relationship Id="rId15" Type="http://schemas.openxmlformats.org/officeDocument/2006/relationships/image" Target="../media/image31.png"/><Relationship Id="rId10" Type="http://schemas.openxmlformats.org/officeDocument/2006/relationships/slide" Target="slide7.xml"/><Relationship Id="rId4" Type="http://schemas.openxmlformats.org/officeDocument/2006/relationships/slide" Target="slide11.xml"/><Relationship Id="rId9" Type="http://schemas.openxmlformats.org/officeDocument/2006/relationships/image" Target="../media/image28.png"/><Relationship Id="rId14" Type="http://schemas.openxmlformats.org/officeDocument/2006/relationships/slide" Target="slide9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13" Type="http://schemas.openxmlformats.org/officeDocument/2006/relationships/image" Target="../media/image23.svg"/><Relationship Id="rId18" Type="http://schemas.openxmlformats.org/officeDocument/2006/relationships/image" Target="../media/image81.png"/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12" Type="http://schemas.openxmlformats.org/officeDocument/2006/relationships/image" Target="../media/image12.png"/><Relationship Id="rId17" Type="http://schemas.openxmlformats.org/officeDocument/2006/relationships/image" Target="../media/image15.png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6.svg"/><Relationship Id="rId11" Type="http://schemas.openxmlformats.org/officeDocument/2006/relationships/image" Target="../media/image11.png"/><Relationship Id="rId5" Type="http://schemas.openxmlformats.org/officeDocument/2006/relationships/image" Target="../media/image8.png"/><Relationship Id="rId15" Type="http://schemas.openxmlformats.org/officeDocument/2006/relationships/image" Target="../media/image25.svg"/><Relationship Id="rId10" Type="http://schemas.openxmlformats.org/officeDocument/2006/relationships/image" Target="../media/image20.svg"/><Relationship Id="rId4" Type="http://schemas.openxmlformats.org/officeDocument/2006/relationships/image" Target="../media/image14.svg"/><Relationship Id="rId9" Type="http://schemas.openxmlformats.org/officeDocument/2006/relationships/image" Target="../media/image10.png"/><Relationship Id="rId1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0.xml"/><Relationship Id="rId5" Type="http://schemas.openxmlformats.org/officeDocument/2006/relationships/slide" Target="slide4.xml"/><Relationship Id="rId4" Type="http://schemas.openxmlformats.org/officeDocument/2006/relationships/image" Target="../media/image3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slideLayout" Target="../slideLayouts/slideLayout30.xml"/><Relationship Id="rId7" Type="http://schemas.openxmlformats.org/officeDocument/2006/relationships/image" Target="../media/image38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7.png"/><Relationship Id="rId11" Type="http://schemas.openxmlformats.org/officeDocument/2006/relationships/slide" Target="slide4.xml"/><Relationship Id="rId5" Type="http://schemas.openxmlformats.org/officeDocument/2006/relationships/image" Target="../media/image36.png"/><Relationship Id="rId10" Type="http://schemas.openxmlformats.org/officeDocument/2006/relationships/image" Target="../media/image40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3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0.xml"/><Relationship Id="rId6" Type="http://schemas.openxmlformats.org/officeDocument/2006/relationships/slide" Target="slide4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slideLayout" Target="../slideLayouts/slideLayout30.xml"/><Relationship Id="rId7" Type="http://schemas.openxmlformats.org/officeDocument/2006/relationships/image" Target="../media/image37.png"/><Relationship Id="rId12" Type="http://schemas.openxmlformats.org/officeDocument/2006/relationships/slide" Target="slide4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6.png"/><Relationship Id="rId11" Type="http://schemas.openxmlformats.org/officeDocument/2006/relationships/image" Target="../media/image43.png"/><Relationship Id="rId5" Type="http://schemas.openxmlformats.org/officeDocument/2006/relationships/audio" Target="../media/audio2.wav"/><Relationship Id="rId10" Type="http://schemas.openxmlformats.org/officeDocument/2006/relationships/image" Target="../media/image34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3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0.xml"/><Relationship Id="rId6" Type="http://schemas.openxmlformats.org/officeDocument/2006/relationships/slide" Target="slide4.xml"/><Relationship Id="rId5" Type="http://schemas.openxmlformats.org/officeDocument/2006/relationships/image" Target="../media/image44.png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8888" b="-81244"/>
            </a:stretch>
          </a:blipFill>
        </p:spPr>
      </p:sp>
      <p:grpSp>
        <p:nvGrpSpPr>
          <p:cNvPr id="3" name="Group 3"/>
          <p:cNvGrpSpPr/>
          <p:nvPr/>
        </p:nvGrpSpPr>
        <p:grpSpPr>
          <a:xfrm rot="-227971">
            <a:off x="323280" y="1094773"/>
            <a:ext cx="8848448" cy="5176444"/>
            <a:chOff x="0" y="0"/>
            <a:chExt cx="5340856" cy="3534500"/>
          </a:xfrm>
        </p:grpSpPr>
        <p:sp>
          <p:nvSpPr>
            <p:cNvPr id="4" name="Freeform 4"/>
            <p:cNvSpPr/>
            <p:nvPr/>
          </p:nvSpPr>
          <p:spPr>
            <a:xfrm>
              <a:off x="16510" y="11430"/>
              <a:ext cx="5310376" cy="3510370"/>
            </a:xfrm>
            <a:custGeom>
              <a:avLst/>
              <a:gdLst/>
              <a:ahLst/>
              <a:cxnLst/>
              <a:rect l="l" t="t" r="r" b="b"/>
              <a:pathLst>
                <a:path w="5310376" h="3510370">
                  <a:moveTo>
                    <a:pt x="1270" y="0"/>
                  </a:moveTo>
                  <a:lnTo>
                    <a:pt x="5310376" y="15240"/>
                  </a:lnTo>
                  <a:lnTo>
                    <a:pt x="5278626" y="3510370"/>
                  </a:lnTo>
                  <a:lnTo>
                    <a:pt x="1921683" y="3510370"/>
                  </a:lnTo>
                  <a:lnTo>
                    <a:pt x="0" y="3483700"/>
                  </a:lnTo>
                  <a:lnTo>
                    <a:pt x="11430" y="1115374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-1270"/>
              <a:ext cx="5339586" cy="3535770"/>
            </a:xfrm>
            <a:custGeom>
              <a:avLst/>
              <a:gdLst/>
              <a:ahLst/>
              <a:cxnLst/>
              <a:rect l="l" t="t" r="r" b="b"/>
              <a:pathLst>
                <a:path w="5339586" h="3535770">
                  <a:moveTo>
                    <a:pt x="5305296" y="3510370"/>
                  </a:moveTo>
                  <a:cubicBezTo>
                    <a:pt x="5302756" y="3514180"/>
                    <a:pt x="5298946" y="3519260"/>
                    <a:pt x="5295136" y="3523070"/>
                  </a:cubicBezTo>
                  <a:cubicBezTo>
                    <a:pt x="5291326" y="3525610"/>
                    <a:pt x="5286246" y="3528150"/>
                    <a:pt x="5282436" y="3528150"/>
                  </a:cubicBezTo>
                  <a:cubicBezTo>
                    <a:pt x="5118160" y="3526880"/>
                    <a:pt x="4890114" y="3533230"/>
                    <a:pt x="4657846" y="3535770"/>
                  </a:cubicBezTo>
                  <a:cubicBezTo>
                    <a:pt x="4586053" y="3535770"/>
                    <a:pt x="4510039" y="3534500"/>
                    <a:pt x="4438246" y="3534500"/>
                  </a:cubicBezTo>
                  <a:cubicBezTo>
                    <a:pt x="4277770" y="3533230"/>
                    <a:pt x="4117294" y="3531960"/>
                    <a:pt x="3956817" y="3531960"/>
                  </a:cubicBezTo>
                  <a:lnTo>
                    <a:pt x="3433157" y="3531960"/>
                  </a:lnTo>
                  <a:cubicBezTo>
                    <a:pt x="3314911" y="3531960"/>
                    <a:pt x="3200889" y="3530690"/>
                    <a:pt x="3082643" y="3530690"/>
                  </a:cubicBezTo>
                  <a:cubicBezTo>
                    <a:pt x="2981290" y="3530690"/>
                    <a:pt x="2875713" y="3530690"/>
                    <a:pt x="2774360" y="3531960"/>
                  </a:cubicBezTo>
                  <a:lnTo>
                    <a:pt x="2711014" y="3531960"/>
                  </a:lnTo>
                  <a:cubicBezTo>
                    <a:pt x="2563206" y="3530690"/>
                    <a:pt x="916212" y="3529420"/>
                    <a:pt x="768405" y="3526880"/>
                  </a:cubicBezTo>
                  <a:cubicBezTo>
                    <a:pt x="679720" y="3525610"/>
                    <a:pt x="591036" y="3520530"/>
                    <a:pt x="502352" y="3517990"/>
                  </a:cubicBezTo>
                  <a:cubicBezTo>
                    <a:pt x="341875" y="3512910"/>
                    <a:pt x="181399" y="3509100"/>
                    <a:pt x="41910" y="3504020"/>
                  </a:cubicBezTo>
                  <a:cubicBezTo>
                    <a:pt x="33020" y="3502750"/>
                    <a:pt x="24130" y="3500210"/>
                    <a:pt x="16510" y="3496400"/>
                  </a:cubicBezTo>
                  <a:cubicBezTo>
                    <a:pt x="5080" y="3491320"/>
                    <a:pt x="0" y="3479890"/>
                    <a:pt x="1270" y="3458265"/>
                  </a:cubicBezTo>
                  <a:cubicBezTo>
                    <a:pt x="2540" y="3299076"/>
                    <a:pt x="3810" y="3137143"/>
                    <a:pt x="3810" y="2977955"/>
                  </a:cubicBezTo>
                  <a:cubicBezTo>
                    <a:pt x="5080" y="2816021"/>
                    <a:pt x="17780" y="1117095"/>
                    <a:pt x="17780" y="955162"/>
                  </a:cubicBezTo>
                  <a:cubicBezTo>
                    <a:pt x="19050" y="798718"/>
                    <a:pt x="20320" y="642274"/>
                    <a:pt x="19050" y="483086"/>
                  </a:cubicBezTo>
                  <a:cubicBezTo>
                    <a:pt x="17780" y="326642"/>
                    <a:pt x="16510" y="172942"/>
                    <a:pt x="6350" y="48260"/>
                  </a:cubicBezTo>
                  <a:cubicBezTo>
                    <a:pt x="5080" y="35560"/>
                    <a:pt x="2540" y="22860"/>
                    <a:pt x="1270" y="10160"/>
                  </a:cubicBezTo>
                  <a:cubicBezTo>
                    <a:pt x="3810" y="8890"/>
                    <a:pt x="5080" y="7620"/>
                    <a:pt x="6350" y="7620"/>
                  </a:cubicBezTo>
                  <a:cubicBezTo>
                    <a:pt x="34290" y="6350"/>
                    <a:pt x="92715" y="5080"/>
                    <a:pt x="185622" y="3810"/>
                  </a:cubicBezTo>
                  <a:cubicBezTo>
                    <a:pt x="316537" y="1270"/>
                    <a:pt x="451675" y="1270"/>
                    <a:pt x="582590" y="1270"/>
                  </a:cubicBezTo>
                  <a:cubicBezTo>
                    <a:pt x="747289" y="2540"/>
                    <a:pt x="2411176" y="5080"/>
                    <a:pt x="2575876" y="6350"/>
                  </a:cubicBezTo>
                  <a:cubicBezTo>
                    <a:pt x="2736352" y="7620"/>
                    <a:pt x="2896828" y="7620"/>
                    <a:pt x="3057305" y="7620"/>
                  </a:cubicBezTo>
                  <a:cubicBezTo>
                    <a:pt x="3145989" y="7620"/>
                    <a:pt x="3234673" y="7620"/>
                    <a:pt x="3323358" y="8890"/>
                  </a:cubicBezTo>
                  <a:cubicBezTo>
                    <a:pt x="3496503" y="11430"/>
                    <a:pt x="3673872" y="10160"/>
                    <a:pt x="3847018" y="2540"/>
                  </a:cubicBezTo>
                  <a:cubicBezTo>
                    <a:pt x="3918810" y="0"/>
                    <a:pt x="3990602" y="2540"/>
                    <a:pt x="4062394" y="2540"/>
                  </a:cubicBezTo>
                  <a:cubicBezTo>
                    <a:pt x="4222870" y="2540"/>
                    <a:pt x="4383346" y="1270"/>
                    <a:pt x="4543823" y="3810"/>
                  </a:cubicBezTo>
                  <a:cubicBezTo>
                    <a:pt x="4746530" y="6350"/>
                    <a:pt x="4945014" y="13970"/>
                    <a:pt x="5147721" y="17780"/>
                  </a:cubicBezTo>
                  <a:cubicBezTo>
                    <a:pt x="5236405" y="20320"/>
                    <a:pt x="5273546" y="19050"/>
                    <a:pt x="5300216" y="21590"/>
                  </a:cubicBezTo>
                  <a:cubicBezTo>
                    <a:pt x="5309106" y="22860"/>
                    <a:pt x="5317996" y="25400"/>
                    <a:pt x="5326886" y="27940"/>
                  </a:cubicBezTo>
                  <a:cubicBezTo>
                    <a:pt x="5334506" y="30480"/>
                    <a:pt x="5338316" y="36830"/>
                    <a:pt x="5338316" y="46990"/>
                  </a:cubicBezTo>
                  <a:cubicBezTo>
                    <a:pt x="5339586" y="98837"/>
                    <a:pt x="5335776" y="181176"/>
                    <a:pt x="5331966" y="263515"/>
                  </a:cubicBezTo>
                  <a:cubicBezTo>
                    <a:pt x="5328156" y="332131"/>
                    <a:pt x="5326886" y="403491"/>
                    <a:pt x="5325616" y="472107"/>
                  </a:cubicBezTo>
                  <a:cubicBezTo>
                    <a:pt x="5323076" y="587381"/>
                    <a:pt x="5321806" y="702656"/>
                    <a:pt x="5320536" y="817930"/>
                  </a:cubicBezTo>
                  <a:cubicBezTo>
                    <a:pt x="5319266" y="924971"/>
                    <a:pt x="5317996" y="1032012"/>
                    <a:pt x="5317996" y="1139052"/>
                  </a:cubicBezTo>
                  <a:cubicBezTo>
                    <a:pt x="5317996" y="1317453"/>
                    <a:pt x="5306566" y="3030102"/>
                    <a:pt x="5305296" y="3208503"/>
                  </a:cubicBezTo>
                  <a:cubicBezTo>
                    <a:pt x="5307836" y="3323778"/>
                    <a:pt x="5306566" y="3439052"/>
                    <a:pt x="5305296" y="3510370"/>
                  </a:cubicBezTo>
                  <a:close/>
                  <a:moveTo>
                    <a:pt x="17780" y="3479890"/>
                  </a:moveTo>
                  <a:cubicBezTo>
                    <a:pt x="22860" y="3481160"/>
                    <a:pt x="29210" y="3483700"/>
                    <a:pt x="36830" y="3483700"/>
                  </a:cubicBezTo>
                  <a:cubicBezTo>
                    <a:pt x="177176" y="3488780"/>
                    <a:pt x="350322" y="3493860"/>
                    <a:pt x="519244" y="3497670"/>
                  </a:cubicBezTo>
                  <a:cubicBezTo>
                    <a:pt x="599482" y="3500210"/>
                    <a:pt x="679720" y="3504020"/>
                    <a:pt x="764182" y="3505290"/>
                  </a:cubicBezTo>
                  <a:cubicBezTo>
                    <a:pt x="819082" y="3506560"/>
                    <a:pt x="2373169" y="3502750"/>
                    <a:pt x="2423845" y="3504020"/>
                  </a:cubicBezTo>
                  <a:cubicBezTo>
                    <a:pt x="2512530" y="3505290"/>
                    <a:pt x="2601214" y="3507830"/>
                    <a:pt x="2689898" y="3509100"/>
                  </a:cubicBezTo>
                  <a:cubicBezTo>
                    <a:pt x="2732129" y="3510370"/>
                    <a:pt x="2770137" y="3510370"/>
                    <a:pt x="2812367" y="3510370"/>
                  </a:cubicBezTo>
                  <a:cubicBezTo>
                    <a:pt x="3002405" y="3510370"/>
                    <a:pt x="3188220" y="3509100"/>
                    <a:pt x="3378257" y="3510370"/>
                  </a:cubicBezTo>
                  <a:cubicBezTo>
                    <a:pt x="3450049" y="3510370"/>
                    <a:pt x="3526065" y="3512910"/>
                    <a:pt x="3597857" y="3512910"/>
                  </a:cubicBezTo>
                  <a:cubicBezTo>
                    <a:pt x="3707656" y="3512910"/>
                    <a:pt x="3813233" y="3509100"/>
                    <a:pt x="3923033" y="3509100"/>
                  </a:cubicBezTo>
                  <a:cubicBezTo>
                    <a:pt x="4053948" y="3509100"/>
                    <a:pt x="4180639" y="3510370"/>
                    <a:pt x="4311554" y="3510370"/>
                  </a:cubicBezTo>
                  <a:cubicBezTo>
                    <a:pt x="4484700" y="3510370"/>
                    <a:pt x="4662069" y="3510370"/>
                    <a:pt x="4835214" y="3509100"/>
                  </a:cubicBezTo>
                  <a:cubicBezTo>
                    <a:pt x="4991467" y="3507830"/>
                    <a:pt x="5143498" y="3505290"/>
                    <a:pt x="5267196" y="3502750"/>
                  </a:cubicBezTo>
                  <a:cubicBezTo>
                    <a:pt x="5272276" y="3502750"/>
                    <a:pt x="5277356" y="3500210"/>
                    <a:pt x="5283706" y="3498940"/>
                  </a:cubicBezTo>
                  <a:cubicBezTo>
                    <a:pt x="5283706" y="3486240"/>
                    <a:pt x="5284976" y="3473540"/>
                    <a:pt x="5284976" y="3450031"/>
                  </a:cubicBezTo>
                  <a:lnTo>
                    <a:pt x="5284976" y="3364947"/>
                  </a:lnTo>
                  <a:cubicBezTo>
                    <a:pt x="5286246" y="3224971"/>
                    <a:pt x="5288786" y="3082250"/>
                    <a:pt x="5287516" y="2942274"/>
                  </a:cubicBezTo>
                  <a:cubicBezTo>
                    <a:pt x="5286246" y="2744661"/>
                    <a:pt x="5298946" y="1015544"/>
                    <a:pt x="5302756" y="817930"/>
                  </a:cubicBezTo>
                  <a:cubicBezTo>
                    <a:pt x="5305296" y="702656"/>
                    <a:pt x="5307836" y="587381"/>
                    <a:pt x="5307836" y="472107"/>
                  </a:cubicBezTo>
                  <a:cubicBezTo>
                    <a:pt x="5307836" y="376045"/>
                    <a:pt x="5309106" y="282727"/>
                    <a:pt x="5316726" y="189410"/>
                  </a:cubicBezTo>
                  <a:cubicBezTo>
                    <a:pt x="5320536" y="134517"/>
                    <a:pt x="5323076" y="79625"/>
                    <a:pt x="5317996" y="49530"/>
                  </a:cubicBezTo>
                  <a:cubicBezTo>
                    <a:pt x="5310376" y="49530"/>
                    <a:pt x="5304026" y="48260"/>
                    <a:pt x="5296406" y="48260"/>
                  </a:cubicBezTo>
                  <a:cubicBezTo>
                    <a:pt x="5263386" y="45720"/>
                    <a:pt x="5177282" y="45720"/>
                    <a:pt x="5063260" y="40640"/>
                  </a:cubicBezTo>
                  <a:cubicBezTo>
                    <a:pt x="4852106" y="33020"/>
                    <a:pt x="4636730" y="27940"/>
                    <a:pt x="4425577" y="27940"/>
                  </a:cubicBezTo>
                  <a:cubicBezTo>
                    <a:pt x="4277770" y="27940"/>
                    <a:pt x="4125740" y="31750"/>
                    <a:pt x="3977932" y="24130"/>
                  </a:cubicBezTo>
                  <a:lnTo>
                    <a:pt x="3935702" y="24130"/>
                  </a:lnTo>
                  <a:cubicBezTo>
                    <a:pt x="3813233" y="27940"/>
                    <a:pt x="3682318" y="33020"/>
                    <a:pt x="3555626" y="34290"/>
                  </a:cubicBezTo>
                  <a:cubicBezTo>
                    <a:pt x="3416265" y="35560"/>
                    <a:pt x="3281127" y="31750"/>
                    <a:pt x="3141766" y="30480"/>
                  </a:cubicBezTo>
                  <a:cubicBezTo>
                    <a:pt x="3010851" y="29210"/>
                    <a:pt x="2879936" y="27940"/>
                    <a:pt x="2753244" y="27940"/>
                  </a:cubicBezTo>
                  <a:cubicBezTo>
                    <a:pt x="2706790" y="27940"/>
                    <a:pt x="2664560" y="29210"/>
                    <a:pt x="2618106" y="27940"/>
                  </a:cubicBezTo>
                  <a:cubicBezTo>
                    <a:pt x="2457630" y="26670"/>
                    <a:pt x="797966" y="24130"/>
                    <a:pt x="633267" y="24130"/>
                  </a:cubicBezTo>
                  <a:cubicBezTo>
                    <a:pt x="489683" y="22860"/>
                    <a:pt x="346098" y="24130"/>
                    <a:pt x="202514" y="24130"/>
                  </a:cubicBezTo>
                  <a:cubicBezTo>
                    <a:pt x="126499" y="24130"/>
                    <a:pt x="45720" y="24130"/>
                    <a:pt x="21590" y="25400"/>
                  </a:cubicBezTo>
                  <a:cubicBezTo>
                    <a:pt x="20320" y="25400"/>
                    <a:pt x="21590" y="36830"/>
                    <a:pt x="22860" y="41910"/>
                  </a:cubicBezTo>
                  <a:cubicBezTo>
                    <a:pt x="26670" y="90603"/>
                    <a:pt x="31750" y="178431"/>
                    <a:pt x="34290" y="263515"/>
                  </a:cubicBezTo>
                  <a:cubicBezTo>
                    <a:pt x="36830" y="417214"/>
                    <a:pt x="38100" y="570913"/>
                    <a:pt x="38100" y="724613"/>
                  </a:cubicBezTo>
                  <a:cubicBezTo>
                    <a:pt x="38100" y="823419"/>
                    <a:pt x="36830" y="919481"/>
                    <a:pt x="35560" y="1018288"/>
                  </a:cubicBezTo>
                  <a:cubicBezTo>
                    <a:pt x="34290" y="1114350"/>
                    <a:pt x="22860" y="2741916"/>
                    <a:pt x="21590" y="2835233"/>
                  </a:cubicBezTo>
                  <a:lnTo>
                    <a:pt x="21590" y="3016379"/>
                  </a:lnTo>
                  <a:cubicBezTo>
                    <a:pt x="21590" y="3153611"/>
                    <a:pt x="20320" y="3293587"/>
                    <a:pt x="20320" y="3430818"/>
                  </a:cubicBezTo>
                  <a:cubicBezTo>
                    <a:pt x="20320" y="3450031"/>
                    <a:pt x="19050" y="3466498"/>
                    <a:pt x="17780" y="3479890"/>
                  </a:cubicBezTo>
                  <a:close/>
                </a:path>
              </a:pathLst>
            </a:custGeom>
            <a:solidFill>
              <a:srgbClr val="929208"/>
            </a:solidFill>
          </p:spPr>
        </p:sp>
      </p:grpSp>
      <p:sp>
        <p:nvSpPr>
          <p:cNvPr id="6" name="Freeform 6"/>
          <p:cNvSpPr/>
          <p:nvPr/>
        </p:nvSpPr>
        <p:spPr>
          <a:xfrm>
            <a:off x="-255076" y="324569"/>
            <a:ext cx="1881751" cy="630387"/>
          </a:xfrm>
          <a:custGeom>
            <a:avLst/>
            <a:gdLst/>
            <a:ahLst/>
            <a:cxnLst/>
            <a:rect l="l" t="t" r="r" b="b"/>
            <a:pathLst>
              <a:path w="2822626" h="945580">
                <a:moveTo>
                  <a:pt x="0" y="0"/>
                </a:moveTo>
                <a:lnTo>
                  <a:pt x="2822626" y="0"/>
                </a:lnTo>
                <a:lnTo>
                  <a:pt x="2822626" y="945580"/>
                </a:lnTo>
                <a:lnTo>
                  <a:pt x="0" y="94558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1079563">
            <a:off x="11138096" y="4088250"/>
            <a:ext cx="736209" cy="1127897"/>
          </a:xfrm>
          <a:custGeom>
            <a:avLst/>
            <a:gdLst/>
            <a:ahLst/>
            <a:cxnLst/>
            <a:rect l="l" t="t" r="r" b="b"/>
            <a:pathLst>
              <a:path w="1104313" h="1691845">
                <a:moveTo>
                  <a:pt x="0" y="0"/>
                </a:moveTo>
                <a:lnTo>
                  <a:pt x="1104314" y="0"/>
                </a:lnTo>
                <a:lnTo>
                  <a:pt x="1104314" y="1691845"/>
                </a:lnTo>
                <a:lnTo>
                  <a:pt x="0" y="169184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719904">
            <a:off x="6087011" y="1130241"/>
            <a:ext cx="635171" cy="678098"/>
          </a:xfrm>
          <a:custGeom>
            <a:avLst/>
            <a:gdLst/>
            <a:ahLst/>
            <a:cxnLst/>
            <a:rect l="l" t="t" r="r" b="b"/>
            <a:pathLst>
              <a:path w="1262542" h="920508">
                <a:moveTo>
                  <a:pt x="0" y="0"/>
                </a:moveTo>
                <a:lnTo>
                  <a:pt x="1262542" y="0"/>
                </a:lnTo>
                <a:lnTo>
                  <a:pt x="1262542" y="920508"/>
                </a:lnTo>
                <a:lnTo>
                  <a:pt x="0" y="92050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0" name="Freeform 10"/>
          <p:cNvSpPr/>
          <p:nvPr/>
        </p:nvSpPr>
        <p:spPr>
          <a:xfrm>
            <a:off x="7815375" y="440439"/>
            <a:ext cx="2104567" cy="501269"/>
          </a:xfrm>
          <a:custGeom>
            <a:avLst/>
            <a:gdLst/>
            <a:ahLst/>
            <a:cxnLst/>
            <a:rect l="l" t="t" r="r" b="b"/>
            <a:pathLst>
              <a:path w="3156851" h="751904">
                <a:moveTo>
                  <a:pt x="0" y="0"/>
                </a:moveTo>
                <a:lnTo>
                  <a:pt x="3156851" y="0"/>
                </a:lnTo>
                <a:lnTo>
                  <a:pt x="3156851" y="751905"/>
                </a:lnTo>
                <a:lnTo>
                  <a:pt x="0" y="75190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9128007" y="3912415"/>
            <a:ext cx="2902497" cy="3015581"/>
          </a:xfrm>
          <a:custGeom>
            <a:avLst/>
            <a:gdLst/>
            <a:ahLst/>
            <a:cxnLst/>
            <a:rect l="l" t="t" r="r" b="b"/>
            <a:pathLst>
              <a:path w="4353746" h="4523372">
                <a:moveTo>
                  <a:pt x="0" y="0"/>
                </a:moveTo>
                <a:lnTo>
                  <a:pt x="4353746" y="0"/>
                </a:lnTo>
                <a:lnTo>
                  <a:pt x="4353746" y="4523372"/>
                </a:lnTo>
                <a:lnTo>
                  <a:pt x="0" y="4523372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0" y="5420205"/>
            <a:ext cx="1809356" cy="1555727"/>
          </a:xfrm>
          <a:custGeom>
            <a:avLst/>
            <a:gdLst/>
            <a:ahLst/>
            <a:cxnLst/>
            <a:rect l="l" t="t" r="r" b="b"/>
            <a:pathLst>
              <a:path w="3477039" h="2806111">
                <a:moveTo>
                  <a:pt x="0" y="0"/>
                </a:moveTo>
                <a:lnTo>
                  <a:pt x="3477040" y="0"/>
                </a:lnTo>
                <a:lnTo>
                  <a:pt x="3477040" y="2806111"/>
                </a:lnTo>
                <a:lnTo>
                  <a:pt x="0" y="280611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7342032" y="311016"/>
            <a:ext cx="2316548" cy="2316548"/>
          </a:xfrm>
          <a:custGeom>
            <a:avLst/>
            <a:gdLst/>
            <a:ahLst/>
            <a:cxnLst/>
            <a:rect l="l" t="t" r="r" b="b"/>
            <a:pathLst>
              <a:path w="3474822" h="3474822">
                <a:moveTo>
                  <a:pt x="0" y="0"/>
                </a:moveTo>
                <a:lnTo>
                  <a:pt x="3474822" y="0"/>
                </a:lnTo>
                <a:lnTo>
                  <a:pt x="3474822" y="3474822"/>
                </a:lnTo>
                <a:lnTo>
                  <a:pt x="0" y="347482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9216191" y="551581"/>
            <a:ext cx="2590341" cy="2305403"/>
          </a:xfrm>
          <a:custGeom>
            <a:avLst/>
            <a:gdLst/>
            <a:ahLst/>
            <a:cxnLst/>
            <a:rect l="l" t="t" r="r" b="b"/>
            <a:pathLst>
              <a:path w="3885511" h="3458105">
                <a:moveTo>
                  <a:pt x="0" y="0"/>
                </a:moveTo>
                <a:lnTo>
                  <a:pt x="3885511" y="0"/>
                </a:lnTo>
                <a:lnTo>
                  <a:pt x="3885511" y="3458104"/>
                </a:lnTo>
                <a:lnTo>
                  <a:pt x="0" y="3458104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92E1CDFE-E450-96B7-6E96-F3AC56A8AE18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546584" y="963702"/>
            <a:ext cx="5383235" cy="187163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576294D-C090-C357-1826-3659AEE2FC4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81612" y="1886905"/>
            <a:ext cx="7395089" cy="395664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E91BB8A-6BBE-3ED9-09B0-E44E030639C3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578883" y="5236384"/>
            <a:ext cx="2353260" cy="142658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012C4AE-CB62-05F1-F0EA-EE4E61ECAA9C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66" y="0"/>
            <a:ext cx="1204784" cy="120478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4192786-9523-4F9B-0ECD-D9DCF3674ECA}"/>
              </a:ext>
            </a:extLst>
          </p:cNvPr>
          <p:cNvPicPr>
            <a:picLocks noChangeAspect="1"/>
          </p:cNvPicPr>
          <p:nvPr/>
        </p:nvPicPr>
        <p:blipFill>
          <a:blip r:embed="rId2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62767">
            <a:off x="7996800" y="4907210"/>
            <a:ext cx="1091723" cy="112564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547ADF2-9119-0197-DEA1-8CBC938DB7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4732" y="584534"/>
            <a:ext cx="2214777" cy="2159774"/>
          </a:xfrm>
          <a:prstGeom prst="rect">
            <a:avLst/>
          </a:prstGeom>
        </p:spPr>
      </p:pic>
      <p:sp>
        <p:nvSpPr>
          <p:cNvPr id="15" name="Arrow: Left 14">
            <a:hlinkClick r:id="rId5" action="ppaction://hlinksldjump"/>
            <a:extLst>
              <a:ext uri="{FF2B5EF4-FFF2-40B4-BE49-F238E27FC236}">
                <a16:creationId xmlns:a16="http://schemas.microsoft.com/office/drawing/2014/main" id="{56E991E4-0F0D-0905-CC29-97020A4C328D}"/>
              </a:ext>
            </a:extLst>
          </p:cNvPr>
          <p:cNvSpPr/>
          <p:nvPr/>
        </p:nvSpPr>
        <p:spPr>
          <a:xfrm>
            <a:off x="10288699" y="5738154"/>
            <a:ext cx="896706" cy="798306"/>
          </a:xfrm>
          <a:prstGeom prst="leftArrow">
            <a:avLst/>
          </a:prstGeom>
          <a:solidFill>
            <a:srgbClr val="8CE3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Aachen" panose="02020500000000000000" pitchFamily="18" charset="0"/>
              <a:cs typeface="Arial" panose="020B06040202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55811B2-332B-23B5-77AA-B1D280315922}"/>
              </a:ext>
            </a:extLst>
          </p:cNvPr>
          <p:cNvGrpSpPr/>
          <p:nvPr/>
        </p:nvGrpSpPr>
        <p:grpSpPr>
          <a:xfrm>
            <a:off x="3658006" y="813770"/>
            <a:ext cx="6481416" cy="5230459"/>
            <a:chOff x="3252892" y="813770"/>
            <a:chExt cx="6481416" cy="5230459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412DAB7B-A6D1-9CC0-53CA-0024D027AFF2}"/>
                </a:ext>
              </a:extLst>
            </p:cNvPr>
            <p:cNvGrpSpPr/>
            <p:nvPr/>
          </p:nvGrpSpPr>
          <p:grpSpPr>
            <a:xfrm>
              <a:off x="3252892" y="813770"/>
              <a:ext cx="6481416" cy="5230459"/>
              <a:chOff x="3252892" y="813770"/>
              <a:chExt cx="6481416" cy="5230459"/>
            </a:xfrm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76CC8A84-58E1-F782-09D9-6E29D84BE31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52892" y="813770"/>
                <a:ext cx="6481416" cy="5230459"/>
              </a:xfrm>
              <a:prstGeom prst="rect">
                <a:avLst/>
              </a:prstGeom>
            </p:spPr>
          </p:pic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6DC2C17B-49A7-64DA-486D-66B49676E6C5}"/>
                  </a:ext>
                </a:extLst>
              </p:cNvPr>
              <p:cNvSpPr txBox="1"/>
              <p:nvPr/>
            </p:nvSpPr>
            <p:spPr>
              <a:xfrm>
                <a:off x="4206738" y="1159647"/>
                <a:ext cx="500671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LUCKY NUMBER</a:t>
                </a:r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AC0B134-36DC-71BC-CE33-4972CDA33E46}"/>
                </a:ext>
              </a:extLst>
            </p:cNvPr>
            <p:cNvSpPr txBox="1"/>
            <p:nvPr/>
          </p:nvSpPr>
          <p:spPr>
            <a:xfrm>
              <a:off x="5297002" y="3835516"/>
              <a:ext cx="239319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May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mắn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61001801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5577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8888" b="-81244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638300" y="1552575"/>
            <a:ext cx="8639175" cy="3085985"/>
            <a:chOff x="-3810" y="0"/>
            <a:chExt cx="6345402" cy="3212897"/>
          </a:xfrm>
        </p:grpSpPr>
        <p:sp>
          <p:nvSpPr>
            <p:cNvPr id="4" name="Freeform 4"/>
            <p:cNvSpPr/>
            <p:nvPr/>
          </p:nvSpPr>
          <p:spPr>
            <a:xfrm>
              <a:off x="10160" y="16510"/>
              <a:ext cx="6316192" cy="3186227"/>
            </a:xfrm>
            <a:custGeom>
              <a:avLst/>
              <a:gdLst/>
              <a:ahLst/>
              <a:cxnLst/>
              <a:rect l="l" t="t" r="r" b="b"/>
              <a:pathLst>
                <a:path w="6316192" h="3186227">
                  <a:moveTo>
                    <a:pt x="6316192" y="3186227"/>
                  </a:moveTo>
                  <a:lnTo>
                    <a:pt x="0" y="3178607"/>
                  </a:lnTo>
                  <a:lnTo>
                    <a:pt x="0" y="1118294"/>
                  </a:lnTo>
                  <a:lnTo>
                    <a:pt x="17780" y="19050"/>
                  </a:lnTo>
                  <a:lnTo>
                    <a:pt x="3147697" y="0"/>
                  </a:lnTo>
                  <a:lnTo>
                    <a:pt x="6297142" y="508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-3810" y="0"/>
              <a:ext cx="6345402" cy="3212897"/>
            </a:xfrm>
            <a:custGeom>
              <a:avLst/>
              <a:gdLst/>
              <a:ahLst/>
              <a:cxnLst/>
              <a:rect l="l" t="t" r="r" b="b"/>
              <a:pathLst>
                <a:path w="6345402" h="3212897">
                  <a:moveTo>
                    <a:pt x="6311112" y="21590"/>
                  </a:moveTo>
                  <a:cubicBezTo>
                    <a:pt x="6312382" y="34290"/>
                    <a:pt x="6312382" y="44450"/>
                    <a:pt x="6313652" y="54610"/>
                  </a:cubicBezTo>
                  <a:cubicBezTo>
                    <a:pt x="6316192" y="112104"/>
                    <a:pt x="6317462" y="181272"/>
                    <a:pt x="6320002" y="247970"/>
                  </a:cubicBezTo>
                  <a:cubicBezTo>
                    <a:pt x="6320002" y="344311"/>
                    <a:pt x="6332702" y="2243963"/>
                    <a:pt x="6339052" y="2340304"/>
                  </a:cubicBezTo>
                  <a:cubicBezTo>
                    <a:pt x="6345402" y="2486052"/>
                    <a:pt x="6341592" y="2634269"/>
                    <a:pt x="6341592" y="2780016"/>
                  </a:cubicBezTo>
                  <a:cubicBezTo>
                    <a:pt x="6341592" y="2908471"/>
                    <a:pt x="6342862" y="3027045"/>
                    <a:pt x="6344132" y="3151937"/>
                  </a:cubicBezTo>
                  <a:cubicBezTo>
                    <a:pt x="6344132" y="3173527"/>
                    <a:pt x="6344132" y="3187497"/>
                    <a:pt x="6344132" y="3211627"/>
                  </a:cubicBezTo>
                  <a:cubicBezTo>
                    <a:pt x="6321272" y="3211627"/>
                    <a:pt x="6300952" y="3212897"/>
                    <a:pt x="6265612" y="3211627"/>
                  </a:cubicBezTo>
                  <a:cubicBezTo>
                    <a:pt x="5944343" y="3206547"/>
                    <a:pt x="5618132" y="3212897"/>
                    <a:pt x="5296864" y="3207817"/>
                  </a:cubicBezTo>
                  <a:cubicBezTo>
                    <a:pt x="5104103" y="3204007"/>
                    <a:pt x="4916285" y="3206547"/>
                    <a:pt x="4723525" y="3204007"/>
                  </a:cubicBezTo>
                  <a:cubicBezTo>
                    <a:pt x="4634558" y="3202737"/>
                    <a:pt x="4545591" y="3201467"/>
                    <a:pt x="4456625" y="3200197"/>
                  </a:cubicBezTo>
                  <a:cubicBezTo>
                    <a:pt x="4402256" y="3200197"/>
                    <a:pt x="4352831" y="3201467"/>
                    <a:pt x="4298462" y="3201467"/>
                  </a:cubicBezTo>
                  <a:cubicBezTo>
                    <a:pt x="4160069" y="3200197"/>
                    <a:pt x="3779490" y="3201467"/>
                    <a:pt x="3641098" y="3200197"/>
                  </a:cubicBezTo>
                  <a:cubicBezTo>
                    <a:pt x="3542246" y="3198927"/>
                    <a:pt x="1565212" y="3207817"/>
                    <a:pt x="1466360" y="3206547"/>
                  </a:cubicBezTo>
                  <a:cubicBezTo>
                    <a:pt x="1441647" y="3206547"/>
                    <a:pt x="1411992" y="3207817"/>
                    <a:pt x="1387279" y="3207817"/>
                  </a:cubicBezTo>
                  <a:cubicBezTo>
                    <a:pt x="1327968" y="3207817"/>
                    <a:pt x="1273599" y="3209087"/>
                    <a:pt x="1214288" y="3209087"/>
                  </a:cubicBezTo>
                  <a:cubicBezTo>
                    <a:pt x="1066010" y="3209087"/>
                    <a:pt x="922675" y="3207817"/>
                    <a:pt x="774398" y="3206547"/>
                  </a:cubicBezTo>
                  <a:cubicBezTo>
                    <a:pt x="685431" y="3205277"/>
                    <a:pt x="596465" y="3204007"/>
                    <a:pt x="512441" y="3202737"/>
                  </a:cubicBezTo>
                  <a:cubicBezTo>
                    <a:pt x="354278" y="3201467"/>
                    <a:pt x="196115" y="3200197"/>
                    <a:pt x="48260" y="3200197"/>
                  </a:cubicBezTo>
                  <a:cubicBezTo>
                    <a:pt x="38100" y="3200197"/>
                    <a:pt x="29210" y="3200197"/>
                    <a:pt x="19050" y="3198927"/>
                  </a:cubicBezTo>
                  <a:cubicBezTo>
                    <a:pt x="10160" y="3197657"/>
                    <a:pt x="5080" y="3191307"/>
                    <a:pt x="7620" y="3182417"/>
                  </a:cubicBezTo>
                  <a:cubicBezTo>
                    <a:pt x="16510" y="3150559"/>
                    <a:pt x="12700" y="3088802"/>
                    <a:pt x="11430" y="3024574"/>
                  </a:cubicBezTo>
                  <a:cubicBezTo>
                    <a:pt x="10160" y="2893649"/>
                    <a:pt x="6350" y="2765194"/>
                    <a:pt x="7620" y="2634269"/>
                  </a:cubicBezTo>
                  <a:cubicBezTo>
                    <a:pt x="5080" y="2471230"/>
                    <a:pt x="0" y="453004"/>
                    <a:pt x="7620" y="287495"/>
                  </a:cubicBezTo>
                  <a:cubicBezTo>
                    <a:pt x="8890" y="255381"/>
                    <a:pt x="7620" y="220797"/>
                    <a:pt x="8890" y="188683"/>
                  </a:cubicBezTo>
                  <a:cubicBezTo>
                    <a:pt x="10160" y="136807"/>
                    <a:pt x="12700" y="79990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72551" y="30480"/>
                    <a:pt x="151632" y="29210"/>
                  </a:cubicBezTo>
                  <a:cubicBezTo>
                    <a:pt x="285082" y="25400"/>
                    <a:pt x="418532" y="22860"/>
                    <a:pt x="556924" y="20320"/>
                  </a:cubicBezTo>
                  <a:cubicBezTo>
                    <a:pt x="650833" y="17780"/>
                    <a:pt x="744742" y="16510"/>
                    <a:pt x="833709" y="13970"/>
                  </a:cubicBezTo>
                  <a:cubicBezTo>
                    <a:pt x="922676" y="11430"/>
                    <a:pt x="1016585" y="8890"/>
                    <a:pt x="1105551" y="8890"/>
                  </a:cubicBezTo>
                  <a:cubicBezTo>
                    <a:pt x="1204403" y="7620"/>
                    <a:pt x="1303255" y="10160"/>
                    <a:pt x="1402106" y="8890"/>
                  </a:cubicBezTo>
                  <a:cubicBezTo>
                    <a:pt x="1525671" y="8890"/>
                    <a:pt x="3764663" y="6350"/>
                    <a:pt x="3888227" y="5080"/>
                  </a:cubicBezTo>
                  <a:cubicBezTo>
                    <a:pt x="4006849" y="3810"/>
                    <a:pt x="4125472" y="2540"/>
                    <a:pt x="4249036" y="2540"/>
                  </a:cubicBezTo>
                  <a:cubicBezTo>
                    <a:pt x="4451682" y="1270"/>
                    <a:pt x="4649386" y="0"/>
                    <a:pt x="4852032" y="0"/>
                  </a:cubicBezTo>
                  <a:cubicBezTo>
                    <a:pt x="4936056" y="0"/>
                    <a:pt x="5025022" y="2540"/>
                    <a:pt x="5109046" y="2540"/>
                  </a:cubicBezTo>
                  <a:cubicBezTo>
                    <a:pt x="5341348" y="3810"/>
                    <a:pt x="5578592" y="5080"/>
                    <a:pt x="5810894" y="7620"/>
                  </a:cubicBezTo>
                  <a:cubicBezTo>
                    <a:pt x="5934458" y="8890"/>
                    <a:pt x="6058023" y="12700"/>
                    <a:pt x="6181588" y="16510"/>
                  </a:cubicBezTo>
                  <a:cubicBezTo>
                    <a:pt x="6211243" y="16510"/>
                    <a:pt x="6240899" y="16510"/>
                    <a:pt x="6265612" y="16510"/>
                  </a:cubicBezTo>
                  <a:cubicBezTo>
                    <a:pt x="6292062" y="17780"/>
                    <a:pt x="6300952" y="20320"/>
                    <a:pt x="6311112" y="21590"/>
                  </a:cubicBezTo>
                  <a:close/>
                  <a:moveTo>
                    <a:pt x="6321272" y="3195117"/>
                  </a:moveTo>
                  <a:cubicBezTo>
                    <a:pt x="6322542" y="3178607"/>
                    <a:pt x="6323812" y="3165907"/>
                    <a:pt x="6323812" y="3153207"/>
                  </a:cubicBezTo>
                  <a:cubicBezTo>
                    <a:pt x="6322542" y="3014693"/>
                    <a:pt x="6321272" y="2883768"/>
                    <a:pt x="6321272" y="2742962"/>
                  </a:cubicBezTo>
                  <a:cubicBezTo>
                    <a:pt x="6321272" y="2678734"/>
                    <a:pt x="6323812" y="2614507"/>
                    <a:pt x="6322542" y="2550279"/>
                  </a:cubicBezTo>
                  <a:cubicBezTo>
                    <a:pt x="6322542" y="2490992"/>
                    <a:pt x="6321272" y="2429235"/>
                    <a:pt x="6320002" y="2369948"/>
                  </a:cubicBezTo>
                  <a:cubicBezTo>
                    <a:pt x="6314922" y="2278547"/>
                    <a:pt x="6303492" y="386306"/>
                    <a:pt x="6303492" y="294906"/>
                  </a:cubicBezTo>
                  <a:cubicBezTo>
                    <a:pt x="6300952" y="218327"/>
                    <a:pt x="6298412" y="139277"/>
                    <a:pt x="6295872" y="63500"/>
                  </a:cubicBezTo>
                  <a:cubicBezTo>
                    <a:pt x="6294602" y="44450"/>
                    <a:pt x="6293332" y="43180"/>
                    <a:pt x="6250784" y="41910"/>
                  </a:cubicBezTo>
                  <a:cubicBezTo>
                    <a:pt x="6235956" y="41910"/>
                    <a:pt x="6226071" y="41910"/>
                    <a:pt x="6211243" y="40640"/>
                  </a:cubicBezTo>
                  <a:cubicBezTo>
                    <a:pt x="6087679" y="36830"/>
                    <a:pt x="5959171" y="31750"/>
                    <a:pt x="5835606" y="30480"/>
                  </a:cubicBezTo>
                  <a:cubicBezTo>
                    <a:pt x="5534109" y="26670"/>
                    <a:pt x="5227669" y="25400"/>
                    <a:pt x="4926171" y="22860"/>
                  </a:cubicBezTo>
                  <a:cubicBezTo>
                    <a:pt x="4881687" y="22860"/>
                    <a:pt x="4832262" y="22860"/>
                    <a:pt x="4787778" y="22860"/>
                  </a:cubicBezTo>
                  <a:cubicBezTo>
                    <a:pt x="4713640" y="22860"/>
                    <a:pt x="4639501" y="22860"/>
                    <a:pt x="4570305" y="22860"/>
                  </a:cubicBezTo>
                  <a:cubicBezTo>
                    <a:pt x="4412142" y="22860"/>
                    <a:pt x="4253979" y="22860"/>
                    <a:pt x="4100759" y="24130"/>
                  </a:cubicBezTo>
                  <a:cubicBezTo>
                    <a:pt x="3967309" y="25400"/>
                    <a:pt x="1718432" y="29210"/>
                    <a:pt x="1584982" y="29210"/>
                  </a:cubicBezTo>
                  <a:cubicBezTo>
                    <a:pt x="1367508" y="29210"/>
                    <a:pt x="1150035" y="26670"/>
                    <a:pt x="932561" y="33020"/>
                  </a:cubicBezTo>
                  <a:cubicBezTo>
                    <a:pt x="818881" y="36830"/>
                    <a:pt x="710144" y="36830"/>
                    <a:pt x="601407" y="38100"/>
                  </a:cubicBezTo>
                  <a:cubicBezTo>
                    <a:pt x="413589" y="41910"/>
                    <a:pt x="225771" y="45720"/>
                    <a:pt x="49530" y="50800"/>
                  </a:cubicBezTo>
                  <a:cubicBezTo>
                    <a:pt x="36830" y="50800"/>
                    <a:pt x="34290" y="53340"/>
                    <a:pt x="33020" y="72580"/>
                  </a:cubicBezTo>
                  <a:cubicBezTo>
                    <a:pt x="31750" y="117045"/>
                    <a:pt x="31750" y="161510"/>
                    <a:pt x="30480" y="205975"/>
                  </a:cubicBezTo>
                  <a:cubicBezTo>
                    <a:pt x="29210" y="280084"/>
                    <a:pt x="26670" y="351722"/>
                    <a:pt x="25400" y="425831"/>
                  </a:cubicBezTo>
                  <a:cubicBezTo>
                    <a:pt x="20320" y="504880"/>
                    <a:pt x="26670" y="2436646"/>
                    <a:pt x="29210" y="2515695"/>
                  </a:cubicBezTo>
                  <a:cubicBezTo>
                    <a:pt x="29210" y="2599685"/>
                    <a:pt x="29210" y="2686145"/>
                    <a:pt x="30480" y="2770135"/>
                  </a:cubicBezTo>
                  <a:cubicBezTo>
                    <a:pt x="30480" y="2831892"/>
                    <a:pt x="33020" y="2893649"/>
                    <a:pt x="33020" y="2955406"/>
                  </a:cubicBezTo>
                  <a:cubicBezTo>
                    <a:pt x="33020" y="3022104"/>
                    <a:pt x="33020" y="3088802"/>
                    <a:pt x="31750" y="3153207"/>
                  </a:cubicBezTo>
                  <a:cubicBezTo>
                    <a:pt x="31750" y="3157017"/>
                    <a:pt x="31750" y="3159557"/>
                    <a:pt x="31750" y="3163367"/>
                  </a:cubicBezTo>
                  <a:cubicBezTo>
                    <a:pt x="31750" y="3173527"/>
                    <a:pt x="35560" y="3177337"/>
                    <a:pt x="44450" y="3177337"/>
                  </a:cubicBezTo>
                  <a:cubicBezTo>
                    <a:pt x="82436" y="3177337"/>
                    <a:pt x="151632" y="3178607"/>
                    <a:pt x="215886" y="3178607"/>
                  </a:cubicBezTo>
                  <a:cubicBezTo>
                    <a:pt x="309795" y="3178607"/>
                    <a:pt x="408647" y="3176067"/>
                    <a:pt x="502556" y="3178607"/>
                  </a:cubicBezTo>
                  <a:cubicBezTo>
                    <a:pt x="655776" y="3182417"/>
                    <a:pt x="808996" y="3184957"/>
                    <a:pt x="962216" y="3183687"/>
                  </a:cubicBezTo>
                  <a:cubicBezTo>
                    <a:pt x="1061068" y="3182417"/>
                    <a:pt x="1154977" y="3184957"/>
                    <a:pt x="1253829" y="3184957"/>
                  </a:cubicBezTo>
                  <a:cubicBezTo>
                    <a:pt x="1397164" y="3184957"/>
                    <a:pt x="1540499" y="3183687"/>
                    <a:pt x="1683834" y="3184957"/>
                  </a:cubicBezTo>
                  <a:cubicBezTo>
                    <a:pt x="1896365" y="3186227"/>
                    <a:pt x="4229266" y="3176067"/>
                    <a:pt x="4446740" y="3178607"/>
                  </a:cubicBezTo>
                  <a:cubicBezTo>
                    <a:pt x="4540649" y="3179877"/>
                    <a:pt x="4634558" y="3181147"/>
                    <a:pt x="4723525" y="3181147"/>
                  </a:cubicBezTo>
                  <a:cubicBezTo>
                    <a:pt x="4886630" y="3183687"/>
                    <a:pt x="5044793" y="3179877"/>
                    <a:pt x="5207898" y="3183687"/>
                  </a:cubicBezTo>
                  <a:cubicBezTo>
                    <a:pt x="5341348" y="3186227"/>
                    <a:pt x="5474797" y="3186227"/>
                    <a:pt x="5608247" y="3188767"/>
                  </a:cubicBezTo>
                  <a:cubicBezTo>
                    <a:pt x="5805951" y="3192577"/>
                    <a:pt x="6003654" y="3195117"/>
                    <a:pt x="6201358" y="3196387"/>
                  </a:cubicBezTo>
                  <a:cubicBezTo>
                    <a:pt x="6275497" y="3196387"/>
                    <a:pt x="6300952" y="3195117"/>
                    <a:pt x="6321272" y="3195117"/>
                  </a:cubicBezTo>
                  <a:close/>
                </a:path>
              </a:pathLst>
            </a:custGeom>
            <a:solidFill>
              <a:srgbClr val="929208"/>
            </a:solidFill>
          </p:spPr>
        </p:sp>
      </p:grpSp>
      <p:sp>
        <p:nvSpPr>
          <p:cNvPr id="9" name="Freeform 9"/>
          <p:cNvSpPr/>
          <p:nvPr/>
        </p:nvSpPr>
        <p:spPr>
          <a:xfrm rot="-5400000">
            <a:off x="4882942" y="418852"/>
            <a:ext cx="2241550" cy="533897"/>
          </a:xfrm>
          <a:custGeom>
            <a:avLst/>
            <a:gdLst/>
            <a:ahLst/>
            <a:cxnLst/>
            <a:rect l="l" t="t" r="r" b="b"/>
            <a:pathLst>
              <a:path w="3362325" h="800845">
                <a:moveTo>
                  <a:pt x="0" y="0"/>
                </a:moveTo>
                <a:lnTo>
                  <a:pt x="3362325" y="0"/>
                </a:lnTo>
                <a:lnTo>
                  <a:pt x="3362325" y="800844"/>
                </a:lnTo>
                <a:lnTo>
                  <a:pt x="0" y="80084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1458242">
            <a:off x="5666349" y="5827942"/>
            <a:ext cx="859303" cy="688517"/>
          </a:xfrm>
          <a:custGeom>
            <a:avLst/>
            <a:gdLst/>
            <a:ahLst/>
            <a:cxnLst/>
            <a:rect l="l" t="t" r="r" b="b"/>
            <a:pathLst>
              <a:path w="1288955" h="1032775">
                <a:moveTo>
                  <a:pt x="0" y="0"/>
                </a:moveTo>
                <a:lnTo>
                  <a:pt x="1288954" y="0"/>
                </a:lnTo>
                <a:lnTo>
                  <a:pt x="1288954" y="1032776"/>
                </a:lnTo>
                <a:lnTo>
                  <a:pt x="0" y="103277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0057497" y="2960535"/>
            <a:ext cx="904563" cy="936930"/>
          </a:xfrm>
          <a:custGeom>
            <a:avLst/>
            <a:gdLst/>
            <a:ahLst/>
            <a:cxnLst/>
            <a:rect l="l" t="t" r="r" b="b"/>
            <a:pathLst>
              <a:path w="1356845" h="1405395">
                <a:moveTo>
                  <a:pt x="0" y="0"/>
                </a:moveTo>
                <a:lnTo>
                  <a:pt x="1356846" y="0"/>
                </a:lnTo>
                <a:lnTo>
                  <a:pt x="1356846" y="1405396"/>
                </a:lnTo>
                <a:lnTo>
                  <a:pt x="0" y="140539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0565325" y="6310079"/>
            <a:ext cx="1881751" cy="630387"/>
          </a:xfrm>
          <a:custGeom>
            <a:avLst/>
            <a:gdLst/>
            <a:ahLst/>
            <a:cxnLst/>
            <a:rect l="l" t="t" r="r" b="b"/>
            <a:pathLst>
              <a:path w="2822626" h="945580">
                <a:moveTo>
                  <a:pt x="0" y="0"/>
                </a:moveTo>
                <a:lnTo>
                  <a:pt x="2822626" y="0"/>
                </a:lnTo>
                <a:lnTo>
                  <a:pt x="2822626" y="945580"/>
                </a:lnTo>
                <a:lnTo>
                  <a:pt x="0" y="94558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228600" y="224001"/>
            <a:ext cx="2236385" cy="2241550"/>
          </a:xfrm>
          <a:custGeom>
            <a:avLst/>
            <a:gdLst/>
            <a:ahLst/>
            <a:cxnLst/>
            <a:rect l="l" t="t" r="r" b="b"/>
            <a:pathLst>
              <a:path w="3188225" h="3135088">
                <a:moveTo>
                  <a:pt x="0" y="0"/>
                </a:moveTo>
                <a:lnTo>
                  <a:pt x="3188225" y="0"/>
                </a:lnTo>
                <a:lnTo>
                  <a:pt x="3188225" y="3135088"/>
                </a:lnTo>
                <a:lnTo>
                  <a:pt x="0" y="313508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9470474" y="4152901"/>
            <a:ext cx="2465745" cy="2705100"/>
          </a:xfrm>
          <a:custGeom>
            <a:avLst/>
            <a:gdLst/>
            <a:ahLst/>
            <a:cxnLst/>
            <a:rect l="l" t="t" r="r" b="b"/>
            <a:pathLst>
              <a:path w="2922476" h="3036338">
                <a:moveTo>
                  <a:pt x="0" y="0"/>
                </a:moveTo>
                <a:lnTo>
                  <a:pt x="2922475" y="0"/>
                </a:lnTo>
                <a:lnTo>
                  <a:pt x="2922475" y="3036338"/>
                </a:lnTo>
                <a:lnTo>
                  <a:pt x="0" y="3036338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20" name="Freeform 13">
            <a:extLst>
              <a:ext uri="{FF2B5EF4-FFF2-40B4-BE49-F238E27FC236}">
                <a16:creationId xmlns:a16="http://schemas.microsoft.com/office/drawing/2014/main" id="{E54E4015-380E-EA77-7E8D-461D8B605C21}"/>
              </a:ext>
            </a:extLst>
          </p:cNvPr>
          <p:cNvSpPr/>
          <p:nvPr/>
        </p:nvSpPr>
        <p:spPr>
          <a:xfrm>
            <a:off x="499046" y="4235316"/>
            <a:ext cx="2316548" cy="2316548"/>
          </a:xfrm>
          <a:custGeom>
            <a:avLst/>
            <a:gdLst/>
            <a:ahLst/>
            <a:cxnLst/>
            <a:rect l="l" t="t" r="r" b="b"/>
            <a:pathLst>
              <a:path w="3474822" h="3474822">
                <a:moveTo>
                  <a:pt x="0" y="0"/>
                </a:moveTo>
                <a:lnTo>
                  <a:pt x="3474822" y="0"/>
                </a:lnTo>
                <a:lnTo>
                  <a:pt x="3474822" y="3474822"/>
                </a:lnTo>
                <a:lnTo>
                  <a:pt x="0" y="347482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14">
            <a:extLst>
              <a:ext uri="{FF2B5EF4-FFF2-40B4-BE49-F238E27FC236}">
                <a16:creationId xmlns:a16="http://schemas.microsoft.com/office/drawing/2014/main" id="{9D96DCF6-6725-0D8A-7F0C-229A92B870D3}"/>
              </a:ext>
            </a:extLst>
          </p:cNvPr>
          <p:cNvSpPr/>
          <p:nvPr/>
        </p:nvSpPr>
        <p:spPr>
          <a:xfrm>
            <a:off x="2373205" y="4475881"/>
            <a:ext cx="2590341" cy="2305403"/>
          </a:xfrm>
          <a:custGeom>
            <a:avLst/>
            <a:gdLst/>
            <a:ahLst/>
            <a:cxnLst/>
            <a:rect l="l" t="t" r="r" b="b"/>
            <a:pathLst>
              <a:path w="3885511" h="3458105">
                <a:moveTo>
                  <a:pt x="0" y="0"/>
                </a:moveTo>
                <a:lnTo>
                  <a:pt x="3885511" y="0"/>
                </a:lnTo>
                <a:lnTo>
                  <a:pt x="3885511" y="3458104"/>
                </a:lnTo>
                <a:lnTo>
                  <a:pt x="0" y="3458104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A5E49D2-8236-516A-C8C8-61B4BF69BF27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509361" y="2213536"/>
            <a:ext cx="8895324" cy="1895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04021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5577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8888" b="-81244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638300" y="1552575"/>
            <a:ext cx="8639175" cy="3085985"/>
            <a:chOff x="-3810" y="0"/>
            <a:chExt cx="6345402" cy="3212897"/>
          </a:xfrm>
        </p:grpSpPr>
        <p:sp>
          <p:nvSpPr>
            <p:cNvPr id="4" name="Freeform 4"/>
            <p:cNvSpPr/>
            <p:nvPr/>
          </p:nvSpPr>
          <p:spPr>
            <a:xfrm>
              <a:off x="10160" y="16510"/>
              <a:ext cx="6316192" cy="3186227"/>
            </a:xfrm>
            <a:custGeom>
              <a:avLst/>
              <a:gdLst/>
              <a:ahLst/>
              <a:cxnLst/>
              <a:rect l="l" t="t" r="r" b="b"/>
              <a:pathLst>
                <a:path w="6316192" h="3186227">
                  <a:moveTo>
                    <a:pt x="6316192" y="3186227"/>
                  </a:moveTo>
                  <a:lnTo>
                    <a:pt x="0" y="3178607"/>
                  </a:lnTo>
                  <a:lnTo>
                    <a:pt x="0" y="1118294"/>
                  </a:lnTo>
                  <a:lnTo>
                    <a:pt x="17780" y="19050"/>
                  </a:lnTo>
                  <a:lnTo>
                    <a:pt x="3147697" y="0"/>
                  </a:lnTo>
                  <a:lnTo>
                    <a:pt x="6297142" y="508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-3810" y="0"/>
              <a:ext cx="6345402" cy="3212897"/>
            </a:xfrm>
            <a:custGeom>
              <a:avLst/>
              <a:gdLst/>
              <a:ahLst/>
              <a:cxnLst/>
              <a:rect l="l" t="t" r="r" b="b"/>
              <a:pathLst>
                <a:path w="6345402" h="3212897">
                  <a:moveTo>
                    <a:pt x="6311112" y="21590"/>
                  </a:moveTo>
                  <a:cubicBezTo>
                    <a:pt x="6312382" y="34290"/>
                    <a:pt x="6312382" y="44450"/>
                    <a:pt x="6313652" y="54610"/>
                  </a:cubicBezTo>
                  <a:cubicBezTo>
                    <a:pt x="6316192" y="112104"/>
                    <a:pt x="6317462" y="181272"/>
                    <a:pt x="6320002" y="247970"/>
                  </a:cubicBezTo>
                  <a:cubicBezTo>
                    <a:pt x="6320002" y="344311"/>
                    <a:pt x="6332702" y="2243963"/>
                    <a:pt x="6339052" y="2340304"/>
                  </a:cubicBezTo>
                  <a:cubicBezTo>
                    <a:pt x="6345402" y="2486052"/>
                    <a:pt x="6341592" y="2634269"/>
                    <a:pt x="6341592" y="2780016"/>
                  </a:cubicBezTo>
                  <a:cubicBezTo>
                    <a:pt x="6341592" y="2908471"/>
                    <a:pt x="6342862" y="3027045"/>
                    <a:pt x="6344132" y="3151937"/>
                  </a:cubicBezTo>
                  <a:cubicBezTo>
                    <a:pt x="6344132" y="3173527"/>
                    <a:pt x="6344132" y="3187497"/>
                    <a:pt x="6344132" y="3211627"/>
                  </a:cubicBezTo>
                  <a:cubicBezTo>
                    <a:pt x="6321272" y="3211627"/>
                    <a:pt x="6300952" y="3212897"/>
                    <a:pt x="6265612" y="3211627"/>
                  </a:cubicBezTo>
                  <a:cubicBezTo>
                    <a:pt x="5944343" y="3206547"/>
                    <a:pt x="5618132" y="3212897"/>
                    <a:pt x="5296864" y="3207817"/>
                  </a:cubicBezTo>
                  <a:cubicBezTo>
                    <a:pt x="5104103" y="3204007"/>
                    <a:pt x="4916285" y="3206547"/>
                    <a:pt x="4723525" y="3204007"/>
                  </a:cubicBezTo>
                  <a:cubicBezTo>
                    <a:pt x="4634558" y="3202737"/>
                    <a:pt x="4545591" y="3201467"/>
                    <a:pt x="4456625" y="3200197"/>
                  </a:cubicBezTo>
                  <a:cubicBezTo>
                    <a:pt x="4402256" y="3200197"/>
                    <a:pt x="4352831" y="3201467"/>
                    <a:pt x="4298462" y="3201467"/>
                  </a:cubicBezTo>
                  <a:cubicBezTo>
                    <a:pt x="4160069" y="3200197"/>
                    <a:pt x="3779490" y="3201467"/>
                    <a:pt x="3641098" y="3200197"/>
                  </a:cubicBezTo>
                  <a:cubicBezTo>
                    <a:pt x="3542246" y="3198927"/>
                    <a:pt x="1565212" y="3207817"/>
                    <a:pt x="1466360" y="3206547"/>
                  </a:cubicBezTo>
                  <a:cubicBezTo>
                    <a:pt x="1441647" y="3206547"/>
                    <a:pt x="1411992" y="3207817"/>
                    <a:pt x="1387279" y="3207817"/>
                  </a:cubicBezTo>
                  <a:cubicBezTo>
                    <a:pt x="1327968" y="3207817"/>
                    <a:pt x="1273599" y="3209087"/>
                    <a:pt x="1214288" y="3209087"/>
                  </a:cubicBezTo>
                  <a:cubicBezTo>
                    <a:pt x="1066010" y="3209087"/>
                    <a:pt x="922675" y="3207817"/>
                    <a:pt x="774398" y="3206547"/>
                  </a:cubicBezTo>
                  <a:cubicBezTo>
                    <a:pt x="685431" y="3205277"/>
                    <a:pt x="596465" y="3204007"/>
                    <a:pt x="512441" y="3202737"/>
                  </a:cubicBezTo>
                  <a:cubicBezTo>
                    <a:pt x="354278" y="3201467"/>
                    <a:pt x="196115" y="3200197"/>
                    <a:pt x="48260" y="3200197"/>
                  </a:cubicBezTo>
                  <a:cubicBezTo>
                    <a:pt x="38100" y="3200197"/>
                    <a:pt x="29210" y="3200197"/>
                    <a:pt x="19050" y="3198927"/>
                  </a:cubicBezTo>
                  <a:cubicBezTo>
                    <a:pt x="10160" y="3197657"/>
                    <a:pt x="5080" y="3191307"/>
                    <a:pt x="7620" y="3182417"/>
                  </a:cubicBezTo>
                  <a:cubicBezTo>
                    <a:pt x="16510" y="3150559"/>
                    <a:pt x="12700" y="3088802"/>
                    <a:pt x="11430" y="3024574"/>
                  </a:cubicBezTo>
                  <a:cubicBezTo>
                    <a:pt x="10160" y="2893649"/>
                    <a:pt x="6350" y="2765194"/>
                    <a:pt x="7620" y="2634269"/>
                  </a:cubicBezTo>
                  <a:cubicBezTo>
                    <a:pt x="5080" y="2471230"/>
                    <a:pt x="0" y="453004"/>
                    <a:pt x="7620" y="287495"/>
                  </a:cubicBezTo>
                  <a:cubicBezTo>
                    <a:pt x="8890" y="255381"/>
                    <a:pt x="7620" y="220797"/>
                    <a:pt x="8890" y="188683"/>
                  </a:cubicBezTo>
                  <a:cubicBezTo>
                    <a:pt x="10160" y="136807"/>
                    <a:pt x="12700" y="79990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72551" y="30480"/>
                    <a:pt x="151632" y="29210"/>
                  </a:cubicBezTo>
                  <a:cubicBezTo>
                    <a:pt x="285082" y="25400"/>
                    <a:pt x="418532" y="22860"/>
                    <a:pt x="556924" y="20320"/>
                  </a:cubicBezTo>
                  <a:cubicBezTo>
                    <a:pt x="650833" y="17780"/>
                    <a:pt x="744742" y="16510"/>
                    <a:pt x="833709" y="13970"/>
                  </a:cubicBezTo>
                  <a:cubicBezTo>
                    <a:pt x="922676" y="11430"/>
                    <a:pt x="1016585" y="8890"/>
                    <a:pt x="1105551" y="8890"/>
                  </a:cubicBezTo>
                  <a:cubicBezTo>
                    <a:pt x="1204403" y="7620"/>
                    <a:pt x="1303255" y="10160"/>
                    <a:pt x="1402106" y="8890"/>
                  </a:cubicBezTo>
                  <a:cubicBezTo>
                    <a:pt x="1525671" y="8890"/>
                    <a:pt x="3764663" y="6350"/>
                    <a:pt x="3888227" y="5080"/>
                  </a:cubicBezTo>
                  <a:cubicBezTo>
                    <a:pt x="4006849" y="3810"/>
                    <a:pt x="4125472" y="2540"/>
                    <a:pt x="4249036" y="2540"/>
                  </a:cubicBezTo>
                  <a:cubicBezTo>
                    <a:pt x="4451682" y="1270"/>
                    <a:pt x="4649386" y="0"/>
                    <a:pt x="4852032" y="0"/>
                  </a:cubicBezTo>
                  <a:cubicBezTo>
                    <a:pt x="4936056" y="0"/>
                    <a:pt x="5025022" y="2540"/>
                    <a:pt x="5109046" y="2540"/>
                  </a:cubicBezTo>
                  <a:cubicBezTo>
                    <a:pt x="5341348" y="3810"/>
                    <a:pt x="5578592" y="5080"/>
                    <a:pt x="5810894" y="7620"/>
                  </a:cubicBezTo>
                  <a:cubicBezTo>
                    <a:pt x="5934458" y="8890"/>
                    <a:pt x="6058023" y="12700"/>
                    <a:pt x="6181588" y="16510"/>
                  </a:cubicBezTo>
                  <a:cubicBezTo>
                    <a:pt x="6211243" y="16510"/>
                    <a:pt x="6240899" y="16510"/>
                    <a:pt x="6265612" y="16510"/>
                  </a:cubicBezTo>
                  <a:cubicBezTo>
                    <a:pt x="6292062" y="17780"/>
                    <a:pt x="6300952" y="20320"/>
                    <a:pt x="6311112" y="21590"/>
                  </a:cubicBezTo>
                  <a:close/>
                  <a:moveTo>
                    <a:pt x="6321272" y="3195117"/>
                  </a:moveTo>
                  <a:cubicBezTo>
                    <a:pt x="6322542" y="3178607"/>
                    <a:pt x="6323812" y="3165907"/>
                    <a:pt x="6323812" y="3153207"/>
                  </a:cubicBezTo>
                  <a:cubicBezTo>
                    <a:pt x="6322542" y="3014693"/>
                    <a:pt x="6321272" y="2883768"/>
                    <a:pt x="6321272" y="2742962"/>
                  </a:cubicBezTo>
                  <a:cubicBezTo>
                    <a:pt x="6321272" y="2678734"/>
                    <a:pt x="6323812" y="2614507"/>
                    <a:pt x="6322542" y="2550279"/>
                  </a:cubicBezTo>
                  <a:cubicBezTo>
                    <a:pt x="6322542" y="2490992"/>
                    <a:pt x="6321272" y="2429235"/>
                    <a:pt x="6320002" y="2369948"/>
                  </a:cubicBezTo>
                  <a:cubicBezTo>
                    <a:pt x="6314922" y="2278547"/>
                    <a:pt x="6303492" y="386306"/>
                    <a:pt x="6303492" y="294906"/>
                  </a:cubicBezTo>
                  <a:cubicBezTo>
                    <a:pt x="6300952" y="218327"/>
                    <a:pt x="6298412" y="139277"/>
                    <a:pt x="6295872" y="63500"/>
                  </a:cubicBezTo>
                  <a:cubicBezTo>
                    <a:pt x="6294602" y="44450"/>
                    <a:pt x="6293332" y="43180"/>
                    <a:pt x="6250784" y="41910"/>
                  </a:cubicBezTo>
                  <a:cubicBezTo>
                    <a:pt x="6235956" y="41910"/>
                    <a:pt x="6226071" y="41910"/>
                    <a:pt x="6211243" y="40640"/>
                  </a:cubicBezTo>
                  <a:cubicBezTo>
                    <a:pt x="6087679" y="36830"/>
                    <a:pt x="5959171" y="31750"/>
                    <a:pt x="5835606" y="30480"/>
                  </a:cubicBezTo>
                  <a:cubicBezTo>
                    <a:pt x="5534109" y="26670"/>
                    <a:pt x="5227669" y="25400"/>
                    <a:pt x="4926171" y="22860"/>
                  </a:cubicBezTo>
                  <a:cubicBezTo>
                    <a:pt x="4881687" y="22860"/>
                    <a:pt x="4832262" y="22860"/>
                    <a:pt x="4787778" y="22860"/>
                  </a:cubicBezTo>
                  <a:cubicBezTo>
                    <a:pt x="4713640" y="22860"/>
                    <a:pt x="4639501" y="22860"/>
                    <a:pt x="4570305" y="22860"/>
                  </a:cubicBezTo>
                  <a:cubicBezTo>
                    <a:pt x="4412142" y="22860"/>
                    <a:pt x="4253979" y="22860"/>
                    <a:pt x="4100759" y="24130"/>
                  </a:cubicBezTo>
                  <a:cubicBezTo>
                    <a:pt x="3967309" y="25400"/>
                    <a:pt x="1718432" y="29210"/>
                    <a:pt x="1584982" y="29210"/>
                  </a:cubicBezTo>
                  <a:cubicBezTo>
                    <a:pt x="1367508" y="29210"/>
                    <a:pt x="1150035" y="26670"/>
                    <a:pt x="932561" y="33020"/>
                  </a:cubicBezTo>
                  <a:cubicBezTo>
                    <a:pt x="818881" y="36830"/>
                    <a:pt x="710144" y="36830"/>
                    <a:pt x="601407" y="38100"/>
                  </a:cubicBezTo>
                  <a:cubicBezTo>
                    <a:pt x="413589" y="41910"/>
                    <a:pt x="225771" y="45720"/>
                    <a:pt x="49530" y="50800"/>
                  </a:cubicBezTo>
                  <a:cubicBezTo>
                    <a:pt x="36830" y="50800"/>
                    <a:pt x="34290" y="53340"/>
                    <a:pt x="33020" y="72580"/>
                  </a:cubicBezTo>
                  <a:cubicBezTo>
                    <a:pt x="31750" y="117045"/>
                    <a:pt x="31750" y="161510"/>
                    <a:pt x="30480" y="205975"/>
                  </a:cubicBezTo>
                  <a:cubicBezTo>
                    <a:pt x="29210" y="280084"/>
                    <a:pt x="26670" y="351722"/>
                    <a:pt x="25400" y="425831"/>
                  </a:cubicBezTo>
                  <a:cubicBezTo>
                    <a:pt x="20320" y="504880"/>
                    <a:pt x="26670" y="2436646"/>
                    <a:pt x="29210" y="2515695"/>
                  </a:cubicBezTo>
                  <a:cubicBezTo>
                    <a:pt x="29210" y="2599685"/>
                    <a:pt x="29210" y="2686145"/>
                    <a:pt x="30480" y="2770135"/>
                  </a:cubicBezTo>
                  <a:cubicBezTo>
                    <a:pt x="30480" y="2831892"/>
                    <a:pt x="33020" y="2893649"/>
                    <a:pt x="33020" y="2955406"/>
                  </a:cubicBezTo>
                  <a:cubicBezTo>
                    <a:pt x="33020" y="3022104"/>
                    <a:pt x="33020" y="3088802"/>
                    <a:pt x="31750" y="3153207"/>
                  </a:cubicBezTo>
                  <a:cubicBezTo>
                    <a:pt x="31750" y="3157017"/>
                    <a:pt x="31750" y="3159557"/>
                    <a:pt x="31750" y="3163367"/>
                  </a:cubicBezTo>
                  <a:cubicBezTo>
                    <a:pt x="31750" y="3173527"/>
                    <a:pt x="35560" y="3177337"/>
                    <a:pt x="44450" y="3177337"/>
                  </a:cubicBezTo>
                  <a:cubicBezTo>
                    <a:pt x="82436" y="3177337"/>
                    <a:pt x="151632" y="3178607"/>
                    <a:pt x="215886" y="3178607"/>
                  </a:cubicBezTo>
                  <a:cubicBezTo>
                    <a:pt x="309795" y="3178607"/>
                    <a:pt x="408647" y="3176067"/>
                    <a:pt x="502556" y="3178607"/>
                  </a:cubicBezTo>
                  <a:cubicBezTo>
                    <a:pt x="655776" y="3182417"/>
                    <a:pt x="808996" y="3184957"/>
                    <a:pt x="962216" y="3183687"/>
                  </a:cubicBezTo>
                  <a:cubicBezTo>
                    <a:pt x="1061068" y="3182417"/>
                    <a:pt x="1154977" y="3184957"/>
                    <a:pt x="1253829" y="3184957"/>
                  </a:cubicBezTo>
                  <a:cubicBezTo>
                    <a:pt x="1397164" y="3184957"/>
                    <a:pt x="1540499" y="3183687"/>
                    <a:pt x="1683834" y="3184957"/>
                  </a:cubicBezTo>
                  <a:cubicBezTo>
                    <a:pt x="1896365" y="3186227"/>
                    <a:pt x="4229266" y="3176067"/>
                    <a:pt x="4446740" y="3178607"/>
                  </a:cubicBezTo>
                  <a:cubicBezTo>
                    <a:pt x="4540649" y="3179877"/>
                    <a:pt x="4634558" y="3181147"/>
                    <a:pt x="4723525" y="3181147"/>
                  </a:cubicBezTo>
                  <a:cubicBezTo>
                    <a:pt x="4886630" y="3183687"/>
                    <a:pt x="5044793" y="3179877"/>
                    <a:pt x="5207898" y="3183687"/>
                  </a:cubicBezTo>
                  <a:cubicBezTo>
                    <a:pt x="5341348" y="3186227"/>
                    <a:pt x="5474797" y="3186227"/>
                    <a:pt x="5608247" y="3188767"/>
                  </a:cubicBezTo>
                  <a:cubicBezTo>
                    <a:pt x="5805951" y="3192577"/>
                    <a:pt x="6003654" y="3195117"/>
                    <a:pt x="6201358" y="3196387"/>
                  </a:cubicBezTo>
                  <a:cubicBezTo>
                    <a:pt x="6275497" y="3196387"/>
                    <a:pt x="6300952" y="3195117"/>
                    <a:pt x="6321272" y="3195117"/>
                  </a:cubicBezTo>
                  <a:close/>
                </a:path>
              </a:pathLst>
            </a:custGeom>
            <a:solidFill>
              <a:srgbClr val="929208"/>
            </a:solidFill>
          </p:spPr>
        </p:sp>
      </p:grpSp>
      <p:sp>
        <p:nvSpPr>
          <p:cNvPr id="9" name="Freeform 9"/>
          <p:cNvSpPr/>
          <p:nvPr/>
        </p:nvSpPr>
        <p:spPr>
          <a:xfrm rot="-5400000">
            <a:off x="4882942" y="418852"/>
            <a:ext cx="2241550" cy="533897"/>
          </a:xfrm>
          <a:custGeom>
            <a:avLst/>
            <a:gdLst/>
            <a:ahLst/>
            <a:cxnLst/>
            <a:rect l="l" t="t" r="r" b="b"/>
            <a:pathLst>
              <a:path w="3362325" h="800845">
                <a:moveTo>
                  <a:pt x="0" y="0"/>
                </a:moveTo>
                <a:lnTo>
                  <a:pt x="3362325" y="0"/>
                </a:lnTo>
                <a:lnTo>
                  <a:pt x="3362325" y="800844"/>
                </a:lnTo>
                <a:lnTo>
                  <a:pt x="0" y="80084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1458242">
            <a:off x="5666349" y="5827942"/>
            <a:ext cx="859303" cy="688517"/>
          </a:xfrm>
          <a:custGeom>
            <a:avLst/>
            <a:gdLst/>
            <a:ahLst/>
            <a:cxnLst/>
            <a:rect l="l" t="t" r="r" b="b"/>
            <a:pathLst>
              <a:path w="1288955" h="1032775">
                <a:moveTo>
                  <a:pt x="0" y="0"/>
                </a:moveTo>
                <a:lnTo>
                  <a:pt x="1288954" y="0"/>
                </a:lnTo>
                <a:lnTo>
                  <a:pt x="1288954" y="1032776"/>
                </a:lnTo>
                <a:lnTo>
                  <a:pt x="0" y="103277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0057497" y="2960535"/>
            <a:ext cx="904563" cy="936930"/>
          </a:xfrm>
          <a:custGeom>
            <a:avLst/>
            <a:gdLst/>
            <a:ahLst/>
            <a:cxnLst/>
            <a:rect l="l" t="t" r="r" b="b"/>
            <a:pathLst>
              <a:path w="1356845" h="1405395">
                <a:moveTo>
                  <a:pt x="0" y="0"/>
                </a:moveTo>
                <a:lnTo>
                  <a:pt x="1356846" y="0"/>
                </a:lnTo>
                <a:lnTo>
                  <a:pt x="1356846" y="1405396"/>
                </a:lnTo>
                <a:lnTo>
                  <a:pt x="0" y="140539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0565325" y="6310079"/>
            <a:ext cx="1881751" cy="630387"/>
          </a:xfrm>
          <a:custGeom>
            <a:avLst/>
            <a:gdLst/>
            <a:ahLst/>
            <a:cxnLst/>
            <a:rect l="l" t="t" r="r" b="b"/>
            <a:pathLst>
              <a:path w="2822626" h="945580">
                <a:moveTo>
                  <a:pt x="0" y="0"/>
                </a:moveTo>
                <a:lnTo>
                  <a:pt x="2822626" y="0"/>
                </a:lnTo>
                <a:lnTo>
                  <a:pt x="2822626" y="945580"/>
                </a:lnTo>
                <a:lnTo>
                  <a:pt x="0" y="94558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228600" y="224001"/>
            <a:ext cx="2236385" cy="2241550"/>
          </a:xfrm>
          <a:custGeom>
            <a:avLst/>
            <a:gdLst/>
            <a:ahLst/>
            <a:cxnLst/>
            <a:rect l="l" t="t" r="r" b="b"/>
            <a:pathLst>
              <a:path w="3188225" h="3135088">
                <a:moveTo>
                  <a:pt x="0" y="0"/>
                </a:moveTo>
                <a:lnTo>
                  <a:pt x="3188225" y="0"/>
                </a:lnTo>
                <a:lnTo>
                  <a:pt x="3188225" y="3135088"/>
                </a:lnTo>
                <a:lnTo>
                  <a:pt x="0" y="313508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9470474" y="4152901"/>
            <a:ext cx="2465745" cy="2705100"/>
          </a:xfrm>
          <a:custGeom>
            <a:avLst/>
            <a:gdLst/>
            <a:ahLst/>
            <a:cxnLst/>
            <a:rect l="l" t="t" r="r" b="b"/>
            <a:pathLst>
              <a:path w="2922476" h="3036338">
                <a:moveTo>
                  <a:pt x="0" y="0"/>
                </a:moveTo>
                <a:lnTo>
                  <a:pt x="2922475" y="0"/>
                </a:lnTo>
                <a:lnTo>
                  <a:pt x="2922475" y="3036338"/>
                </a:lnTo>
                <a:lnTo>
                  <a:pt x="0" y="3036338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20" name="Freeform 13">
            <a:extLst>
              <a:ext uri="{FF2B5EF4-FFF2-40B4-BE49-F238E27FC236}">
                <a16:creationId xmlns:a16="http://schemas.microsoft.com/office/drawing/2014/main" id="{E54E4015-380E-EA77-7E8D-461D8B605C21}"/>
              </a:ext>
            </a:extLst>
          </p:cNvPr>
          <p:cNvSpPr/>
          <p:nvPr/>
        </p:nvSpPr>
        <p:spPr>
          <a:xfrm>
            <a:off x="499046" y="4235316"/>
            <a:ext cx="2316548" cy="2316548"/>
          </a:xfrm>
          <a:custGeom>
            <a:avLst/>
            <a:gdLst/>
            <a:ahLst/>
            <a:cxnLst/>
            <a:rect l="l" t="t" r="r" b="b"/>
            <a:pathLst>
              <a:path w="3474822" h="3474822">
                <a:moveTo>
                  <a:pt x="0" y="0"/>
                </a:moveTo>
                <a:lnTo>
                  <a:pt x="3474822" y="0"/>
                </a:lnTo>
                <a:lnTo>
                  <a:pt x="3474822" y="3474822"/>
                </a:lnTo>
                <a:lnTo>
                  <a:pt x="0" y="347482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14">
            <a:extLst>
              <a:ext uri="{FF2B5EF4-FFF2-40B4-BE49-F238E27FC236}">
                <a16:creationId xmlns:a16="http://schemas.microsoft.com/office/drawing/2014/main" id="{9D96DCF6-6725-0D8A-7F0C-229A92B870D3}"/>
              </a:ext>
            </a:extLst>
          </p:cNvPr>
          <p:cNvSpPr/>
          <p:nvPr/>
        </p:nvSpPr>
        <p:spPr>
          <a:xfrm>
            <a:off x="2373205" y="4475881"/>
            <a:ext cx="2590341" cy="2305403"/>
          </a:xfrm>
          <a:custGeom>
            <a:avLst/>
            <a:gdLst/>
            <a:ahLst/>
            <a:cxnLst/>
            <a:rect l="l" t="t" r="r" b="b"/>
            <a:pathLst>
              <a:path w="3885511" h="3458105">
                <a:moveTo>
                  <a:pt x="0" y="0"/>
                </a:moveTo>
                <a:lnTo>
                  <a:pt x="3885511" y="0"/>
                </a:lnTo>
                <a:lnTo>
                  <a:pt x="3885511" y="3458104"/>
                </a:lnTo>
                <a:lnTo>
                  <a:pt x="0" y="3458104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FA1F58B-674F-D44F-7918-C2CF4FF3DD59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011326" y="1560414"/>
            <a:ext cx="8169348" cy="3737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463585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655A3A79-7D73-DD7E-BB18-D2E32D5B21E4}"/>
              </a:ext>
            </a:extLst>
          </p:cNvPr>
          <p:cNvGrpSpPr/>
          <p:nvPr/>
        </p:nvGrpSpPr>
        <p:grpSpPr>
          <a:xfrm>
            <a:off x="1024419" y="1907771"/>
            <a:ext cx="10144324" cy="4068486"/>
            <a:chOff x="881149" y="2078182"/>
            <a:chExt cx="10291156" cy="3042458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3BAE3951-FE24-E250-1E5D-5C43018743E9}"/>
                </a:ext>
              </a:extLst>
            </p:cNvPr>
            <p:cNvSpPr/>
            <p:nvPr/>
          </p:nvSpPr>
          <p:spPr>
            <a:xfrm>
              <a:off x="881149" y="2078182"/>
              <a:ext cx="10291156" cy="3042458"/>
            </a:xfrm>
            <a:prstGeom prst="roundRect">
              <a:avLst/>
            </a:prstGeom>
            <a:solidFill>
              <a:srgbClr val="E0EFD9"/>
            </a:solidFill>
            <a:ln w="38100">
              <a:solidFill>
                <a:srgbClr val="5D9E3F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阿里巴巴普惠体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06EDF14-5426-34DE-37CF-40906B05BF58}"/>
                </a:ext>
              </a:extLst>
            </p:cNvPr>
            <p:cNvSpPr txBox="1"/>
            <p:nvPr/>
          </p:nvSpPr>
          <p:spPr>
            <a:xfrm>
              <a:off x="1178817" y="2242086"/>
              <a:ext cx="9834365" cy="26468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Thực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phẩm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nếu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không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bảo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quản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đúng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cách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dễ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bị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nhiễm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nấm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mốc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,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nấm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mốc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có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thể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làm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thay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đổi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màu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sắc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,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hình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dạng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và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mùi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vị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của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thực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phẩm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,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tạo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ra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độc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tố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có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hại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cho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sức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khỏe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.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Sử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dụng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các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loại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thực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phẩm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bị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nhiễm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nấm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mốc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gây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tác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hại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cho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gan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,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thận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,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gâu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rối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loạn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tiêu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hóa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,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có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thể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gây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ung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thư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,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thậm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chí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dẫn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đến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tử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vong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.</a:t>
              </a: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E791EB77-9E27-20BA-1DFD-C9E0A4C986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2070" y="576308"/>
            <a:ext cx="963251" cy="118272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602FA1F-BA38-525E-2C37-898F3B9029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2560" y="576308"/>
            <a:ext cx="4249280" cy="1152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92605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2622A2A-C0CE-2211-DB14-554F2E8BA1A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9" t="5619" r="2051"/>
          <a:stretch/>
        </p:blipFill>
        <p:spPr>
          <a:xfrm>
            <a:off x="655423" y="2276520"/>
            <a:ext cx="5714896" cy="230495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D39E88D-35E0-2C1E-16BD-539CCB02B47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1" t="6799" r="1880" b="2228"/>
          <a:stretch/>
        </p:blipFill>
        <p:spPr>
          <a:xfrm>
            <a:off x="6425785" y="3429000"/>
            <a:ext cx="5110792" cy="2684093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A35A0AB4-A6D5-FB29-8C98-7FE793628B91}"/>
              </a:ext>
            </a:extLst>
          </p:cNvPr>
          <p:cNvGrpSpPr/>
          <p:nvPr/>
        </p:nvGrpSpPr>
        <p:grpSpPr>
          <a:xfrm>
            <a:off x="2774647" y="841697"/>
            <a:ext cx="6187500" cy="1219206"/>
            <a:chOff x="961534" y="2146447"/>
            <a:chExt cx="6187500" cy="1219206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7304EB64-63A6-95F7-A45F-8ABDF7F7008E}"/>
                </a:ext>
              </a:extLst>
            </p:cNvPr>
            <p:cNvSpPr/>
            <p:nvPr/>
          </p:nvSpPr>
          <p:spPr>
            <a:xfrm>
              <a:off x="982171" y="2146447"/>
              <a:ext cx="6166863" cy="1219206"/>
            </a:xfrm>
            <a:prstGeom prst="roundRect">
              <a:avLst/>
            </a:prstGeom>
            <a:solidFill>
              <a:srgbClr val="E0EFD9"/>
            </a:solidFill>
            <a:ln w="38100">
              <a:solidFill>
                <a:srgbClr val="5D9E3F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阿里巴巴普惠体"/>
                <a:cs typeface="+mn-cs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AFAC355-1427-F45C-34D3-62172C1E0CAC}"/>
                </a:ext>
              </a:extLst>
            </p:cNvPr>
            <p:cNvSpPr txBox="1"/>
            <p:nvPr/>
          </p:nvSpPr>
          <p:spPr>
            <a:xfrm>
              <a:off x="961534" y="2146447"/>
              <a:ext cx="6166863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Quan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sát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bánh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mì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và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quả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cam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sau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nhiều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ngày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đã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bị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mốc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2837050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BAD34D91-7397-0688-0C3C-B08B32BF0BAD}"/>
              </a:ext>
            </a:extLst>
          </p:cNvPr>
          <p:cNvGrpSpPr/>
          <p:nvPr/>
        </p:nvGrpSpPr>
        <p:grpSpPr>
          <a:xfrm>
            <a:off x="3012568" y="835736"/>
            <a:ext cx="6166863" cy="584775"/>
            <a:chOff x="1178817" y="2242086"/>
            <a:chExt cx="6166863" cy="584775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607CA049-D9D5-B285-FB21-6A647E04DDD8}"/>
                </a:ext>
              </a:extLst>
            </p:cNvPr>
            <p:cNvSpPr/>
            <p:nvPr/>
          </p:nvSpPr>
          <p:spPr>
            <a:xfrm>
              <a:off x="1178817" y="2242086"/>
              <a:ext cx="5734602" cy="584775"/>
            </a:xfrm>
            <a:prstGeom prst="roundRect">
              <a:avLst/>
            </a:prstGeom>
            <a:solidFill>
              <a:srgbClr val="E0EFD9"/>
            </a:solidFill>
            <a:ln w="38100">
              <a:solidFill>
                <a:srgbClr val="5D9E3F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阿里巴巴普惠体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1CDE329-E946-4D4A-83FB-AFAC274ACAA7}"/>
                </a:ext>
              </a:extLst>
            </p:cNvPr>
            <p:cNvSpPr txBox="1"/>
            <p:nvPr/>
          </p:nvSpPr>
          <p:spPr>
            <a:xfrm>
              <a:off x="1178817" y="2242086"/>
              <a:ext cx="616686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Quan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sát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hình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1, 2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và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cho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biết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: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9A0865E5-3AFB-DE08-DA1D-CF6E40F63A9A}"/>
              </a:ext>
            </a:extLst>
          </p:cNvPr>
          <p:cNvSpPr txBox="1"/>
          <p:nvPr/>
        </p:nvSpPr>
        <p:spPr>
          <a:xfrm>
            <a:off x="734292" y="1550653"/>
            <a:ext cx="10158563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1.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Thực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phẩm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ở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hình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1, 2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đã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thay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đổi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như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thế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nào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về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màu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sắc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,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hình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dạng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sau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một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khoảng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thời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gian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?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Vì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sao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3B5DCFF-B6EE-7261-196F-04748FC0CE7F}"/>
              </a:ext>
            </a:extLst>
          </p:cNvPr>
          <p:cNvSpPr txBox="1"/>
          <p:nvPr/>
        </p:nvSpPr>
        <p:spPr>
          <a:xfrm>
            <a:off x="734292" y="2610847"/>
            <a:ext cx="10158563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2.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Nấm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mốc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trên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thực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phẩm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thường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có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màu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gì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?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4AD967D-ED62-92E9-79A6-E138B09F9A5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9" t="5619" r="2051"/>
          <a:stretch/>
        </p:blipFill>
        <p:spPr>
          <a:xfrm>
            <a:off x="864523" y="3429000"/>
            <a:ext cx="5636825" cy="227347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A8BFE92-E303-E45B-E1D3-012DB28136F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1" t="6799" r="1880" b="2228"/>
          <a:stretch/>
        </p:blipFill>
        <p:spPr>
          <a:xfrm>
            <a:off x="6635801" y="3429000"/>
            <a:ext cx="4841303" cy="2472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253551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740F99E-D44C-6F8F-E332-58004342EB0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1" t="6799" r="1880" b="2228"/>
          <a:stretch/>
        </p:blipFill>
        <p:spPr>
          <a:xfrm>
            <a:off x="854076" y="3241905"/>
            <a:ext cx="5918662" cy="302283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C059081-5888-D37B-2A01-AB9873EBB59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9" t="5619" r="2051"/>
          <a:stretch/>
        </p:blipFill>
        <p:spPr>
          <a:xfrm>
            <a:off x="748145" y="769313"/>
            <a:ext cx="6130524" cy="247259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AFAA129-360F-6584-CFD5-C24816596B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72738" y="2338873"/>
            <a:ext cx="4944285" cy="2554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0786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6DE15F7-A2E1-C263-396A-E41C2738F1E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21" t="6587" r="2099" b="7334"/>
          <a:stretch/>
        </p:blipFill>
        <p:spPr>
          <a:xfrm>
            <a:off x="4140234" y="2630120"/>
            <a:ext cx="6600305" cy="3586582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8086C92D-4E53-400D-24D5-82D40C277E66}"/>
              </a:ext>
            </a:extLst>
          </p:cNvPr>
          <p:cNvGrpSpPr/>
          <p:nvPr/>
        </p:nvGrpSpPr>
        <p:grpSpPr>
          <a:xfrm>
            <a:off x="750916" y="815820"/>
            <a:ext cx="10424365" cy="1713962"/>
            <a:chOff x="750916" y="815820"/>
            <a:chExt cx="10424365" cy="1713962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821EF85-7D67-6051-8AD1-D84A30A05D38}"/>
                </a:ext>
              </a:extLst>
            </p:cNvPr>
            <p:cNvSpPr txBox="1"/>
            <p:nvPr/>
          </p:nvSpPr>
          <p:spPr>
            <a:xfrm>
              <a:off x="1016718" y="916158"/>
              <a:ext cx="10158563" cy="9848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1. </a:t>
              </a:r>
              <a:r>
                <a:rPr kumimoji="0" lang="en-US" sz="29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Thực</a:t>
              </a: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29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phẩm</a:t>
              </a: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ở </a:t>
              </a:r>
              <a:r>
                <a:rPr kumimoji="0" lang="en-US" sz="29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hình</a:t>
              </a: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1, 2 </a:t>
              </a:r>
              <a:r>
                <a:rPr kumimoji="0" lang="en-US" sz="29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đã</a:t>
              </a: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29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thay</a:t>
              </a: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29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đổi</a:t>
              </a: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29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như</a:t>
              </a: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29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thế</a:t>
              </a: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29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nào</a:t>
              </a: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29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về</a:t>
              </a: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29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màu</a:t>
              </a: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29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sắc</a:t>
              </a: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, </a:t>
              </a:r>
              <a:r>
                <a:rPr kumimoji="0" lang="en-US" sz="29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hình</a:t>
              </a: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29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dạng</a:t>
              </a: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29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sau</a:t>
              </a: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29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một</a:t>
              </a: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29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khoảng</a:t>
              </a: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29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thời</a:t>
              </a: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29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gian</a:t>
              </a: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? </a:t>
              </a:r>
              <a:r>
                <a:rPr kumimoji="0" lang="en-US" sz="29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Vì</a:t>
              </a: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29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sao</a:t>
              </a: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?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4CB0331-9F22-F7C6-94AE-1D19A329575C}"/>
                </a:ext>
              </a:extLst>
            </p:cNvPr>
            <p:cNvSpPr txBox="1"/>
            <p:nvPr/>
          </p:nvSpPr>
          <p:spPr>
            <a:xfrm>
              <a:off x="1016718" y="1890159"/>
              <a:ext cx="10158563" cy="5386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2. </a:t>
              </a:r>
              <a:r>
                <a:rPr kumimoji="0" lang="en-US" sz="29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Nấm</a:t>
              </a: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29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mốc</a:t>
              </a: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29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trên</a:t>
              </a: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29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thực</a:t>
              </a: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29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phẩm</a:t>
              </a: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29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thường</a:t>
              </a: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29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có</a:t>
              </a: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29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màu</a:t>
              </a: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29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gì</a:t>
              </a: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?</a:t>
              </a:r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CE34483C-9AC9-355F-BF7C-7FA243109CBD}"/>
                </a:ext>
              </a:extLst>
            </p:cNvPr>
            <p:cNvSpPr/>
            <p:nvPr/>
          </p:nvSpPr>
          <p:spPr>
            <a:xfrm>
              <a:off x="750916" y="815820"/>
              <a:ext cx="10424365" cy="1713962"/>
            </a:xfrm>
            <a:prstGeom prst="roundRect">
              <a:avLst/>
            </a:prstGeom>
            <a:noFill/>
            <a:ln w="57150">
              <a:solidFill>
                <a:srgbClr val="5D9E3F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阿里巴巴普惠体"/>
                <a:cs typeface="+mn-cs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61E827E2-2BB2-B754-BDD5-5F29FCDB64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964" y="3270357"/>
            <a:ext cx="4938188" cy="1938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09403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31DF04B2-13E8-CD6F-97FA-483C87CAAD9D}"/>
              </a:ext>
            </a:extLst>
          </p:cNvPr>
          <p:cNvSpPr txBox="1"/>
          <p:nvPr/>
        </p:nvSpPr>
        <p:spPr>
          <a:xfrm>
            <a:off x="1611180" y="2206042"/>
            <a:ext cx="4569435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Các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nhóm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hãy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treo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bảng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nhóm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của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mình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và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chia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sẻ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kết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quả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thảo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luận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của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cả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nhóm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326AAB8-18B3-1243-30BA-F3A0306126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7524" y="1658455"/>
            <a:ext cx="4871126" cy="487112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C3D43D9-0A88-6846-89F6-7E0EF307A1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4316" y="573273"/>
            <a:ext cx="7181710" cy="1085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22442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884CD3D-298C-7C66-C9C9-24D611C6188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9" t="5619" r="2051"/>
          <a:stretch/>
        </p:blipFill>
        <p:spPr>
          <a:xfrm>
            <a:off x="618627" y="3804240"/>
            <a:ext cx="5981679" cy="241255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C1B8FD2-847D-D558-63B6-16A97CD607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0306" y="3701964"/>
            <a:ext cx="5123006" cy="2613120"/>
          </a:xfrm>
          <a:prstGeom prst="rect">
            <a:avLst/>
          </a:prstGeom>
        </p:spPr>
      </p:pic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D1DE7A25-6B9D-9534-013D-F4CD582C3FC4}"/>
              </a:ext>
            </a:extLst>
          </p:cNvPr>
          <p:cNvGraphicFramePr>
            <a:graphicFrameLocks noGrp="1"/>
          </p:cNvGraphicFramePr>
          <p:nvPr/>
        </p:nvGraphicFramePr>
        <p:xfrm>
          <a:off x="888471" y="1029251"/>
          <a:ext cx="10019471" cy="2621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94475">
                  <a:extLst>
                    <a:ext uri="{9D8B030D-6E8A-4147-A177-3AD203B41FA5}">
                      <a16:colId xmlns:a16="http://schemas.microsoft.com/office/drawing/2014/main" val="667888015"/>
                    </a:ext>
                  </a:extLst>
                </a:gridCol>
                <a:gridCol w="2508332">
                  <a:extLst>
                    <a:ext uri="{9D8B030D-6E8A-4147-A177-3AD203B41FA5}">
                      <a16:colId xmlns:a16="http://schemas.microsoft.com/office/drawing/2014/main" val="600432746"/>
                    </a:ext>
                  </a:extLst>
                </a:gridCol>
                <a:gridCol w="2508332">
                  <a:extLst>
                    <a:ext uri="{9D8B030D-6E8A-4147-A177-3AD203B41FA5}">
                      <a16:colId xmlns:a16="http://schemas.microsoft.com/office/drawing/2014/main" val="2106374986"/>
                    </a:ext>
                  </a:extLst>
                </a:gridCol>
                <a:gridCol w="2508332">
                  <a:extLst>
                    <a:ext uri="{9D8B030D-6E8A-4147-A177-3AD203B41FA5}">
                      <a16:colId xmlns:a16="http://schemas.microsoft.com/office/drawing/2014/main" val="3545133596"/>
                    </a:ext>
                  </a:extLst>
                </a:gridCol>
              </a:tblGrid>
              <a:tr h="555709">
                <a:tc rowSpan="2"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Cambria" panose="02040503050406030204" pitchFamily="18" charset="0"/>
                        </a:rPr>
                        <a:t>Thực</a:t>
                      </a:r>
                      <a:r>
                        <a:rPr lang="en-US" sz="2800" dirty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Cambria" panose="02040503050406030204" pitchFamily="18" charset="0"/>
                        </a:rPr>
                        <a:t>phẩm</a:t>
                      </a:r>
                      <a:r>
                        <a:rPr lang="en-US" sz="2800" dirty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Cambria" panose="02040503050406030204" pitchFamily="18" charset="0"/>
                        </a:rPr>
                        <a:t>bị</a:t>
                      </a:r>
                      <a:r>
                        <a:rPr lang="en-US" sz="2800" dirty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Cambria" panose="02040503050406030204" pitchFamily="18" charset="0"/>
                        </a:rPr>
                        <a:t>mốc</a:t>
                      </a:r>
                      <a:r>
                        <a:rPr lang="en-US" sz="2800" dirty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Cambria" panose="02040503050406030204" pitchFamily="18" charset="0"/>
                        </a:rPr>
                        <a:t>sau</a:t>
                      </a:r>
                      <a:r>
                        <a:rPr lang="en-US" sz="2800" dirty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Cambria" panose="02040503050406030204" pitchFamily="18" charset="0"/>
                        </a:rPr>
                        <a:t>nhiều</a:t>
                      </a:r>
                      <a:r>
                        <a:rPr lang="en-US" sz="2800" dirty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Cambria" panose="02040503050406030204" pitchFamily="18" charset="0"/>
                        </a:rPr>
                        <a:t>ngày</a:t>
                      </a:r>
                      <a:endParaRPr lang="en-US" sz="2800" dirty="0">
                        <a:latin typeface="Cambria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E912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latin typeface="Cambria" panose="02040503050406030204" pitchFamily="18" charset="0"/>
                        </a:rPr>
                        <a:t>Màu</a:t>
                      </a:r>
                      <a:r>
                        <a:rPr lang="en-US" sz="3200" dirty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Cambria" panose="02040503050406030204" pitchFamily="18" charset="0"/>
                        </a:rPr>
                        <a:t>sắc</a:t>
                      </a:r>
                      <a:endParaRPr lang="en-US" sz="3200" dirty="0">
                        <a:latin typeface="Cambria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latin typeface="Cambria" panose="02040503050406030204" pitchFamily="18" charset="0"/>
                        </a:rPr>
                        <a:t>Hình</a:t>
                      </a:r>
                      <a:r>
                        <a:rPr lang="en-US" sz="3200" dirty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Cambria" panose="02040503050406030204" pitchFamily="18" charset="0"/>
                        </a:rPr>
                        <a:t>dạng</a:t>
                      </a:r>
                      <a:r>
                        <a:rPr lang="en-US" sz="3200" dirty="0">
                          <a:latin typeface="Cambria" panose="02040503050406030204" pitchFamily="18" charset="0"/>
                        </a:rPr>
                        <a:t> </a:t>
                      </a: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latin typeface="Cambria" panose="02040503050406030204" pitchFamily="18" charset="0"/>
                        </a:rPr>
                        <a:t>Thời</a:t>
                      </a:r>
                      <a:r>
                        <a:rPr lang="en-US" sz="3200" dirty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Cambria" panose="02040503050406030204" pitchFamily="18" charset="0"/>
                        </a:rPr>
                        <a:t>gian</a:t>
                      </a:r>
                      <a:endParaRPr lang="en-US" sz="3200" dirty="0">
                        <a:latin typeface="Cambria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36082555"/>
                  </a:ext>
                </a:extLst>
              </a:tr>
              <a:tr h="907398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Cambria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Cambria" panose="02040503050406030204" pitchFamily="18" charset="0"/>
                      </a:endParaRPr>
                    </a:p>
                    <a:p>
                      <a:pPr algn="ctr"/>
                      <a:endParaRPr lang="en-US" sz="3200" dirty="0">
                        <a:latin typeface="Cambria" panose="02040503050406030204" pitchFamily="18" charset="0"/>
                      </a:endParaRPr>
                    </a:p>
                    <a:p>
                      <a:pPr algn="ctr"/>
                      <a:endParaRPr lang="en-US" sz="3200" dirty="0">
                        <a:latin typeface="Cambria" panose="02040503050406030204" pitchFamily="18" charset="0"/>
                      </a:endParaRPr>
                    </a:p>
                    <a:p>
                      <a:pPr algn="ctr"/>
                      <a:endParaRPr lang="en-US" sz="3200" dirty="0">
                        <a:latin typeface="Cambria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Cambria" panose="02040503050406030204" pitchFamily="18" charset="0"/>
                      </a:endParaRPr>
                    </a:p>
                    <a:p>
                      <a:pPr algn="ctr"/>
                      <a:endParaRPr lang="en-US" sz="3200" dirty="0">
                        <a:latin typeface="Cambria" panose="02040503050406030204" pitchFamily="18" charset="0"/>
                      </a:endParaRPr>
                    </a:p>
                    <a:p>
                      <a:pPr algn="ctr"/>
                      <a:endParaRPr lang="en-US" sz="3200" dirty="0">
                        <a:latin typeface="Cambria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27828977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856C5F36-5B84-DEEE-E7BC-7D347C9942F0}"/>
              </a:ext>
            </a:extLst>
          </p:cNvPr>
          <p:cNvSpPr txBox="1"/>
          <p:nvPr/>
        </p:nvSpPr>
        <p:spPr>
          <a:xfrm>
            <a:off x="3248659" y="1826640"/>
            <a:ext cx="2771115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Thay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đổi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màu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sắc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,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có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màu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xanh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,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trắng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,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nâu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,...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FC2E63D-D09E-4BFC-7756-56502BB1AB75}"/>
              </a:ext>
            </a:extLst>
          </p:cNvPr>
          <p:cNvSpPr txBox="1"/>
          <p:nvPr/>
        </p:nvSpPr>
        <p:spPr>
          <a:xfrm>
            <a:off x="6019774" y="1672931"/>
            <a:ext cx="2441014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Hình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dạng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như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ban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đầu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nhưng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bị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cứng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đi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,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mềm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hơn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A813CB4-035A-A54D-870A-E5EAAE616670}"/>
              </a:ext>
            </a:extLst>
          </p:cNvPr>
          <p:cNvSpPr txBox="1"/>
          <p:nvPr/>
        </p:nvSpPr>
        <p:spPr>
          <a:xfrm>
            <a:off x="8583867" y="1673111"/>
            <a:ext cx="2324075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3 – 5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ngày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Tùy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theo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loại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thực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phẩm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5035005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8888" b="-81244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255781" y="495300"/>
            <a:ext cx="11498069" cy="6167485"/>
            <a:chOff x="-3810" y="0"/>
            <a:chExt cx="6345402" cy="3212897"/>
          </a:xfrm>
        </p:grpSpPr>
        <p:sp>
          <p:nvSpPr>
            <p:cNvPr id="4" name="Freeform 4"/>
            <p:cNvSpPr/>
            <p:nvPr/>
          </p:nvSpPr>
          <p:spPr>
            <a:xfrm>
              <a:off x="10160" y="16510"/>
              <a:ext cx="6316192" cy="3186227"/>
            </a:xfrm>
            <a:custGeom>
              <a:avLst/>
              <a:gdLst/>
              <a:ahLst/>
              <a:cxnLst/>
              <a:rect l="l" t="t" r="r" b="b"/>
              <a:pathLst>
                <a:path w="6316192" h="3186227">
                  <a:moveTo>
                    <a:pt x="6316192" y="3186227"/>
                  </a:moveTo>
                  <a:lnTo>
                    <a:pt x="0" y="3178607"/>
                  </a:lnTo>
                  <a:lnTo>
                    <a:pt x="0" y="1118294"/>
                  </a:lnTo>
                  <a:lnTo>
                    <a:pt x="17780" y="19050"/>
                  </a:lnTo>
                  <a:lnTo>
                    <a:pt x="3147697" y="0"/>
                  </a:lnTo>
                  <a:lnTo>
                    <a:pt x="6297142" y="508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-3810" y="0"/>
              <a:ext cx="6345402" cy="3212897"/>
            </a:xfrm>
            <a:custGeom>
              <a:avLst/>
              <a:gdLst/>
              <a:ahLst/>
              <a:cxnLst/>
              <a:rect l="l" t="t" r="r" b="b"/>
              <a:pathLst>
                <a:path w="6345402" h="3212897">
                  <a:moveTo>
                    <a:pt x="6311112" y="21590"/>
                  </a:moveTo>
                  <a:cubicBezTo>
                    <a:pt x="6312382" y="34290"/>
                    <a:pt x="6312382" y="44450"/>
                    <a:pt x="6313652" y="54610"/>
                  </a:cubicBezTo>
                  <a:cubicBezTo>
                    <a:pt x="6316192" y="112104"/>
                    <a:pt x="6317462" y="181272"/>
                    <a:pt x="6320002" y="247970"/>
                  </a:cubicBezTo>
                  <a:cubicBezTo>
                    <a:pt x="6320002" y="344311"/>
                    <a:pt x="6332702" y="2243963"/>
                    <a:pt x="6339052" y="2340304"/>
                  </a:cubicBezTo>
                  <a:cubicBezTo>
                    <a:pt x="6345402" y="2486052"/>
                    <a:pt x="6341592" y="2634269"/>
                    <a:pt x="6341592" y="2780016"/>
                  </a:cubicBezTo>
                  <a:cubicBezTo>
                    <a:pt x="6341592" y="2908471"/>
                    <a:pt x="6342862" y="3027045"/>
                    <a:pt x="6344132" y="3151937"/>
                  </a:cubicBezTo>
                  <a:cubicBezTo>
                    <a:pt x="6344132" y="3173527"/>
                    <a:pt x="6344132" y="3187497"/>
                    <a:pt x="6344132" y="3211627"/>
                  </a:cubicBezTo>
                  <a:cubicBezTo>
                    <a:pt x="6321272" y="3211627"/>
                    <a:pt x="6300952" y="3212897"/>
                    <a:pt x="6265612" y="3211627"/>
                  </a:cubicBezTo>
                  <a:cubicBezTo>
                    <a:pt x="5944343" y="3206547"/>
                    <a:pt x="5618132" y="3212897"/>
                    <a:pt x="5296864" y="3207817"/>
                  </a:cubicBezTo>
                  <a:cubicBezTo>
                    <a:pt x="5104103" y="3204007"/>
                    <a:pt x="4916285" y="3206547"/>
                    <a:pt x="4723525" y="3204007"/>
                  </a:cubicBezTo>
                  <a:cubicBezTo>
                    <a:pt x="4634558" y="3202737"/>
                    <a:pt x="4545591" y="3201467"/>
                    <a:pt x="4456625" y="3200197"/>
                  </a:cubicBezTo>
                  <a:cubicBezTo>
                    <a:pt x="4402256" y="3200197"/>
                    <a:pt x="4352831" y="3201467"/>
                    <a:pt x="4298462" y="3201467"/>
                  </a:cubicBezTo>
                  <a:cubicBezTo>
                    <a:pt x="4160069" y="3200197"/>
                    <a:pt x="3779490" y="3201467"/>
                    <a:pt x="3641098" y="3200197"/>
                  </a:cubicBezTo>
                  <a:cubicBezTo>
                    <a:pt x="3542246" y="3198927"/>
                    <a:pt x="1565212" y="3207817"/>
                    <a:pt x="1466360" y="3206547"/>
                  </a:cubicBezTo>
                  <a:cubicBezTo>
                    <a:pt x="1441647" y="3206547"/>
                    <a:pt x="1411992" y="3207817"/>
                    <a:pt x="1387279" y="3207817"/>
                  </a:cubicBezTo>
                  <a:cubicBezTo>
                    <a:pt x="1327968" y="3207817"/>
                    <a:pt x="1273599" y="3209087"/>
                    <a:pt x="1214288" y="3209087"/>
                  </a:cubicBezTo>
                  <a:cubicBezTo>
                    <a:pt x="1066010" y="3209087"/>
                    <a:pt x="922675" y="3207817"/>
                    <a:pt x="774398" y="3206547"/>
                  </a:cubicBezTo>
                  <a:cubicBezTo>
                    <a:pt x="685431" y="3205277"/>
                    <a:pt x="596465" y="3204007"/>
                    <a:pt x="512441" y="3202737"/>
                  </a:cubicBezTo>
                  <a:cubicBezTo>
                    <a:pt x="354278" y="3201467"/>
                    <a:pt x="196115" y="3200197"/>
                    <a:pt x="48260" y="3200197"/>
                  </a:cubicBezTo>
                  <a:cubicBezTo>
                    <a:pt x="38100" y="3200197"/>
                    <a:pt x="29210" y="3200197"/>
                    <a:pt x="19050" y="3198927"/>
                  </a:cubicBezTo>
                  <a:cubicBezTo>
                    <a:pt x="10160" y="3197657"/>
                    <a:pt x="5080" y="3191307"/>
                    <a:pt x="7620" y="3182417"/>
                  </a:cubicBezTo>
                  <a:cubicBezTo>
                    <a:pt x="16510" y="3150559"/>
                    <a:pt x="12700" y="3088802"/>
                    <a:pt x="11430" y="3024574"/>
                  </a:cubicBezTo>
                  <a:cubicBezTo>
                    <a:pt x="10160" y="2893649"/>
                    <a:pt x="6350" y="2765194"/>
                    <a:pt x="7620" y="2634269"/>
                  </a:cubicBezTo>
                  <a:cubicBezTo>
                    <a:pt x="5080" y="2471230"/>
                    <a:pt x="0" y="453004"/>
                    <a:pt x="7620" y="287495"/>
                  </a:cubicBezTo>
                  <a:cubicBezTo>
                    <a:pt x="8890" y="255381"/>
                    <a:pt x="7620" y="220797"/>
                    <a:pt x="8890" y="188683"/>
                  </a:cubicBezTo>
                  <a:cubicBezTo>
                    <a:pt x="10160" y="136807"/>
                    <a:pt x="12700" y="79990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72551" y="30480"/>
                    <a:pt x="151632" y="29210"/>
                  </a:cubicBezTo>
                  <a:cubicBezTo>
                    <a:pt x="285082" y="25400"/>
                    <a:pt x="418532" y="22860"/>
                    <a:pt x="556924" y="20320"/>
                  </a:cubicBezTo>
                  <a:cubicBezTo>
                    <a:pt x="650833" y="17780"/>
                    <a:pt x="744742" y="16510"/>
                    <a:pt x="833709" y="13970"/>
                  </a:cubicBezTo>
                  <a:cubicBezTo>
                    <a:pt x="922676" y="11430"/>
                    <a:pt x="1016585" y="8890"/>
                    <a:pt x="1105551" y="8890"/>
                  </a:cubicBezTo>
                  <a:cubicBezTo>
                    <a:pt x="1204403" y="7620"/>
                    <a:pt x="1303255" y="10160"/>
                    <a:pt x="1402106" y="8890"/>
                  </a:cubicBezTo>
                  <a:cubicBezTo>
                    <a:pt x="1525671" y="8890"/>
                    <a:pt x="3764663" y="6350"/>
                    <a:pt x="3888227" y="5080"/>
                  </a:cubicBezTo>
                  <a:cubicBezTo>
                    <a:pt x="4006849" y="3810"/>
                    <a:pt x="4125472" y="2540"/>
                    <a:pt x="4249036" y="2540"/>
                  </a:cubicBezTo>
                  <a:cubicBezTo>
                    <a:pt x="4451682" y="1270"/>
                    <a:pt x="4649386" y="0"/>
                    <a:pt x="4852032" y="0"/>
                  </a:cubicBezTo>
                  <a:cubicBezTo>
                    <a:pt x="4936056" y="0"/>
                    <a:pt x="5025022" y="2540"/>
                    <a:pt x="5109046" y="2540"/>
                  </a:cubicBezTo>
                  <a:cubicBezTo>
                    <a:pt x="5341348" y="3810"/>
                    <a:pt x="5578592" y="5080"/>
                    <a:pt x="5810894" y="7620"/>
                  </a:cubicBezTo>
                  <a:cubicBezTo>
                    <a:pt x="5934458" y="8890"/>
                    <a:pt x="6058023" y="12700"/>
                    <a:pt x="6181588" y="16510"/>
                  </a:cubicBezTo>
                  <a:cubicBezTo>
                    <a:pt x="6211243" y="16510"/>
                    <a:pt x="6240899" y="16510"/>
                    <a:pt x="6265612" y="16510"/>
                  </a:cubicBezTo>
                  <a:cubicBezTo>
                    <a:pt x="6292062" y="17780"/>
                    <a:pt x="6300952" y="20320"/>
                    <a:pt x="6311112" y="21590"/>
                  </a:cubicBezTo>
                  <a:close/>
                  <a:moveTo>
                    <a:pt x="6321272" y="3195117"/>
                  </a:moveTo>
                  <a:cubicBezTo>
                    <a:pt x="6322542" y="3178607"/>
                    <a:pt x="6323812" y="3165907"/>
                    <a:pt x="6323812" y="3153207"/>
                  </a:cubicBezTo>
                  <a:cubicBezTo>
                    <a:pt x="6322542" y="3014693"/>
                    <a:pt x="6321272" y="2883768"/>
                    <a:pt x="6321272" y="2742962"/>
                  </a:cubicBezTo>
                  <a:cubicBezTo>
                    <a:pt x="6321272" y="2678734"/>
                    <a:pt x="6323812" y="2614507"/>
                    <a:pt x="6322542" y="2550279"/>
                  </a:cubicBezTo>
                  <a:cubicBezTo>
                    <a:pt x="6322542" y="2490992"/>
                    <a:pt x="6321272" y="2429235"/>
                    <a:pt x="6320002" y="2369948"/>
                  </a:cubicBezTo>
                  <a:cubicBezTo>
                    <a:pt x="6314922" y="2278547"/>
                    <a:pt x="6303492" y="386306"/>
                    <a:pt x="6303492" y="294906"/>
                  </a:cubicBezTo>
                  <a:cubicBezTo>
                    <a:pt x="6300952" y="218327"/>
                    <a:pt x="6298412" y="139277"/>
                    <a:pt x="6295872" y="63500"/>
                  </a:cubicBezTo>
                  <a:cubicBezTo>
                    <a:pt x="6294602" y="44450"/>
                    <a:pt x="6293332" y="43180"/>
                    <a:pt x="6250784" y="41910"/>
                  </a:cubicBezTo>
                  <a:cubicBezTo>
                    <a:pt x="6235956" y="41910"/>
                    <a:pt x="6226071" y="41910"/>
                    <a:pt x="6211243" y="40640"/>
                  </a:cubicBezTo>
                  <a:cubicBezTo>
                    <a:pt x="6087679" y="36830"/>
                    <a:pt x="5959171" y="31750"/>
                    <a:pt x="5835606" y="30480"/>
                  </a:cubicBezTo>
                  <a:cubicBezTo>
                    <a:pt x="5534109" y="26670"/>
                    <a:pt x="5227669" y="25400"/>
                    <a:pt x="4926171" y="22860"/>
                  </a:cubicBezTo>
                  <a:cubicBezTo>
                    <a:pt x="4881687" y="22860"/>
                    <a:pt x="4832262" y="22860"/>
                    <a:pt x="4787778" y="22860"/>
                  </a:cubicBezTo>
                  <a:cubicBezTo>
                    <a:pt x="4713640" y="22860"/>
                    <a:pt x="4639501" y="22860"/>
                    <a:pt x="4570305" y="22860"/>
                  </a:cubicBezTo>
                  <a:cubicBezTo>
                    <a:pt x="4412142" y="22860"/>
                    <a:pt x="4253979" y="22860"/>
                    <a:pt x="4100759" y="24130"/>
                  </a:cubicBezTo>
                  <a:cubicBezTo>
                    <a:pt x="3967309" y="25400"/>
                    <a:pt x="1718432" y="29210"/>
                    <a:pt x="1584982" y="29210"/>
                  </a:cubicBezTo>
                  <a:cubicBezTo>
                    <a:pt x="1367508" y="29210"/>
                    <a:pt x="1150035" y="26670"/>
                    <a:pt x="932561" y="33020"/>
                  </a:cubicBezTo>
                  <a:cubicBezTo>
                    <a:pt x="818881" y="36830"/>
                    <a:pt x="710144" y="36830"/>
                    <a:pt x="601407" y="38100"/>
                  </a:cubicBezTo>
                  <a:cubicBezTo>
                    <a:pt x="413589" y="41910"/>
                    <a:pt x="225771" y="45720"/>
                    <a:pt x="49530" y="50800"/>
                  </a:cubicBezTo>
                  <a:cubicBezTo>
                    <a:pt x="36830" y="50800"/>
                    <a:pt x="34290" y="53340"/>
                    <a:pt x="33020" y="72580"/>
                  </a:cubicBezTo>
                  <a:cubicBezTo>
                    <a:pt x="31750" y="117045"/>
                    <a:pt x="31750" y="161510"/>
                    <a:pt x="30480" y="205975"/>
                  </a:cubicBezTo>
                  <a:cubicBezTo>
                    <a:pt x="29210" y="280084"/>
                    <a:pt x="26670" y="351722"/>
                    <a:pt x="25400" y="425831"/>
                  </a:cubicBezTo>
                  <a:cubicBezTo>
                    <a:pt x="20320" y="504880"/>
                    <a:pt x="26670" y="2436646"/>
                    <a:pt x="29210" y="2515695"/>
                  </a:cubicBezTo>
                  <a:cubicBezTo>
                    <a:pt x="29210" y="2599685"/>
                    <a:pt x="29210" y="2686145"/>
                    <a:pt x="30480" y="2770135"/>
                  </a:cubicBezTo>
                  <a:cubicBezTo>
                    <a:pt x="30480" y="2831892"/>
                    <a:pt x="33020" y="2893649"/>
                    <a:pt x="33020" y="2955406"/>
                  </a:cubicBezTo>
                  <a:cubicBezTo>
                    <a:pt x="33020" y="3022104"/>
                    <a:pt x="33020" y="3088802"/>
                    <a:pt x="31750" y="3153207"/>
                  </a:cubicBezTo>
                  <a:cubicBezTo>
                    <a:pt x="31750" y="3157017"/>
                    <a:pt x="31750" y="3159557"/>
                    <a:pt x="31750" y="3163367"/>
                  </a:cubicBezTo>
                  <a:cubicBezTo>
                    <a:pt x="31750" y="3173527"/>
                    <a:pt x="35560" y="3177337"/>
                    <a:pt x="44450" y="3177337"/>
                  </a:cubicBezTo>
                  <a:cubicBezTo>
                    <a:pt x="82436" y="3177337"/>
                    <a:pt x="151632" y="3178607"/>
                    <a:pt x="215886" y="3178607"/>
                  </a:cubicBezTo>
                  <a:cubicBezTo>
                    <a:pt x="309795" y="3178607"/>
                    <a:pt x="408647" y="3176067"/>
                    <a:pt x="502556" y="3178607"/>
                  </a:cubicBezTo>
                  <a:cubicBezTo>
                    <a:pt x="655776" y="3182417"/>
                    <a:pt x="808996" y="3184957"/>
                    <a:pt x="962216" y="3183687"/>
                  </a:cubicBezTo>
                  <a:cubicBezTo>
                    <a:pt x="1061068" y="3182417"/>
                    <a:pt x="1154977" y="3184957"/>
                    <a:pt x="1253829" y="3184957"/>
                  </a:cubicBezTo>
                  <a:cubicBezTo>
                    <a:pt x="1397164" y="3184957"/>
                    <a:pt x="1540499" y="3183687"/>
                    <a:pt x="1683834" y="3184957"/>
                  </a:cubicBezTo>
                  <a:cubicBezTo>
                    <a:pt x="1896365" y="3186227"/>
                    <a:pt x="4229266" y="3176067"/>
                    <a:pt x="4446740" y="3178607"/>
                  </a:cubicBezTo>
                  <a:cubicBezTo>
                    <a:pt x="4540649" y="3179877"/>
                    <a:pt x="4634558" y="3181147"/>
                    <a:pt x="4723525" y="3181147"/>
                  </a:cubicBezTo>
                  <a:cubicBezTo>
                    <a:pt x="4886630" y="3183687"/>
                    <a:pt x="5044793" y="3179877"/>
                    <a:pt x="5207898" y="3183687"/>
                  </a:cubicBezTo>
                  <a:cubicBezTo>
                    <a:pt x="5341348" y="3186227"/>
                    <a:pt x="5474797" y="3186227"/>
                    <a:pt x="5608247" y="3188767"/>
                  </a:cubicBezTo>
                  <a:cubicBezTo>
                    <a:pt x="5805951" y="3192577"/>
                    <a:pt x="6003654" y="3195117"/>
                    <a:pt x="6201358" y="3196387"/>
                  </a:cubicBezTo>
                  <a:cubicBezTo>
                    <a:pt x="6275497" y="3196387"/>
                    <a:pt x="6300952" y="3195117"/>
                    <a:pt x="6321272" y="3195117"/>
                  </a:cubicBezTo>
                  <a:close/>
                </a:path>
              </a:pathLst>
            </a:custGeom>
            <a:solidFill>
              <a:srgbClr val="929208"/>
            </a:solidFill>
          </p:spPr>
        </p:sp>
      </p:grpSp>
      <p:sp>
        <p:nvSpPr>
          <p:cNvPr id="9" name="Freeform 9"/>
          <p:cNvSpPr/>
          <p:nvPr/>
        </p:nvSpPr>
        <p:spPr>
          <a:xfrm rot="-5400000">
            <a:off x="5390943" y="-89148"/>
            <a:ext cx="1225549" cy="533897"/>
          </a:xfrm>
          <a:custGeom>
            <a:avLst/>
            <a:gdLst/>
            <a:ahLst/>
            <a:cxnLst/>
            <a:rect l="l" t="t" r="r" b="b"/>
            <a:pathLst>
              <a:path w="3362325" h="800845">
                <a:moveTo>
                  <a:pt x="0" y="0"/>
                </a:moveTo>
                <a:lnTo>
                  <a:pt x="3362325" y="0"/>
                </a:lnTo>
                <a:lnTo>
                  <a:pt x="3362325" y="800844"/>
                </a:lnTo>
                <a:lnTo>
                  <a:pt x="0" y="80084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1458242">
            <a:off x="5666349" y="5827942"/>
            <a:ext cx="859303" cy="688517"/>
          </a:xfrm>
          <a:custGeom>
            <a:avLst/>
            <a:gdLst/>
            <a:ahLst/>
            <a:cxnLst/>
            <a:rect l="l" t="t" r="r" b="b"/>
            <a:pathLst>
              <a:path w="1288955" h="1032775">
                <a:moveTo>
                  <a:pt x="0" y="0"/>
                </a:moveTo>
                <a:lnTo>
                  <a:pt x="1288954" y="0"/>
                </a:lnTo>
                <a:lnTo>
                  <a:pt x="1288954" y="1032776"/>
                </a:lnTo>
                <a:lnTo>
                  <a:pt x="0" y="103277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0057497" y="2960535"/>
            <a:ext cx="904563" cy="936930"/>
          </a:xfrm>
          <a:custGeom>
            <a:avLst/>
            <a:gdLst/>
            <a:ahLst/>
            <a:cxnLst/>
            <a:rect l="l" t="t" r="r" b="b"/>
            <a:pathLst>
              <a:path w="1356845" h="1405395">
                <a:moveTo>
                  <a:pt x="0" y="0"/>
                </a:moveTo>
                <a:lnTo>
                  <a:pt x="1356846" y="0"/>
                </a:lnTo>
                <a:lnTo>
                  <a:pt x="1356846" y="1405396"/>
                </a:lnTo>
                <a:lnTo>
                  <a:pt x="0" y="140539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0565325" y="6310079"/>
            <a:ext cx="1881751" cy="630387"/>
          </a:xfrm>
          <a:custGeom>
            <a:avLst/>
            <a:gdLst/>
            <a:ahLst/>
            <a:cxnLst/>
            <a:rect l="l" t="t" r="r" b="b"/>
            <a:pathLst>
              <a:path w="2822626" h="945580">
                <a:moveTo>
                  <a:pt x="0" y="0"/>
                </a:moveTo>
                <a:lnTo>
                  <a:pt x="2822626" y="0"/>
                </a:lnTo>
                <a:lnTo>
                  <a:pt x="2822626" y="945580"/>
                </a:lnTo>
                <a:lnTo>
                  <a:pt x="0" y="94558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228600" y="224001"/>
            <a:ext cx="2236385" cy="2241550"/>
          </a:xfrm>
          <a:custGeom>
            <a:avLst/>
            <a:gdLst/>
            <a:ahLst/>
            <a:cxnLst/>
            <a:rect l="l" t="t" r="r" b="b"/>
            <a:pathLst>
              <a:path w="3188225" h="3135088">
                <a:moveTo>
                  <a:pt x="0" y="0"/>
                </a:moveTo>
                <a:lnTo>
                  <a:pt x="3188225" y="0"/>
                </a:lnTo>
                <a:lnTo>
                  <a:pt x="3188225" y="3135088"/>
                </a:lnTo>
                <a:lnTo>
                  <a:pt x="0" y="313508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0487025" y="5305425"/>
            <a:ext cx="1449194" cy="1552576"/>
          </a:xfrm>
          <a:custGeom>
            <a:avLst/>
            <a:gdLst/>
            <a:ahLst/>
            <a:cxnLst/>
            <a:rect l="l" t="t" r="r" b="b"/>
            <a:pathLst>
              <a:path w="2922476" h="3036338">
                <a:moveTo>
                  <a:pt x="0" y="0"/>
                </a:moveTo>
                <a:lnTo>
                  <a:pt x="2922475" y="0"/>
                </a:lnTo>
                <a:lnTo>
                  <a:pt x="2922475" y="3036338"/>
                </a:lnTo>
                <a:lnTo>
                  <a:pt x="0" y="3036338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BFC6873-AE14-E08B-7483-33F632968EE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110822" y="177800"/>
            <a:ext cx="6200169" cy="213988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640ADB9-815A-AFE8-0AF7-5B6EC7C768DB}"/>
              </a:ext>
            </a:extLst>
          </p:cNvPr>
          <p:cNvSpPr txBox="1"/>
          <p:nvPr/>
        </p:nvSpPr>
        <p:spPr>
          <a:xfrm>
            <a:off x="2524580" y="1693457"/>
            <a:ext cx="8209368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Nhận biết được tác hại của một số nấm mốc gây hỏng thực phẩm thông qua TN hoặc quan sát tranh ảnh, video. </a:t>
            </a:r>
          </a:p>
          <a:p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- Vận dụng được kiến thức về nguyên nhân gây hỏng thực phẩm, nêu được một số cách bảo quản thực phẩm (làm lạnh, sấy khô, ướp muối</a:t>
            </a:r>
            <a:r>
              <a:rPr lang="vi-VN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,...)</a:t>
            </a:r>
            <a:endParaRPr lang="vi-VN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Freeform 13">
            <a:extLst>
              <a:ext uri="{FF2B5EF4-FFF2-40B4-BE49-F238E27FC236}">
                <a16:creationId xmlns:a16="http://schemas.microsoft.com/office/drawing/2014/main" id="{E54E4015-380E-EA77-7E8D-461D8B605C21}"/>
              </a:ext>
            </a:extLst>
          </p:cNvPr>
          <p:cNvSpPr/>
          <p:nvPr/>
        </p:nvSpPr>
        <p:spPr>
          <a:xfrm>
            <a:off x="499046" y="4235316"/>
            <a:ext cx="2316548" cy="2316548"/>
          </a:xfrm>
          <a:custGeom>
            <a:avLst/>
            <a:gdLst/>
            <a:ahLst/>
            <a:cxnLst/>
            <a:rect l="l" t="t" r="r" b="b"/>
            <a:pathLst>
              <a:path w="3474822" h="3474822">
                <a:moveTo>
                  <a:pt x="0" y="0"/>
                </a:moveTo>
                <a:lnTo>
                  <a:pt x="3474822" y="0"/>
                </a:lnTo>
                <a:lnTo>
                  <a:pt x="3474822" y="3474822"/>
                </a:lnTo>
                <a:lnTo>
                  <a:pt x="0" y="3474822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4">
            <a:extLst>
              <a:ext uri="{FF2B5EF4-FFF2-40B4-BE49-F238E27FC236}">
                <a16:creationId xmlns:a16="http://schemas.microsoft.com/office/drawing/2014/main" id="{9D96DCF6-6725-0D8A-7F0C-229A92B870D3}"/>
              </a:ext>
            </a:extLst>
          </p:cNvPr>
          <p:cNvSpPr/>
          <p:nvPr/>
        </p:nvSpPr>
        <p:spPr>
          <a:xfrm>
            <a:off x="2373205" y="4475881"/>
            <a:ext cx="2590341" cy="2305403"/>
          </a:xfrm>
          <a:custGeom>
            <a:avLst/>
            <a:gdLst/>
            <a:ahLst/>
            <a:cxnLst/>
            <a:rect l="l" t="t" r="r" b="b"/>
            <a:pathLst>
              <a:path w="3885511" h="3458105">
                <a:moveTo>
                  <a:pt x="0" y="0"/>
                </a:moveTo>
                <a:lnTo>
                  <a:pt x="3885511" y="0"/>
                </a:lnTo>
                <a:lnTo>
                  <a:pt x="3885511" y="3458104"/>
                </a:lnTo>
                <a:lnTo>
                  <a:pt x="0" y="3458104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66548520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4">
            <a:extLst>
              <a:ext uri="{FF2B5EF4-FFF2-40B4-BE49-F238E27FC236}">
                <a16:creationId xmlns:a16="http://schemas.microsoft.com/office/drawing/2014/main" id="{B0572BD7-C2E8-7FDB-79BF-32C92A13091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01262816"/>
              </p:ext>
            </p:extLst>
          </p:nvPr>
        </p:nvGraphicFramePr>
        <p:xfrm>
          <a:off x="1086264" y="1347433"/>
          <a:ext cx="10019471" cy="2621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94475">
                  <a:extLst>
                    <a:ext uri="{9D8B030D-6E8A-4147-A177-3AD203B41FA5}">
                      <a16:colId xmlns:a16="http://schemas.microsoft.com/office/drawing/2014/main" val="667888015"/>
                    </a:ext>
                  </a:extLst>
                </a:gridCol>
                <a:gridCol w="2508332">
                  <a:extLst>
                    <a:ext uri="{9D8B030D-6E8A-4147-A177-3AD203B41FA5}">
                      <a16:colId xmlns:a16="http://schemas.microsoft.com/office/drawing/2014/main" val="600432746"/>
                    </a:ext>
                  </a:extLst>
                </a:gridCol>
                <a:gridCol w="2508332">
                  <a:extLst>
                    <a:ext uri="{9D8B030D-6E8A-4147-A177-3AD203B41FA5}">
                      <a16:colId xmlns:a16="http://schemas.microsoft.com/office/drawing/2014/main" val="2106374986"/>
                    </a:ext>
                  </a:extLst>
                </a:gridCol>
                <a:gridCol w="2508332">
                  <a:extLst>
                    <a:ext uri="{9D8B030D-6E8A-4147-A177-3AD203B41FA5}">
                      <a16:colId xmlns:a16="http://schemas.microsoft.com/office/drawing/2014/main" val="3545133596"/>
                    </a:ext>
                  </a:extLst>
                </a:gridCol>
              </a:tblGrid>
              <a:tr h="555709">
                <a:tc rowSpan="2"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Cambria" panose="02040503050406030204" pitchFamily="18" charset="0"/>
                        </a:rPr>
                        <a:t>Thực</a:t>
                      </a:r>
                      <a:r>
                        <a:rPr lang="en-US" sz="2800" dirty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Cambria" panose="02040503050406030204" pitchFamily="18" charset="0"/>
                        </a:rPr>
                        <a:t>phẩm</a:t>
                      </a:r>
                      <a:r>
                        <a:rPr lang="en-US" sz="2800" dirty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Cambria" panose="02040503050406030204" pitchFamily="18" charset="0"/>
                        </a:rPr>
                        <a:t>bị</a:t>
                      </a:r>
                      <a:r>
                        <a:rPr lang="en-US" sz="2800" dirty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Cambria" panose="02040503050406030204" pitchFamily="18" charset="0"/>
                        </a:rPr>
                        <a:t>mốc</a:t>
                      </a:r>
                      <a:r>
                        <a:rPr lang="en-US" sz="2800" dirty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Cambria" panose="02040503050406030204" pitchFamily="18" charset="0"/>
                        </a:rPr>
                        <a:t>sau</a:t>
                      </a:r>
                      <a:r>
                        <a:rPr lang="en-US" sz="2800" dirty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Cambria" panose="02040503050406030204" pitchFamily="18" charset="0"/>
                        </a:rPr>
                        <a:t>nhiều</a:t>
                      </a:r>
                      <a:r>
                        <a:rPr lang="en-US" sz="2800" dirty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Cambria" panose="02040503050406030204" pitchFamily="18" charset="0"/>
                        </a:rPr>
                        <a:t>ngày</a:t>
                      </a:r>
                      <a:endParaRPr lang="en-US" sz="2800" dirty="0">
                        <a:latin typeface="Cambria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E912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latin typeface="Cambria" panose="02040503050406030204" pitchFamily="18" charset="0"/>
                        </a:rPr>
                        <a:t>Màu</a:t>
                      </a:r>
                      <a:r>
                        <a:rPr lang="en-US" sz="3200" dirty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Cambria" panose="02040503050406030204" pitchFamily="18" charset="0"/>
                        </a:rPr>
                        <a:t>sắc</a:t>
                      </a:r>
                      <a:endParaRPr lang="en-US" sz="3200" dirty="0">
                        <a:latin typeface="Cambria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latin typeface="Cambria" panose="02040503050406030204" pitchFamily="18" charset="0"/>
                        </a:rPr>
                        <a:t>Hình</a:t>
                      </a:r>
                      <a:r>
                        <a:rPr lang="en-US" sz="3200" dirty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Cambria" panose="02040503050406030204" pitchFamily="18" charset="0"/>
                        </a:rPr>
                        <a:t>dạng</a:t>
                      </a:r>
                      <a:r>
                        <a:rPr lang="en-US" sz="3200" dirty="0">
                          <a:latin typeface="Cambria" panose="02040503050406030204" pitchFamily="18" charset="0"/>
                        </a:rPr>
                        <a:t> </a:t>
                      </a: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latin typeface="Cambria" panose="02040503050406030204" pitchFamily="18" charset="0"/>
                        </a:rPr>
                        <a:t>Thời</a:t>
                      </a:r>
                      <a:r>
                        <a:rPr lang="en-US" sz="3200" dirty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Cambria" panose="02040503050406030204" pitchFamily="18" charset="0"/>
                        </a:rPr>
                        <a:t>gian</a:t>
                      </a:r>
                      <a:endParaRPr lang="en-US" sz="3200" dirty="0">
                        <a:latin typeface="Cambria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36082555"/>
                  </a:ext>
                </a:extLst>
              </a:tr>
              <a:tr h="907398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Cambria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Cambria" panose="02040503050406030204" pitchFamily="18" charset="0"/>
                      </a:endParaRPr>
                    </a:p>
                    <a:p>
                      <a:pPr algn="ctr"/>
                      <a:endParaRPr lang="en-US" sz="3200" dirty="0">
                        <a:latin typeface="Cambria" panose="02040503050406030204" pitchFamily="18" charset="0"/>
                      </a:endParaRPr>
                    </a:p>
                    <a:p>
                      <a:pPr algn="ctr"/>
                      <a:endParaRPr lang="en-US" sz="3200" dirty="0">
                        <a:latin typeface="Cambria" panose="02040503050406030204" pitchFamily="18" charset="0"/>
                      </a:endParaRPr>
                    </a:p>
                    <a:p>
                      <a:pPr algn="ctr"/>
                      <a:endParaRPr lang="en-US" sz="3200" dirty="0">
                        <a:latin typeface="Cambria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Cambria" panose="02040503050406030204" pitchFamily="18" charset="0"/>
                      </a:endParaRPr>
                    </a:p>
                    <a:p>
                      <a:pPr algn="ctr"/>
                      <a:endParaRPr lang="en-US" sz="3200" dirty="0">
                        <a:latin typeface="Cambria" panose="02040503050406030204" pitchFamily="18" charset="0"/>
                      </a:endParaRPr>
                    </a:p>
                    <a:p>
                      <a:pPr algn="ctr"/>
                      <a:endParaRPr lang="en-US" sz="3200" dirty="0">
                        <a:latin typeface="Cambria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27828977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34382485-0016-D962-7591-1F4D270ABF9D}"/>
              </a:ext>
            </a:extLst>
          </p:cNvPr>
          <p:cNvSpPr txBox="1"/>
          <p:nvPr/>
        </p:nvSpPr>
        <p:spPr>
          <a:xfrm>
            <a:off x="3446452" y="2144822"/>
            <a:ext cx="2771115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Thay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đổi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màu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sắc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,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có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màu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xanh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,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trắng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,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nâu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,...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B6E581A-B81E-E096-1CA7-3C3633482FA8}"/>
              </a:ext>
            </a:extLst>
          </p:cNvPr>
          <p:cNvSpPr txBox="1"/>
          <p:nvPr/>
        </p:nvSpPr>
        <p:spPr>
          <a:xfrm>
            <a:off x="6217567" y="1991113"/>
            <a:ext cx="2441014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Hình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dạng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như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ban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đầu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nhưng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bị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cứng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đi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,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mềm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hơn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D8BC97C-4AF0-E393-BEB2-8C1588ED9E69}"/>
              </a:ext>
            </a:extLst>
          </p:cNvPr>
          <p:cNvSpPr txBox="1"/>
          <p:nvPr/>
        </p:nvSpPr>
        <p:spPr>
          <a:xfrm>
            <a:off x="8781660" y="1991293"/>
            <a:ext cx="2324075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3 – 5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ngày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Tùy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theo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loại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thực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phẩm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439EEAA-94E1-ABE1-B718-2CE1200D27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365" y="4510841"/>
            <a:ext cx="10998137" cy="1133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837785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AE5EA90-D36E-895B-FAAD-A16A5B873E8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9" t="5619" r="2051"/>
          <a:stretch/>
        </p:blipFill>
        <p:spPr>
          <a:xfrm>
            <a:off x="649107" y="3396118"/>
            <a:ext cx="5981679" cy="241255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9123695-7DDC-4756-01FB-03FA6D36DB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0786" y="3353801"/>
            <a:ext cx="5123006" cy="261312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B363A06-6CE5-FEFE-D7E5-EA2F0223AF66}"/>
              </a:ext>
            </a:extLst>
          </p:cNvPr>
          <p:cNvSpPr txBox="1"/>
          <p:nvPr/>
        </p:nvSpPr>
        <p:spPr>
          <a:xfrm>
            <a:off x="1635761" y="741074"/>
            <a:ext cx="91744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D9E3F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2.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D9E3F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Nấm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D9E3F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D9E3F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mốc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D9E3F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D9E3F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trên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D9E3F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D9E3F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thực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D9E3F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D9E3F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phẩm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D9E3F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D9E3F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thường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D9E3F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D9E3F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có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D9E3F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D9E3F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màu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D9E3F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D9E3F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gì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D9E3F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?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586C43A7-4FAD-60DB-3EFF-7D2766C9A9BC}"/>
              </a:ext>
            </a:extLst>
          </p:cNvPr>
          <p:cNvGrpSpPr/>
          <p:nvPr/>
        </p:nvGrpSpPr>
        <p:grpSpPr>
          <a:xfrm>
            <a:off x="883817" y="1639395"/>
            <a:ext cx="10424365" cy="1297815"/>
            <a:chOff x="883817" y="1385920"/>
            <a:chExt cx="10424365" cy="1297815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221F32D0-9DF2-D1B0-4F94-D69C2296119E}"/>
                </a:ext>
              </a:extLst>
            </p:cNvPr>
            <p:cNvSpPr/>
            <p:nvPr/>
          </p:nvSpPr>
          <p:spPr>
            <a:xfrm>
              <a:off x="883817" y="1385920"/>
              <a:ext cx="10424365" cy="1297815"/>
            </a:xfrm>
            <a:prstGeom prst="roundRect">
              <a:avLst/>
            </a:prstGeom>
            <a:noFill/>
            <a:ln w="28575">
              <a:solidFill>
                <a:srgbClr val="5D9E3F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阿里巴巴普惠体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EB06FE1-F023-0119-7EE3-861A8088450A}"/>
                </a:ext>
              </a:extLst>
            </p:cNvPr>
            <p:cNvSpPr txBox="1"/>
            <p:nvPr/>
          </p:nvSpPr>
          <p:spPr>
            <a:xfrm>
              <a:off x="1178669" y="1527341"/>
              <a:ext cx="9885571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Nấm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mốc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mọc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trên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thực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phẩm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thường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có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màu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xanh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,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màu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trắng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,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màu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nâu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,...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07170849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6DE15F7-A2E1-C263-396A-E41C2738F1E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21" t="6587" r="2099" b="7334"/>
          <a:stretch/>
        </p:blipFill>
        <p:spPr>
          <a:xfrm>
            <a:off x="4195255" y="2574479"/>
            <a:ext cx="6600305" cy="3586582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8086C92D-4E53-400D-24D5-82D40C277E66}"/>
              </a:ext>
            </a:extLst>
          </p:cNvPr>
          <p:cNvGrpSpPr/>
          <p:nvPr/>
        </p:nvGrpSpPr>
        <p:grpSpPr>
          <a:xfrm>
            <a:off x="502817" y="815820"/>
            <a:ext cx="11175281" cy="1713962"/>
            <a:chOff x="502817" y="815820"/>
            <a:chExt cx="11175281" cy="1713962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821EF85-7D67-6051-8AD1-D84A30A05D38}"/>
                </a:ext>
              </a:extLst>
            </p:cNvPr>
            <p:cNvSpPr txBox="1"/>
            <p:nvPr/>
          </p:nvSpPr>
          <p:spPr>
            <a:xfrm>
              <a:off x="502817" y="862582"/>
              <a:ext cx="11175281" cy="5386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1. </a:t>
              </a:r>
              <a:r>
                <a:rPr kumimoji="0" lang="en-US" sz="29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Làm</a:t>
              </a: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29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cách</a:t>
              </a: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29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nào</a:t>
              </a: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29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để</a:t>
              </a: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29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nhận</a:t>
              </a: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29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biết</a:t>
              </a: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29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thực</a:t>
              </a: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29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phẩm</a:t>
              </a: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29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đã</a:t>
              </a: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29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bị</a:t>
              </a: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29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nhiễm</a:t>
              </a: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29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nấm</a:t>
              </a: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29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mốc</a:t>
              </a: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?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4CB0331-9F22-F7C6-94AE-1D19A329575C}"/>
                </a:ext>
              </a:extLst>
            </p:cNvPr>
            <p:cNvSpPr txBox="1"/>
            <p:nvPr/>
          </p:nvSpPr>
          <p:spPr>
            <a:xfrm>
              <a:off x="762000" y="1445888"/>
              <a:ext cx="10768882" cy="9848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2. </a:t>
              </a:r>
              <a:r>
                <a:rPr kumimoji="0" lang="en-US" sz="29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Nấm</a:t>
              </a: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29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mốc</a:t>
              </a: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29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gây</a:t>
              </a: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29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những</a:t>
              </a: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29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tác</a:t>
              </a: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29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hại</a:t>
              </a: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29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gì</a:t>
              </a: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29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đến</a:t>
              </a: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29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sức</a:t>
              </a: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29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khỏe</a:t>
              </a: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29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và</a:t>
              </a: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29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cơ</a:t>
              </a: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29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thể</a:t>
              </a: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con </a:t>
              </a:r>
              <a:r>
                <a:rPr kumimoji="0" lang="en-US" sz="29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người</a:t>
              </a:r>
              <a:r>
                <a:rPr kumimoji="0" lang="en-US" sz="29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?</a:t>
              </a:r>
              <a:endPara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CE34483C-9AC9-355F-BF7C-7FA243109CBD}"/>
                </a:ext>
              </a:extLst>
            </p:cNvPr>
            <p:cNvSpPr/>
            <p:nvPr/>
          </p:nvSpPr>
          <p:spPr>
            <a:xfrm>
              <a:off x="750916" y="815820"/>
              <a:ext cx="10679084" cy="1713962"/>
            </a:xfrm>
            <a:prstGeom prst="roundRect">
              <a:avLst/>
            </a:prstGeom>
            <a:noFill/>
            <a:ln w="38100">
              <a:solidFill>
                <a:srgbClr val="5D9E3F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阿里巴巴普惠体"/>
                <a:cs typeface="+mn-cs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A0DB560E-BB4D-F934-18FB-BABAD3F7A5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561" y="3290520"/>
            <a:ext cx="4938188" cy="2121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457183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B30284E6-CDC5-7473-AE50-73F81304D498}"/>
              </a:ext>
            </a:extLst>
          </p:cNvPr>
          <p:cNvGrpSpPr/>
          <p:nvPr/>
        </p:nvGrpSpPr>
        <p:grpSpPr>
          <a:xfrm>
            <a:off x="1610360" y="838919"/>
            <a:ext cx="8971280" cy="1077219"/>
            <a:chOff x="1564640" y="721359"/>
            <a:chExt cx="8971280" cy="1077219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51BEE2BC-FDE8-F751-692F-DA7B546C86F2}"/>
                </a:ext>
              </a:extLst>
            </p:cNvPr>
            <p:cNvSpPr/>
            <p:nvPr/>
          </p:nvSpPr>
          <p:spPr>
            <a:xfrm>
              <a:off x="1564640" y="721360"/>
              <a:ext cx="8971280" cy="1077218"/>
            </a:xfrm>
            <a:prstGeom prst="roundRect">
              <a:avLst/>
            </a:prstGeom>
            <a:solidFill>
              <a:srgbClr val="E0EFD9"/>
            </a:solidFill>
            <a:ln w="19050">
              <a:solidFill>
                <a:srgbClr val="5D9E3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阿里巴巴普惠体"/>
                <a:cs typeface="+mn-cs"/>
              </a:endParaRP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5EB8F9EB-AC0D-82EC-EBF4-9EC1FE2252A6}"/>
                </a:ext>
              </a:extLst>
            </p:cNvPr>
            <p:cNvSpPr txBox="1"/>
            <p:nvPr/>
          </p:nvSpPr>
          <p:spPr>
            <a:xfrm>
              <a:off x="1635761" y="721359"/>
              <a:ext cx="8900159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1.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Làm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cách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nào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để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nhận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biết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thực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phẩm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đã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bị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nhiễm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nấm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mốc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?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6FD0D6C7-292E-BADD-B516-F612D036A6ED}"/>
              </a:ext>
            </a:extLst>
          </p:cNvPr>
          <p:cNvSpPr txBox="1"/>
          <p:nvPr/>
        </p:nvSpPr>
        <p:spPr>
          <a:xfrm>
            <a:off x="767596" y="2148840"/>
            <a:ext cx="5363964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Các loại thực phẩm nhiễm mốc độc thường có dấu hiệu đặc trưng rất dễ nhận biết. Thông thường đó là các đốm mốc trắng, xanh, hồng...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xuất hiện trên bề mặt khiến thực phẩm biến đổi màu sắc, mùi vị.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78F582C-D6AC-8327-0143-04B755402D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4155" y="2442080"/>
            <a:ext cx="5253669" cy="3064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32672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FD8345C-1BF9-BEF3-2EA3-C416C74FAFC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524"/>
          <a:stretch/>
        </p:blipFill>
        <p:spPr>
          <a:xfrm>
            <a:off x="1094767" y="1669937"/>
            <a:ext cx="5087388" cy="3558831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3BCBA18D-6D48-496E-045E-0B80E9D888E2}"/>
              </a:ext>
            </a:extLst>
          </p:cNvPr>
          <p:cNvGrpSpPr/>
          <p:nvPr/>
        </p:nvGrpSpPr>
        <p:grpSpPr>
          <a:xfrm>
            <a:off x="1610360" y="838919"/>
            <a:ext cx="8971280" cy="584775"/>
            <a:chOff x="1564640" y="721359"/>
            <a:chExt cx="8971280" cy="584775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4C341ECF-A606-077D-EFEA-89AC01EA3593}"/>
                </a:ext>
              </a:extLst>
            </p:cNvPr>
            <p:cNvSpPr/>
            <p:nvPr/>
          </p:nvSpPr>
          <p:spPr>
            <a:xfrm>
              <a:off x="1564640" y="721360"/>
              <a:ext cx="8971280" cy="584774"/>
            </a:xfrm>
            <a:prstGeom prst="roundRect">
              <a:avLst/>
            </a:prstGeom>
            <a:solidFill>
              <a:srgbClr val="E0EFD9"/>
            </a:solidFill>
            <a:ln w="19050">
              <a:solidFill>
                <a:srgbClr val="5D9E3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阿里巴巴普惠体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7AEF6783-135E-C3B4-B4DF-881CF673DF24}"/>
                </a:ext>
              </a:extLst>
            </p:cNvPr>
            <p:cNvSpPr txBox="1"/>
            <p:nvPr/>
          </p:nvSpPr>
          <p:spPr>
            <a:xfrm>
              <a:off x="1635761" y="721359"/>
              <a:ext cx="890015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Dấu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hiệu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nhận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biết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thực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phẩm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đã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bị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nấm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mốc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95B2A3CB-F6F4-ABF6-93B6-E89577F989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4886" y="1669937"/>
            <a:ext cx="4638502" cy="351812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C7F09B8-69BA-BE08-6513-AD8BDE92B0DD}"/>
              </a:ext>
            </a:extLst>
          </p:cNvPr>
          <p:cNvSpPr txBox="1"/>
          <p:nvPr/>
        </p:nvSpPr>
        <p:spPr>
          <a:xfrm>
            <a:off x="956479" y="5154544"/>
            <a:ext cx="536396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Bề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mặt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bánh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mì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có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các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đốm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xanh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AD39892-3752-5020-C938-7E363A3CA8AA}"/>
              </a:ext>
            </a:extLst>
          </p:cNvPr>
          <p:cNvSpPr txBox="1"/>
          <p:nvPr/>
        </p:nvSpPr>
        <p:spPr>
          <a:xfrm>
            <a:off x="6320443" y="5113838"/>
            <a:ext cx="536396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Bề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mặt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cà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rốt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có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phấn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trắng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nâu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đen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14046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B30284E6-CDC5-7473-AE50-73F81304D498}"/>
              </a:ext>
            </a:extLst>
          </p:cNvPr>
          <p:cNvGrpSpPr/>
          <p:nvPr/>
        </p:nvGrpSpPr>
        <p:grpSpPr>
          <a:xfrm>
            <a:off x="1610360" y="838919"/>
            <a:ext cx="8971280" cy="1077219"/>
            <a:chOff x="1564640" y="721359"/>
            <a:chExt cx="8971280" cy="1077219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51BEE2BC-FDE8-F751-692F-DA7B546C86F2}"/>
                </a:ext>
              </a:extLst>
            </p:cNvPr>
            <p:cNvSpPr/>
            <p:nvPr/>
          </p:nvSpPr>
          <p:spPr>
            <a:xfrm>
              <a:off x="1564640" y="721360"/>
              <a:ext cx="8971280" cy="1077218"/>
            </a:xfrm>
            <a:prstGeom prst="roundRect">
              <a:avLst/>
            </a:prstGeom>
            <a:solidFill>
              <a:srgbClr val="E0EFD9"/>
            </a:solidFill>
            <a:ln w="19050">
              <a:solidFill>
                <a:srgbClr val="5D9E3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阿里巴巴普惠体"/>
                <a:cs typeface="+mn-cs"/>
              </a:endParaRP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5EB8F9EB-AC0D-82EC-EBF4-9EC1FE2252A6}"/>
                </a:ext>
              </a:extLst>
            </p:cNvPr>
            <p:cNvSpPr txBox="1"/>
            <p:nvPr/>
          </p:nvSpPr>
          <p:spPr>
            <a:xfrm>
              <a:off x="1635761" y="721359"/>
              <a:ext cx="8900159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2. 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Nấm mốc gây những tác hại gì đến sức khỏe và cơ thể con người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6FD0D6C7-292E-BADD-B516-F612D036A6ED}"/>
              </a:ext>
            </a:extLst>
          </p:cNvPr>
          <p:cNvSpPr txBox="1"/>
          <p:nvPr/>
        </p:nvSpPr>
        <p:spPr>
          <a:xfrm>
            <a:off x="6949440" y="2516649"/>
            <a:ext cx="450088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  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Nếu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chúng ta ăn phải những loại thức ăn nhiễm nấm mốc thì có thể mắc nhiều bệnh nguy hiểm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gây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ngộ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độc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thực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phẩm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B492DDD-B980-A132-8881-91F8D5F37F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3480" y="2061206"/>
            <a:ext cx="5892440" cy="3957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56449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B30284E6-CDC5-7473-AE50-73F81304D498}"/>
              </a:ext>
            </a:extLst>
          </p:cNvPr>
          <p:cNvGrpSpPr/>
          <p:nvPr/>
        </p:nvGrpSpPr>
        <p:grpSpPr>
          <a:xfrm>
            <a:off x="1610360" y="838919"/>
            <a:ext cx="8971280" cy="1077219"/>
            <a:chOff x="1564640" y="721359"/>
            <a:chExt cx="8971280" cy="1077219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51BEE2BC-FDE8-F751-692F-DA7B546C86F2}"/>
                </a:ext>
              </a:extLst>
            </p:cNvPr>
            <p:cNvSpPr/>
            <p:nvPr/>
          </p:nvSpPr>
          <p:spPr>
            <a:xfrm>
              <a:off x="1564640" y="721360"/>
              <a:ext cx="8971280" cy="1077218"/>
            </a:xfrm>
            <a:prstGeom prst="roundRect">
              <a:avLst/>
            </a:prstGeom>
            <a:solidFill>
              <a:srgbClr val="E0EFD9"/>
            </a:solidFill>
            <a:ln w="19050">
              <a:solidFill>
                <a:srgbClr val="5D9E3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阿里巴巴普惠体"/>
                <a:cs typeface="+mn-cs"/>
              </a:endParaRP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5EB8F9EB-AC0D-82EC-EBF4-9EC1FE2252A6}"/>
                </a:ext>
              </a:extLst>
            </p:cNvPr>
            <p:cNvSpPr txBox="1"/>
            <p:nvPr/>
          </p:nvSpPr>
          <p:spPr>
            <a:xfrm>
              <a:off x="1635761" y="721359"/>
              <a:ext cx="8900159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2. 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Nấm mốc gây những tác hại gì đến sức khỏe và cơ thể con người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6FD0D6C7-292E-BADD-B516-F612D036A6ED}"/>
              </a:ext>
            </a:extLst>
          </p:cNvPr>
          <p:cNvSpPr txBox="1"/>
          <p:nvPr/>
        </p:nvSpPr>
        <p:spPr>
          <a:xfrm>
            <a:off x="802640" y="2514587"/>
            <a:ext cx="383032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Khi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ăn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thực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phẩm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bị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nấm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mốc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ít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độc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có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thể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bị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nôn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mửa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choáng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váng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tiêu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chảy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,...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4227E83-0401-F61B-2FFE-262DAD452E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4399" y="2148840"/>
            <a:ext cx="6173835" cy="398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04646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B30284E6-CDC5-7473-AE50-73F81304D498}"/>
              </a:ext>
            </a:extLst>
          </p:cNvPr>
          <p:cNvGrpSpPr/>
          <p:nvPr/>
        </p:nvGrpSpPr>
        <p:grpSpPr>
          <a:xfrm>
            <a:off x="1610360" y="701675"/>
            <a:ext cx="8971280" cy="1077219"/>
            <a:chOff x="1564640" y="721359"/>
            <a:chExt cx="8971280" cy="1077219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51BEE2BC-FDE8-F751-692F-DA7B546C86F2}"/>
                </a:ext>
              </a:extLst>
            </p:cNvPr>
            <p:cNvSpPr/>
            <p:nvPr/>
          </p:nvSpPr>
          <p:spPr>
            <a:xfrm>
              <a:off x="1564640" y="721360"/>
              <a:ext cx="8971280" cy="1077218"/>
            </a:xfrm>
            <a:prstGeom prst="roundRect">
              <a:avLst/>
            </a:prstGeom>
            <a:solidFill>
              <a:srgbClr val="E0EFD9"/>
            </a:solidFill>
            <a:ln w="19050">
              <a:solidFill>
                <a:srgbClr val="5D9E3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阿里巴巴普惠体"/>
                <a:cs typeface="+mn-cs"/>
              </a:endParaRP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5EB8F9EB-AC0D-82EC-EBF4-9EC1FE2252A6}"/>
                </a:ext>
              </a:extLst>
            </p:cNvPr>
            <p:cNvSpPr txBox="1"/>
            <p:nvPr/>
          </p:nvSpPr>
          <p:spPr>
            <a:xfrm>
              <a:off x="1635761" y="721359"/>
              <a:ext cx="8900159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2. 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Nấm mốc gây những tác hại gì đến sức khỏe và cơ thể con người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6FD0D6C7-292E-BADD-B516-F612D036A6ED}"/>
              </a:ext>
            </a:extLst>
          </p:cNvPr>
          <p:cNvSpPr txBox="1"/>
          <p:nvPr/>
        </p:nvSpPr>
        <p:spPr>
          <a:xfrm>
            <a:off x="7183120" y="2162357"/>
            <a:ext cx="433832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 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Nếu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cơ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thể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con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người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tích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lũy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độc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nấm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trong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thời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gian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dài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thì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có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thể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bị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suy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thận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ung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thư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,...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Nguy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hiểm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hơn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có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thể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tử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vong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C5006CA-7770-92BB-6F51-3CCE078271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6135" y="1981351"/>
            <a:ext cx="6191250" cy="4124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65124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5577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8888" b="-81244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638300" y="1552575"/>
            <a:ext cx="9323760" cy="3085985"/>
            <a:chOff x="-3810" y="0"/>
            <a:chExt cx="6345402" cy="3212897"/>
          </a:xfrm>
        </p:grpSpPr>
        <p:sp>
          <p:nvSpPr>
            <p:cNvPr id="4" name="Freeform 4"/>
            <p:cNvSpPr/>
            <p:nvPr/>
          </p:nvSpPr>
          <p:spPr>
            <a:xfrm>
              <a:off x="10160" y="16510"/>
              <a:ext cx="6316192" cy="3186227"/>
            </a:xfrm>
            <a:custGeom>
              <a:avLst/>
              <a:gdLst/>
              <a:ahLst/>
              <a:cxnLst/>
              <a:rect l="l" t="t" r="r" b="b"/>
              <a:pathLst>
                <a:path w="6316192" h="3186227">
                  <a:moveTo>
                    <a:pt x="6316192" y="3186227"/>
                  </a:moveTo>
                  <a:lnTo>
                    <a:pt x="0" y="3178607"/>
                  </a:lnTo>
                  <a:lnTo>
                    <a:pt x="0" y="1118294"/>
                  </a:lnTo>
                  <a:lnTo>
                    <a:pt x="17780" y="19050"/>
                  </a:lnTo>
                  <a:lnTo>
                    <a:pt x="3147697" y="0"/>
                  </a:lnTo>
                  <a:lnTo>
                    <a:pt x="6297142" y="508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-3810" y="0"/>
              <a:ext cx="6345402" cy="3212897"/>
            </a:xfrm>
            <a:custGeom>
              <a:avLst/>
              <a:gdLst/>
              <a:ahLst/>
              <a:cxnLst/>
              <a:rect l="l" t="t" r="r" b="b"/>
              <a:pathLst>
                <a:path w="6345402" h="3212897">
                  <a:moveTo>
                    <a:pt x="6311112" y="21590"/>
                  </a:moveTo>
                  <a:cubicBezTo>
                    <a:pt x="6312382" y="34290"/>
                    <a:pt x="6312382" y="44450"/>
                    <a:pt x="6313652" y="54610"/>
                  </a:cubicBezTo>
                  <a:cubicBezTo>
                    <a:pt x="6316192" y="112104"/>
                    <a:pt x="6317462" y="181272"/>
                    <a:pt x="6320002" y="247970"/>
                  </a:cubicBezTo>
                  <a:cubicBezTo>
                    <a:pt x="6320002" y="344311"/>
                    <a:pt x="6332702" y="2243963"/>
                    <a:pt x="6339052" y="2340304"/>
                  </a:cubicBezTo>
                  <a:cubicBezTo>
                    <a:pt x="6345402" y="2486052"/>
                    <a:pt x="6341592" y="2634269"/>
                    <a:pt x="6341592" y="2780016"/>
                  </a:cubicBezTo>
                  <a:cubicBezTo>
                    <a:pt x="6341592" y="2908471"/>
                    <a:pt x="6342862" y="3027045"/>
                    <a:pt x="6344132" y="3151937"/>
                  </a:cubicBezTo>
                  <a:cubicBezTo>
                    <a:pt x="6344132" y="3173527"/>
                    <a:pt x="6344132" y="3187497"/>
                    <a:pt x="6344132" y="3211627"/>
                  </a:cubicBezTo>
                  <a:cubicBezTo>
                    <a:pt x="6321272" y="3211627"/>
                    <a:pt x="6300952" y="3212897"/>
                    <a:pt x="6265612" y="3211627"/>
                  </a:cubicBezTo>
                  <a:cubicBezTo>
                    <a:pt x="5944343" y="3206547"/>
                    <a:pt x="5618132" y="3212897"/>
                    <a:pt x="5296864" y="3207817"/>
                  </a:cubicBezTo>
                  <a:cubicBezTo>
                    <a:pt x="5104103" y="3204007"/>
                    <a:pt x="4916285" y="3206547"/>
                    <a:pt x="4723525" y="3204007"/>
                  </a:cubicBezTo>
                  <a:cubicBezTo>
                    <a:pt x="4634558" y="3202737"/>
                    <a:pt x="4545591" y="3201467"/>
                    <a:pt x="4456625" y="3200197"/>
                  </a:cubicBezTo>
                  <a:cubicBezTo>
                    <a:pt x="4402256" y="3200197"/>
                    <a:pt x="4352831" y="3201467"/>
                    <a:pt x="4298462" y="3201467"/>
                  </a:cubicBezTo>
                  <a:cubicBezTo>
                    <a:pt x="4160069" y="3200197"/>
                    <a:pt x="3779490" y="3201467"/>
                    <a:pt x="3641098" y="3200197"/>
                  </a:cubicBezTo>
                  <a:cubicBezTo>
                    <a:pt x="3542246" y="3198927"/>
                    <a:pt x="1565212" y="3207817"/>
                    <a:pt x="1466360" y="3206547"/>
                  </a:cubicBezTo>
                  <a:cubicBezTo>
                    <a:pt x="1441647" y="3206547"/>
                    <a:pt x="1411992" y="3207817"/>
                    <a:pt x="1387279" y="3207817"/>
                  </a:cubicBezTo>
                  <a:cubicBezTo>
                    <a:pt x="1327968" y="3207817"/>
                    <a:pt x="1273599" y="3209087"/>
                    <a:pt x="1214288" y="3209087"/>
                  </a:cubicBezTo>
                  <a:cubicBezTo>
                    <a:pt x="1066010" y="3209087"/>
                    <a:pt x="922675" y="3207817"/>
                    <a:pt x="774398" y="3206547"/>
                  </a:cubicBezTo>
                  <a:cubicBezTo>
                    <a:pt x="685431" y="3205277"/>
                    <a:pt x="596465" y="3204007"/>
                    <a:pt x="512441" y="3202737"/>
                  </a:cubicBezTo>
                  <a:cubicBezTo>
                    <a:pt x="354278" y="3201467"/>
                    <a:pt x="196115" y="3200197"/>
                    <a:pt x="48260" y="3200197"/>
                  </a:cubicBezTo>
                  <a:cubicBezTo>
                    <a:pt x="38100" y="3200197"/>
                    <a:pt x="29210" y="3200197"/>
                    <a:pt x="19050" y="3198927"/>
                  </a:cubicBezTo>
                  <a:cubicBezTo>
                    <a:pt x="10160" y="3197657"/>
                    <a:pt x="5080" y="3191307"/>
                    <a:pt x="7620" y="3182417"/>
                  </a:cubicBezTo>
                  <a:cubicBezTo>
                    <a:pt x="16510" y="3150559"/>
                    <a:pt x="12700" y="3088802"/>
                    <a:pt x="11430" y="3024574"/>
                  </a:cubicBezTo>
                  <a:cubicBezTo>
                    <a:pt x="10160" y="2893649"/>
                    <a:pt x="6350" y="2765194"/>
                    <a:pt x="7620" y="2634269"/>
                  </a:cubicBezTo>
                  <a:cubicBezTo>
                    <a:pt x="5080" y="2471230"/>
                    <a:pt x="0" y="453004"/>
                    <a:pt x="7620" y="287495"/>
                  </a:cubicBezTo>
                  <a:cubicBezTo>
                    <a:pt x="8890" y="255381"/>
                    <a:pt x="7620" y="220797"/>
                    <a:pt x="8890" y="188683"/>
                  </a:cubicBezTo>
                  <a:cubicBezTo>
                    <a:pt x="10160" y="136807"/>
                    <a:pt x="12700" y="79990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72551" y="30480"/>
                    <a:pt x="151632" y="29210"/>
                  </a:cubicBezTo>
                  <a:cubicBezTo>
                    <a:pt x="285082" y="25400"/>
                    <a:pt x="418532" y="22860"/>
                    <a:pt x="556924" y="20320"/>
                  </a:cubicBezTo>
                  <a:cubicBezTo>
                    <a:pt x="650833" y="17780"/>
                    <a:pt x="744742" y="16510"/>
                    <a:pt x="833709" y="13970"/>
                  </a:cubicBezTo>
                  <a:cubicBezTo>
                    <a:pt x="922676" y="11430"/>
                    <a:pt x="1016585" y="8890"/>
                    <a:pt x="1105551" y="8890"/>
                  </a:cubicBezTo>
                  <a:cubicBezTo>
                    <a:pt x="1204403" y="7620"/>
                    <a:pt x="1303255" y="10160"/>
                    <a:pt x="1402106" y="8890"/>
                  </a:cubicBezTo>
                  <a:cubicBezTo>
                    <a:pt x="1525671" y="8890"/>
                    <a:pt x="3764663" y="6350"/>
                    <a:pt x="3888227" y="5080"/>
                  </a:cubicBezTo>
                  <a:cubicBezTo>
                    <a:pt x="4006849" y="3810"/>
                    <a:pt x="4125472" y="2540"/>
                    <a:pt x="4249036" y="2540"/>
                  </a:cubicBezTo>
                  <a:cubicBezTo>
                    <a:pt x="4451682" y="1270"/>
                    <a:pt x="4649386" y="0"/>
                    <a:pt x="4852032" y="0"/>
                  </a:cubicBezTo>
                  <a:cubicBezTo>
                    <a:pt x="4936056" y="0"/>
                    <a:pt x="5025022" y="2540"/>
                    <a:pt x="5109046" y="2540"/>
                  </a:cubicBezTo>
                  <a:cubicBezTo>
                    <a:pt x="5341348" y="3810"/>
                    <a:pt x="5578592" y="5080"/>
                    <a:pt x="5810894" y="7620"/>
                  </a:cubicBezTo>
                  <a:cubicBezTo>
                    <a:pt x="5934458" y="8890"/>
                    <a:pt x="6058023" y="12700"/>
                    <a:pt x="6181588" y="16510"/>
                  </a:cubicBezTo>
                  <a:cubicBezTo>
                    <a:pt x="6211243" y="16510"/>
                    <a:pt x="6240899" y="16510"/>
                    <a:pt x="6265612" y="16510"/>
                  </a:cubicBezTo>
                  <a:cubicBezTo>
                    <a:pt x="6292062" y="17780"/>
                    <a:pt x="6300952" y="20320"/>
                    <a:pt x="6311112" y="21590"/>
                  </a:cubicBezTo>
                  <a:close/>
                  <a:moveTo>
                    <a:pt x="6321272" y="3195117"/>
                  </a:moveTo>
                  <a:cubicBezTo>
                    <a:pt x="6322542" y="3178607"/>
                    <a:pt x="6323812" y="3165907"/>
                    <a:pt x="6323812" y="3153207"/>
                  </a:cubicBezTo>
                  <a:cubicBezTo>
                    <a:pt x="6322542" y="3014693"/>
                    <a:pt x="6321272" y="2883768"/>
                    <a:pt x="6321272" y="2742962"/>
                  </a:cubicBezTo>
                  <a:cubicBezTo>
                    <a:pt x="6321272" y="2678734"/>
                    <a:pt x="6323812" y="2614507"/>
                    <a:pt x="6322542" y="2550279"/>
                  </a:cubicBezTo>
                  <a:cubicBezTo>
                    <a:pt x="6322542" y="2490992"/>
                    <a:pt x="6321272" y="2429235"/>
                    <a:pt x="6320002" y="2369948"/>
                  </a:cubicBezTo>
                  <a:cubicBezTo>
                    <a:pt x="6314922" y="2278547"/>
                    <a:pt x="6303492" y="386306"/>
                    <a:pt x="6303492" y="294906"/>
                  </a:cubicBezTo>
                  <a:cubicBezTo>
                    <a:pt x="6300952" y="218327"/>
                    <a:pt x="6298412" y="139277"/>
                    <a:pt x="6295872" y="63500"/>
                  </a:cubicBezTo>
                  <a:cubicBezTo>
                    <a:pt x="6294602" y="44450"/>
                    <a:pt x="6293332" y="43180"/>
                    <a:pt x="6250784" y="41910"/>
                  </a:cubicBezTo>
                  <a:cubicBezTo>
                    <a:pt x="6235956" y="41910"/>
                    <a:pt x="6226071" y="41910"/>
                    <a:pt x="6211243" y="40640"/>
                  </a:cubicBezTo>
                  <a:cubicBezTo>
                    <a:pt x="6087679" y="36830"/>
                    <a:pt x="5959171" y="31750"/>
                    <a:pt x="5835606" y="30480"/>
                  </a:cubicBezTo>
                  <a:cubicBezTo>
                    <a:pt x="5534109" y="26670"/>
                    <a:pt x="5227669" y="25400"/>
                    <a:pt x="4926171" y="22860"/>
                  </a:cubicBezTo>
                  <a:cubicBezTo>
                    <a:pt x="4881687" y="22860"/>
                    <a:pt x="4832262" y="22860"/>
                    <a:pt x="4787778" y="22860"/>
                  </a:cubicBezTo>
                  <a:cubicBezTo>
                    <a:pt x="4713640" y="22860"/>
                    <a:pt x="4639501" y="22860"/>
                    <a:pt x="4570305" y="22860"/>
                  </a:cubicBezTo>
                  <a:cubicBezTo>
                    <a:pt x="4412142" y="22860"/>
                    <a:pt x="4253979" y="22860"/>
                    <a:pt x="4100759" y="24130"/>
                  </a:cubicBezTo>
                  <a:cubicBezTo>
                    <a:pt x="3967309" y="25400"/>
                    <a:pt x="1718432" y="29210"/>
                    <a:pt x="1584982" y="29210"/>
                  </a:cubicBezTo>
                  <a:cubicBezTo>
                    <a:pt x="1367508" y="29210"/>
                    <a:pt x="1150035" y="26670"/>
                    <a:pt x="932561" y="33020"/>
                  </a:cubicBezTo>
                  <a:cubicBezTo>
                    <a:pt x="818881" y="36830"/>
                    <a:pt x="710144" y="36830"/>
                    <a:pt x="601407" y="38100"/>
                  </a:cubicBezTo>
                  <a:cubicBezTo>
                    <a:pt x="413589" y="41910"/>
                    <a:pt x="225771" y="45720"/>
                    <a:pt x="49530" y="50800"/>
                  </a:cubicBezTo>
                  <a:cubicBezTo>
                    <a:pt x="36830" y="50800"/>
                    <a:pt x="34290" y="53340"/>
                    <a:pt x="33020" y="72580"/>
                  </a:cubicBezTo>
                  <a:cubicBezTo>
                    <a:pt x="31750" y="117045"/>
                    <a:pt x="31750" y="161510"/>
                    <a:pt x="30480" y="205975"/>
                  </a:cubicBezTo>
                  <a:cubicBezTo>
                    <a:pt x="29210" y="280084"/>
                    <a:pt x="26670" y="351722"/>
                    <a:pt x="25400" y="425831"/>
                  </a:cubicBezTo>
                  <a:cubicBezTo>
                    <a:pt x="20320" y="504880"/>
                    <a:pt x="26670" y="2436646"/>
                    <a:pt x="29210" y="2515695"/>
                  </a:cubicBezTo>
                  <a:cubicBezTo>
                    <a:pt x="29210" y="2599685"/>
                    <a:pt x="29210" y="2686145"/>
                    <a:pt x="30480" y="2770135"/>
                  </a:cubicBezTo>
                  <a:cubicBezTo>
                    <a:pt x="30480" y="2831892"/>
                    <a:pt x="33020" y="2893649"/>
                    <a:pt x="33020" y="2955406"/>
                  </a:cubicBezTo>
                  <a:cubicBezTo>
                    <a:pt x="33020" y="3022104"/>
                    <a:pt x="33020" y="3088802"/>
                    <a:pt x="31750" y="3153207"/>
                  </a:cubicBezTo>
                  <a:cubicBezTo>
                    <a:pt x="31750" y="3157017"/>
                    <a:pt x="31750" y="3159557"/>
                    <a:pt x="31750" y="3163367"/>
                  </a:cubicBezTo>
                  <a:cubicBezTo>
                    <a:pt x="31750" y="3173527"/>
                    <a:pt x="35560" y="3177337"/>
                    <a:pt x="44450" y="3177337"/>
                  </a:cubicBezTo>
                  <a:cubicBezTo>
                    <a:pt x="82436" y="3177337"/>
                    <a:pt x="151632" y="3178607"/>
                    <a:pt x="215886" y="3178607"/>
                  </a:cubicBezTo>
                  <a:cubicBezTo>
                    <a:pt x="309795" y="3178607"/>
                    <a:pt x="408647" y="3176067"/>
                    <a:pt x="502556" y="3178607"/>
                  </a:cubicBezTo>
                  <a:cubicBezTo>
                    <a:pt x="655776" y="3182417"/>
                    <a:pt x="808996" y="3184957"/>
                    <a:pt x="962216" y="3183687"/>
                  </a:cubicBezTo>
                  <a:cubicBezTo>
                    <a:pt x="1061068" y="3182417"/>
                    <a:pt x="1154977" y="3184957"/>
                    <a:pt x="1253829" y="3184957"/>
                  </a:cubicBezTo>
                  <a:cubicBezTo>
                    <a:pt x="1397164" y="3184957"/>
                    <a:pt x="1540499" y="3183687"/>
                    <a:pt x="1683834" y="3184957"/>
                  </a:cubicBezTo>
                  <a:cubicBezTo>
                    <a:pt x="1896365" y="3186227"/>
                    <a:pt x="4229266" y="3176067"/>
                    <a:pt x="4446740" y="3178607"/>
                  </a:cubicBezTo>
                  <a:cubicBezTo>
                    <a:pt x="4540649" y="3179877"/>
                    <a:pt x="4634558" y="3181147"/>
                    <a:pt x="4723525" y="3181147"/>
                  </a:cubicBezTo>
                  <a:cubicBezTo>
                    <a:pt x="4886630" y="3183687"/>
                    <a:pt x="5044793" y="3179877"/>
                    <a:pt x="5207898" y="3183687"/>
                  </a:cubicBezTo>
                  <a:cubicBezTo>
                    <a:pt x="5341348" y="3186227"/>
                    <a:pt x="5474797" y="3186227"/>
                    <a:pt x="5608247" y="3188767"/>
                  </a:cubicBezTo>
                  <a:cubicBezTo>
                    <a:pt x="5805951" y="3192577"/>
                    <a:pt x="6003654" y="3195117"/>
                    <a:pt x="6201358" y="3196387"/>
                  </a:cubicBezTo>
                  <a:cubicBezTo>
                    <a:pt x="6275497" y="3196387"/>
                    <a:pt x="6300952" y="3195117"/>
                    <a:pt x="6321272" y="3195117"/>
                  </a:cubicBezTo>
                  <a:close/>
                </a:path>
              </a:pathLst>
            </a:custGeom>
            <a:solidFill>
              <a:srgbClr val="929208"/>
            </a:solidFill>
          </p:spPr>
        </p:sp>
      </p:grpSp>
      <p:sp>
        <p:nvSpPr>
          <p:cNvPr id="9" name="Freeform 9"/>
          <p:cNvSpPr/>
          <p:nvPr/>
        </p:nvSpPr>
        <p:spPr>
          <a:xfrm rot="-5400000">
            <a:off x="4882942" y="418852"/>
            <a:ext cx="2241550" cy="533897"/>
          </a:xfrm>
          <a:custGeom>
            <a:avLst/>
            <a:gdLst/>
            <a:ahLst/>
            <a:cxnLst/>
            <a:rect l="l" t="t" r="r" b="b"/>
            <a:pathLst>
              <a:path w="3362325" h="800845">
                <a:moveTo>
                  <a:pt x="0" y="0"/>
                </a:moveTo>
                <a:lnTo>
                  <a:pt x="3362325" y="0"/>
                </a:lnTo>
                <a:lnTo>
                  <a:pt x="3362325" y="800844"/>
                </a:lnTo>
                <a:lnTo>
                  <a:pt x="0" y="80084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1458242">
            <a:off x="5666349" y="5827942"/>
            <a:ext cx="859303" cy="688517"/>
          </a:xfrm>
          <a:custGeom>
            <a:avLst/>
            <a:gdLst/>
            <a:ahLst/>
            <a:cxnLst/>
            <a:rect l="l" t="t" r="r" b="b"/>
            <a:pathLst>
              <a:path w="1288955" h="1032775">
                <a:moveTo>
                  <a:pt x="0" y="0"/>
                </a:moveTo>
                <a:lnTo>
                  <a:pt x="1288954" y="0"/>
                </a:lnTo>
                <a:lnTo>
                  <a:pt x="1288954" y="1032776"/>
                </a:lnTo>
                <a:lnTo>
                  <a:pt x="0" y="103277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0057497" y="2960535"/>
            <a:ext cx="904563" cy="936930"/>
          </a:xfrm>
          <a:custGeom>
            <a:avLst/>
            <a:gdLst/>
            <a:ahLst/>
            <a:cxnLst/>
            <a:rect l="l" t="t" r="r" b="b"/>
            <a:pathLst>
              <a:path w="1356845" h="1405395">
                <a:moveTo>
                  <a:pt x="0" y="0"/>
                </a:moveTo>
                <a:lnTo>
                  <a:pt x="1356846" y="0"/>
                </a:lnTo>
                <a:lnTo>
                  <a:pt x="1356846" y="1405396"/>
                </a:lnTo>
                <a:lnTo>
                  <a:pt x="0" y="140539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0565325" y="6310079"/>
            <a:ext cx="1881751" cy="630387"/>
          </a:xfrm>
          <a:custGeom>
            <a:avLst/>
            <a:gdLst/>
            <a:ahLst/>
            <a:cxnLst/>
            <a:rect l="l" t="t" r="r" b="b"/>
            <a:pathLst>
              <a:path w="2822626" h="945580">
                <a:moveTo>
                  <a:pt x="0" y="0"/>
                </a:moveTo>
                <a:lnTo>
                  <a:pt x="2822626" y="0"/>
                </a:lnTo>
                <a:lnTo>
                  <a:pt x="2822626" y="945580"/>
                </a:lnTo>
                <a:lnTo>
                  <a:pt x="0" y="94558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228600" y="224001"/>
            <a:ext cx="2236385" cy="2241550"/>
          </a:xfrm>
          <a:custGeom>
            <a:avLst/>
            <a:gdLst/>
            <a:ahLst/>
            <a:cxnLst/>
            <a:rect l="l" t="t" r="r" b="b"/>
            <a:pathLst>
              <a:path w="3188225" h="3135088">
                <a:moveTo>
                  <a:pt x="0" y="0"/>
                </a:moveTo>
                <a:lnTo>
                  <a:pt x="3188225" y="0"/>
                </a:lnTo>
                <a:lnTo>
                  <a:pt x="3188225" y="3135088"/>
                </a:lnTo>
                <a:lnTo>
                  <a:pt x="0" y="313508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9470474" y="4152901"/>
            <a:ext cx="2465745" cy="2705100"/>
          </a:xfrm>
          <a:custGeom>
            <a:avLst/>
            <a:gdLst/>
            <a:ahLst/>
            <a:cxnLst/>
            <a:rect l="l" t="t" r="r" b="b"/>
            <a:pathLst>
              <a:path w="2922476" h="3036338">
                <a:moveTo>
                  <a:pt x="0" y="0"/>
                </a:moveTo>
                <a:lnTo>
                  <a:pt x="2922475" y="0"/>
                </a:lnTo>
                <a:lnTo>
                  <a:pt x="2922475" y="3036338"/>
                </a:lnTo>
                <a:lnTo>
                  <a:pt x="0" y="3036338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20" name="Freeform 13">
            <a:extLst>
              <a:ext uri="{FF2B5EF4-FFF2-40B4-BE49-F238E27FC236}">
                <a16:creationId xmlns:a16="http://schemas.microsoft.com/office/drawing/2014/main" id="{E54E4015-380E-EA77-7E8D-461D8B605C21}"/>
              </a:ext>
            </a:extLst>
          </p:cNvPr>
          <p:cNvSpPr/>
          <p:nvPr/>
        </p:nvSpPr>
        <p:spPr>
          <a:xfrm>
            <a:off x="499046" y="4235316"/>
            <a:ext cx="2316548" cy="2316548"/>
          </a:xfrm>
          <a:custGeom>
            <a:avLst/>
            <a:gdLst/>
            <a:ahLst/>
            <a:cxnLst/>
            <a:rect l="l" t="t" r="r" b="b"/>
            <a:pathLst>
              <a:path w="3474822" h="3474822">
                <a:moveTo>
                  <a:pt x="0" y="0"/>
                </a:moveTo>
                <a:lnTo>
                  <a:pt x="3474822" y="0"/>
                </a:lnTo>
                <a:lnTo>
                  <a:pt x="3474822" y="3474822"/>
                </a:lnTo>
                <a:lnTo>
                  <a:pt x="0" y="347482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14">
            <a:extLst>
              <a:ext uri="{FF2B5EF4-FFF2-40B4-BE49-F238E27FC236}">
                <a16:creationId xmlns:a16="http://schemas.microsoft.com/office/drawing/2014/main" id="{9D96DCF6-6725-0D8A-7F0C-229A92B870D3}"/>
              </a:ext>
            </a:extLst>
          </p:cNvPr>
          <p:cNvSpPr/>
          <p:nvPr/>
        </p:nvSpPr>
        <p:spPr>
          <a:xfrm>
            <a:off x="2373205" y="4475881"/>
            <a:ext cx="2590341" cy="2305403"/>
          </a:xfrm>
          <a:custGeom>
            <a:avLst/>
            <a:gdLst/>
            <a:ahLst/>
            <a:cxnLst/>
            <a:rect l="l" t="t" r="r" b="b"/>
            <a:pathLst>
              <a:path w="3885511" h="3458105">
                <a:moveTo>
                  <a:pt x="0" y="0"/>
                </a:moveTo>
                <a:lnTo>
                  <a:pt x="3885511" y="0"/>
                </a:lnTo>
                <a:lnTo>
                  <a:pt x="3885511" y="3458104"/>
                </a:lnTo>
                <a:lnTo>
                  <a:pt x="0" y="3458104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21A1D9B-E603-A020-BBBD-BA0A117E592C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731800" y="1788050"/>
            <a:ext cx="9077731" cy="2487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31233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E9205AF-B995-74EE-5F0B-54C4F6F3F19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" t="3737" r="1859" b="749"/>
          <a:stretch/>
        </p:blipFill>
        <p:spPr>
          <a:xfrm>
            <a:off x="1681480" y="1858480"/>
            <a:ext cx="8829038" cy="4376464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16366835-6382-BE85-8479-A4109BBF8128}"/>
              </a:ext>
            </a:extLst>
          </p:cNvPr>
          <p:cNvGrpSpPr/>
          <p:nvPr/>
        </p:nvGrpSpPr>
        <p:grpSpPr>
          <a:xfrm>
            <a:off x="1377142" y="623056"/>
            <a:ext cx="9437716" cy="1077218"/>
            <a:chOff x="1564640" y="721360"/>
            <a:chExt cx="8971280" cy="1077218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51F8E0E8-83B8-8C98-692B-B3F7CEE528C4}"/>
                </a:ext>
              </a:extLst>
            </p:cNvPr>
            <p:cNvSpPr/>
            <p:nvPr/>
          </p:nvSpPr>
          <p:spPr>
            <a:xfrm>
              <a:off x="1564640" y="721360"/>
              <a:ext cx="8971280" cy="1077218"/>
            </a:xfrm>
            <a:prstGeom prst="roundRect">
              <a:avLst/>
            </a:prstGeom>
            <a:solidFill>
              <a:srgbClr val="E0EFD9"/>
            </a:solidFill>
            <a:ln w="19050">
              <a:solidFill>
                <a:srgbClr val="5D9E3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阿里巴巴普惠体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BFD1A6F-D008-EEDF-3796-66FA566080AE}"/>
                </a:ext>
              </a:extLst>
            </p:cNvPr>
            <p:cNvSpPr txBox="1"/>
            <p:nvPr/>
          </p:nvSpPr>
          <p:spPr>
            <a:xfrm>
              <a:off x="1957985" y="721360"/>
              <a:ext cx="8184589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Quan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sát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hình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3,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đọc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thông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tin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để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tìm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hiểu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về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nguyên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nhân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gây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hỏng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thực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phẩm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1446778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8888" b="-81244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638300" y="1552575"/>
            <a:ext cx="8639175" cy="3085985"/>
            <a:chOff x="-3810" y="0"/>
            <a:chExt cx="6345402" cy="3212897"/>
          </a:xfrm>
        </p:grpSpPr>
        <p:sp>
          <p:nvSpPr>
            <p:cNvPr id="4" name="Freeform 4"/>
            <p:cNvSpPr/>
            <p:nvPr/>
          </p:nvSpPr>
          <p:spPr>
            <a:xfrm>
              <a:off x="10160" y="16510"/>
              <a:ext cx="6316192" cy="3186227"/>
            </a:xfrm>
            <a:custGeom>
              <a:avLst/>
              <a:gdLst/>
              <a:ahLst/>
              <a:cxnLst/>
              <a:rect l="l" t="t" r="r" b="b"/>
              <a:pathLst>
                <a:path w="6316192" h="3186227">
                  <a:moveTo>
                    <a:pt x="6316192" y="3186227"/>
                  </a:moveTo>
                  <a:lnTo>
                    <a:pt x="0" y="3178607"/>
                  </a:lnTo>
                  <a:lnTo>
                    <a:pt x="0" y="1118294"/>
                  </a:lnTo>
                  <a:lnTo>
                    <a:pt x="17780" y="19050"/>
                  </a:lnTo>
                  <a:lnTo>
                    <a:pt x="3147697" y="0"/>
                  </a:lnTo>
                  <a:lnTo>
                    <a:pt x="6297142" y="508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-3810" y="0"/>
              <a:ext cx="6345402" cy="3212897"/>
            </a:xfrm>
            <a:custGeom>
              <a:avLst/>
              <a:gdLst/>
              <a:ahLst/>
              <a:cxnLst/>
              <a:rect l="l" t="t" r="r" b="b"/>
              <a:pathLst>
                <a:path w="6345402" h="3212897">
                  <a:moveTo>
                    <a:pt x="6311112" y="21590"/>
                  </a:moveTo>
                  <a:cubicBezTo>
                    <a:pt x="6312382" y="34290"/>
                    <a:pt x="6312382" y="44450"/>
                    <a:pt x="6313652" y="54610"/>
                  </a:cubicBezTo>
                  <a:cubicBezTo>
                    <a:pt x="6316192" y="112104"/>
                    <a:pt x="6317462" y="181272"/>
                    <a:pt x="6320002" y="247970"/>
                  </a:cubicBezTo>
                  <a:cubicBezTo>
                    <a:pt x="6320002" y="344311"/>
                    <a:pt x="6332702" y="2243963"/>
                    <a:pt x="6339052" y="2340304"/>
                  </a:cubicBezTo>
                  <a:cubicBezTo>
                    <a:pt x="6345402" y="2486052"/>
                    <a:pt x="6341592" y="2634269"/>
                    <a:pt x="6341592" y="2780016"/>
                  </a:cubicBezTo>
                  <a:cubicBezTo>
                    <a:pt x="6341592" y="2908471"/>
                    <a:pt x="6342862" y="3027045"/>
                    <a:pt x="6344132" y="3151937"/>
                  </a:cubicBezTo>
                  <a:cubicBezTo>
                    <a:pt x="6344132" y="3173527"/>
                    <a:pt x="6344132" y="3187497"/>
                    <a:pt x="6344132" y="3211627"/>
                  </a:cubicBezTo>
                  <a:cubicBezTo>
                    <a:pt x="6321272" y="3211627"/>
                    <a:pt x="6300952" y="3212897"/>
                    <a:pt x="6265612" y="3211627"/>
                  </a:cubicBezTo>
                  <a:cubicBezTo>
                    <a:pt x="5944343" y="3206547"/>
                    <a:pt x="5618132" y="3212897"/>
                    <a:pt x="5296864" y="3207817"/>
                  </a:cubicBezTo>
                  <a:cubicBezTo>
                    <a:pt x="5104103" y="3204007"/>
                    <a:pt x="4916285" y="3206547"/>
                    <a:pt x="4723525" y="3204007"/>
                  </a:cubicBezTo>
                  <a:cubicBezTo>
                    <a:pt x="4634558" y="3202737"/>
                    <a:pt x="4545591" y="3201467"/>
                    <a:pt x="4456625" y="3200197"/>
                  </a:cubicBezTo>
                  <a:cubicBezTo>
                    <a:pt x="4402256" y="3200197"/>
                    <a:pt x="4352831" y="3201467"/>
                    <a:pt x="4298462" y="3201467"/>
                  </a:cubicBezTo>
                  <a:cubicBezTo>
                    <a:pt x="4160069" y="3200197"/>
                    <a:pt x="3779490" y="3201467"/>
                    <a:pt x="3641098" y="3200197"/>
                  </a:cubicBezTo>
                  <a:cubicBezTo>
                    <a:pt x="3542246" y="3198927"/>
                    <a:pt x="1565212" y="3207817"/>
                    <a:pt x="1466360" y="3206547"/>
                  </a:cubicBezTo>
                  <a:cubicBezTo>
                    <a:pt x="1441647" y="3206547"/>
                    <a:pt x="1411992" y="3207817"/>
                    <a:pt x="1387279" y="3207817"/>
                  </a:cubicBezTo>
                  <a:cubicBezTo>
                    <a:pt x="1327968" y="3207817"/>
                    <a:pt x="1273599" y="3209087"/>
                    <a:pt x="1214288" y="3209087"/>
                  </a:cubicBezTo>
                  <a:cubicBezTo>
                    <a:pt x="1066010" y="3209087"/>
                    <a:pt x="922675" y="3207817"/>
                    <a:pt x="774398" y="3206547"/>
                  </a:cubicBezTo>
                  <a:cubicBezTo>
                    <a:pt x="685431" y="3205277"/>
                    <a:pt x="596465" y="3204007"/>
                    <a:pt x="512441" y="3202737"/>
                  </a:cubicBezTo>
                  <a:cubicBezTo>
                    <a:pt x="354278" y="3201467"/>
                    <a:pt x="196115" y="3200197"/>
                    <a:pt x="48260" y="3200197"/>
                  </a:cubicBezTo>
                  <a:cubicBezTo>
                    <a:pt x="38100" y="3200197"/>
                    <a:pt x="29210" y="3200197"/>
                    <a:pt x="19050" y="3198927"/>
                  </a:cubicBezTo>
                  <a:cubicBezTo>
                    <a:pt x="10160" y="3197657"/>
                    <a:pt x="5080" y="3191307"/>
                    <a:pt x="7620" y="3182417"/>
                  </a:cubicBezTo>
                  <a:cubicBezTo>
                    <a:pt x="16510" y="3150559"/>
                    <a:pt x="12700" y="3088802"/>
                    <a:pt x="11430" y="3024574"/>
                  </a:cubicBezTo>
                  <a:cubicBezTo>
                    <a:pt x="10160" y="2893649"/>
                    <a:pt x="6350" y="2765194"/>
                    <a:pt x="7620" y="2634269"/>
                  </a:cubicBezTo>
                  <a:cubicBezTo>
                    <a:pt x="5080" y="2471230"/>
                    <a:pt x="0" y="453004"/>
                    <a:pt x="7620" y="287495"/>
                  </a:cubicBezTo>
                  <a:cubicBezTo>
                    <a:pt x="8890" y="255381"/>
                    <a:pt x="7620" y="220797"/>
                    <a:pt x="8890" y="188683"/>
                  </a:cubicBezTo>
                  <a:cubicBezTo>
                    <a:pt x="10160" y="136807"/>
                    <a:pt x="12700" y="79990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72551" y="30480"/>
                    <a:pt x="151632" y="29210"/>
                  </a:cubicBezTo>
                  <a:cubicBezTo>
                    <a:pt x="285082" y="25400"/>
                    <a:pt x="418532" y="22860"/>
                    <a:pt x="556924" y="20320"/>
                  </a:cubicBezTo>
                  <a:cubicBezTo>
                    <a:pt x="650833" y="17780"/>
                    <a:pt x="744742" y="16510"/>
                    <a:pt x="833709" y="13970"/>
                  </a:cubicBezTo>
                  <a:cubicBezTo>
                    <a:pt x="922676" y="11430"/>
                    <a:pt x="1016585" y="8890"/>
                    <a:pt x="1105551" y="8890"/>
                  </a:cubicBezTo>
                  <a:cubicBezTo>
                    <a:pt x="1204403" y="7620"/>
                    <a:pt x="1303255" y="10160"/>
                    <a:pt x="1402106" y="8890"/>
                  </a:cubicBezTo>
                  <a:cubicBezTo>
                    <a:pt x="1525671" y="8890"/>
                    <a:pt x="3764663" y="6350"/>
                    <a:pt x="3888227" y="5080"/>
                  </a:cubicBezTo>
                  <a:cubicBezTo>
                    <a:pt x="4006849" y="3810"/>
                    <a:pt x="4125472" y="2540"/>
                    <a:pt x="4249036" y="2540"/>
                  </a:cubicBezTo>
                  <a:cubicBezTo>
                    <a:pt x="4451682" y="1270"/>
                    <a:pt x="4649386" y="0"/>
                    <a:pt x="4852032" y="0"/>
                  </a:cubicBezTo>
                  <a:cubicBezTo>
                    <a:pt x="4936056" y="0"/>
                    <a:pt x="5025022" y="2540"/>
                    <a:pt x="5109046" y="2540"/>
                  </a:cubicBezTo>
                  <a:cubicBezTo>
                    <a:pt x="5341348" y="3810"/>
                    <a:pt x="5578592" y="5080"/>
                    <a:pt x="5810894" y="7620"/>
                  </a:cubicBezTo>
                  <a:cubicBezTo>
                    <a:pt x="5934458" y="8890"/>
                    <a:pt x="6058023" y="12700"/>
                    <a:pt x="6181588" y="16510"/>
                  </a:cubicBezTo>
                  <a:cubicBezTo>
                    <a:pt x="6211243" y="16510"/>
                    <a:pt x="6240899" y="16510"/>
                    <a:pt x="6265612" y="16510"/>
                  </a:cubicBezTo>
                  <a:cubicBezTo>
                    <a:pt x="6292062" y="17780"/>
                    <a:pt x="6300952" y="20320"/>
                    <a:pt x="6311112" y="21590"/>
                  </a:cubicBezTo>
                  <a:close/>
                  <a:moveTo>
                    <a:pt x="6321272" y="3195117"/>
                  </a:moveTo>
                  <a:cubicBezTo>
                    <a:pt x="6322542" y="3178607"/>
                    <a:pt x="6323812" y="3165907"/>
                    <a:pt x="6323812" y="3153207"/>
                  </a:cubicBezTo>
                  <a:cubicBezTo>
                    <a:pt x="6322542" y="3014693"/>
                    <a:pt x="6321272" y="2883768"/>
                    <a:pt x="6321272" y="2742962"/>
                  </a:cubicBezTo>
                  <a:cubicBezTo>
                    <a:pt x="6321272" y="2678734"/>
                    <a:pt x="6323812" y="2614507"/>
                    <a:pt x="6322542" y="2550279"/>
                  </a:cubicBezTo>
                  <a:cubicBezTo>
                    <a:pt x="6322542" y="2490992"/>
                    <a:pt x="6321272" y="2429235"/>
                    <a:pt x="6320002" y="2369948"/>
                  </a:cubicBezTo>
                  <a:cubicBezTo>
                    <a:pt x="6314922" y="2278547"/>
                    <a:pt x="6303492" y="386306"/>
                    <a:pt x="6303492" y="294906"/>
                  </a:cubicBezTo>
                  <a:cubicBezTo>
                    <a:pt x="6300952" y="218327"/>
                    <a:pt x="6298412" y="139277"/>
                    <a:pt x="6295872" y="63500"/>
                  </a:cubicBezTo>
                  <a:cubicBezTo>
                    <a:pt x="6294602" y="44450"/>
                    <a:pt x="6293332" y="43180"/>
                    <a:pt x="6250784" y="41910"/>
                  </a:cubicBezTo>
                  <a:cubicBezTo>
                    <a:pt x="6235956" y="41910"/>
                    <a:pt x="6226071" y="41910"/>
                    <a:pt x="6211243" y="40640"/>
                  </a:cubicBezTo>
                  <a:cubicBezTo>
                    <a:pt x="6087679" y="36830"/>
                    <a:pt x="5959171" y="31750"/>
                    <a:pt x="5835606" y="30480"/>
                  </a:cubicBezTo>
                  <a:cubicBezTo>
                    <a:pt x="5534109" y="26670"/>
                    <a:pt x="5227669" y="25400"/>
                    <a:pt x="4926171" y="22860"/>
                  </a:cubicBezTo>
                  <a:cubicBezTo>
                    <a:pt x="4881687" y="22860"/>
                    <a:pt x="4832262" y="22860"/>
                    <a:pt x="4787778" y="22860"/>
                  </a:cubicBezTo>
                  <a:cubicBezTo>
                    <a:pt x="4713640" y="22860"/>
                    <a:pt x="4639501" y="22860"/>
                    <a:pt x="4570305" y="22860"/>
                  </a:cubicBezTo>
                  <a:cubicBezTo>
                    <a:pt x="4412142" y="22860"/>
                    <a:pt x="4253979" y="22860"/>
                    <a:pt x="4100759" y="24130"/>
                  </a:cubicBezTo>
                  <a:cubicBezTo>
                    <a:pt x="3967309" y="25400"/>
                    <a:pt x="1718432" y="29210"/>
                    <a:pt x="1584982" y="29210"/>
                  </a:cubicBezTo>
                  <a:cubicBezTo>
                    <a:pt x="1367508" y="29210"/>
                    <a:pt x="1150035" y="26670"/>
                    <a:pt x="932561" y="33020"/>
                  </a:cubicBezTo>
                  <a:cubicBezTo>
                    <a:pt x="818881" y="36830"/>
                    <a:pt x="710144" y="36830"/>
                    <a:pt x="601407" y="38100"/>
                  </a:cubicBezTo>
                  <a:cubicBezTo>
                    <a:pt x="413589" y="41910"/>
                    <a:pt x="225771" y="45720"/>
                    <a:pt x="49530" y="50800"/>
                  </a:cubicBezTo>
                  <a:cubicBezTo>
                    <a:pt x="36830" y="50800"/>
                    <a:pt x="34290" y="53340"/>
                    <a:pt x="33020" y="72580"/>
                  </a:cubicBezTo>
                  <a:cubicBezTo>
                    <a:pt x="31750" y="117045"/>
                    <a:pt x="31750" y="161510"/>
                    <a:pt x="30480" y="205975"/>
                  </a:cubicBezTo>
                  <a:cubicBezTo>
                    <a:pt x="29210" y="280084"/>
                    <a:pt x="26670" y="351722"/>
                    <a:pt x="25400" y="425831"/>
                  </a:cubicBezTo>
                  <a:cubicBezTo>
                    <a:pt x="20320" y="504880"/>
                    <a:pt x="26670" y="2436646"/>
                    <a:pt x="29210" y="2515695"/>
                  </a:cubicBezTo>
                  <a:cubicBezTo>
                    <a:pt x="29210" y="2599685"/>
                    <a:pt x="29210" y="2686145"/>
                    <a:pt x="30480" y="2770135"/>
                  </a:cubicBezTo>
                  <a:cubicBezTo>
                    <a:pt x="30480" y="2831892"/>
                    <a:pt x="33020" y="2893649"/>
                    <a:pt x="33020" y="2955406"/>
                  </a:cubicBezTo>
                  <a:cubicBezTo>
                    <a:pt x="33020" y="3022104"/>
                    <a:pt x="33020" y="3088802"/>
                    <a:pt x="31750" y="3153207"/>
                  </a:cubicBezTo>
                  <a:cubicBezTo>
                    <a:pt x="31750" y="3157017"/>
                    <a:pt x="31750" y="3159557"/>
                    <a:pt x="31750" y="3163367"/>
                  </a:cubicBezTo>
                  <a:cubicBezTo>
                    <a:pt x="31750" y="3173527"/>
                    <a:pt x="35560" y="3177337"/>
                    <a:pt x="44450" y="3177337"/>
                  </a:cubicBezTo>
                  <a:cubicBezTo>
                    <a:pt x="82436" y="3177337"/>
                    <a:pt x="151632" y="3178607"/>
                    <a:pt x="215886" y="3178607"/>
                  </a:cubicBezTo>
                  <a:cubicBezTo>
                    <a:pt x="309795" y="3178607"/>
                    <a:pt x="408647" y="3176067"/>
                    <a:pt x="502556" y="3178607"/>
                  </a:cubicBezTo>
                  <a:cubicBezTo>
                    <a:pt x="655776" y="3182417"/>
                    <a:pt x="808996" y="3184957"/>
                    <a:pt x="962216" y="3183687"/>
                  </a:cubicBezTo>
                  <a:cubicBezTo>
                    <a:pt x="1061068" y="3182417"/>
                    <a:pt x="1154977" y="3184957"/>
                    <a:pt x="1253829" y="3184957"/>
                  </a:cubicBezTo>
                  <a:cubicBezTo>
                    <a:pt x="1397164" y="3184957"/>
                    <a:pt x="1540499" y="3183687"/>
                    <a:pt x="1683834" y="3184957"/>
                  </a:cubicBezTo>
                  <a:cubicBezTo>
                    <a:pt x="1896365" y="3186227"/>
                    <a:pt x="4229266" y="3176067"/>
                    <a:pt x="4446740" y="3178607"/>
                  </a:cubicBezTo>
                  <a:cubicBezTo>
                    <a:pt x="4540649" y="3179877"/>
                    <a:pt x="4634558" y="3181147"/>
                    <a:pt x="4723525" y="3181147"/>
                  </a:cubicBezTo>
                  <a:cubicBezTo>
                    <a:pt x="4886630" y="3183687"/>
                    <a:pt x="5044793" y="3179877"/>
                    <a:pt x="5207898" y="3183687"/>
                  </a:cubicBezTo>
                  <a:cubicBezTo>
                    <a:pt x="5341348" y="3186227"/>
                    <a:pt x="5474797" y="3186227"/>
                    <a:pt x="5608247" y="3188767"/>
                  </a:cubicBezTo>
                  <a:cubicBezTo>
                    <a:pt x="5805951" y="3192577"/>
                    <a:pt x="6003654" y="3195117"/>
                    <a:pt x="6201358" y="3196387"/>
                  </a:cubicBezTo>
                  <a:cubicBezTo>
                    <a:pt x="6275497" y="3196387"/>
                    <a:pt x="6300952" y="3195117"/>
                    <a:pt x="6321272" y="3195117"/>
                  </a:cubicBezTo>
                  <a:close/>
                </a:path>
              </a:pathLst>
            </a:custGeom>
            <a:solidFill>
              <a:srgbClr val="929208"/>
            </a:solidFill>
          </p:spPr>
        </p:sp>
      </p:grpSp>
      <p:sp>
        <p:nvSpPr>
          <p:cNvPr id="9" name="Freeform 9"/>
          <p:cNvSpPr/>
          <p:nvPr/>
        </p:nvSpPr>
        <p:spPr>
          <a:xfrm rot="-5400000">
            <a:off x="4882942" y="418852"/>
            <a:ext cx="2241550" cy="533897"/>
          </a:xfrm>
          <a:custGeom>
            <a:avLst/>
            <a:gdLst/>
            <a:ahLst/>
            <a:cxnLst/>
            <a:rect l="l" t="t" r="r" b="b"/>
            <a:pathLst>
              <a:path w="3362325" h="800845">
                <a:moveTo>
                  <a:pt x="0" y="0"/>
                </a:moveTo>
                <a:lnTo>
                  <a:pt x="3362325" y="0"/>
                </a:lnTo>
                <a:lnTo>
                  <a:pt x="3362325" y="800844"/>
                </a:lnTo>
                <a:lnTo>
                  <a:pt x="0" y="80084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1458242">
            <a:off x="5666349" y="5827942"/>
            <a:ext cx="859303" cy="688517"/>
          </a:xfrm>
          <a:custGeom>
            <a:avLst/>
            <a:gdLst/>
            <a:ahLst/>
            <a:cxnLst/>
            <a:rect l="l" t="t" r="r" b="b"/>
            <a:pathLst>
              <a:path w="1288955" h="1032775">
                <a:moveTo>
                  <a:pt x="0" y="0"/>
                </a:moveTo>
                <a:lnTo>
                  <a:pt x="1288954" y="0"/>
                </a:lnTo>
                <a:lnTo>
                  <a:pt x="1288954" y="1032776"/>
                </a:lnTo>
                <a:lnTo>
                  <a:pt x="0" y="103277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0057497" y="2960535"/>
            <a:ext cx="904563" cy="936930"/>
          </a:xfrm>
          <a:custGeom>
            <a:avLst/>
            <a:gdLst/>
            <a:ahLst/>
            <a:cxnLst/>
            <a:rect l="l" t="t" r="r" b="b"/>
            <a:pathLst>
              <a:path w="1356845" h="1405395">
                <a:moveTo>
                  <a:pt x="0" y="0"/>
                </a:moveTo>
                <a:lnTo>
                  <a:pt x="1356846" y="0"/>
                </a:lnTo>
                <a:lnTo>
                  <a:pt x="1356846" y="1405396"/>
                </a:lnTo>
                <a:lnTo>
                  <a:pt x="0" y="140539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0565325" y="6310079"/>
            <a:ext cx="1881751" cy="630387"/>
          </a:xfrm>
          <a:custGeom>
            <a:avLst/>
            <a:gdLst/>
            <a:ahLst/>
            <a:cxnLst/>
            <a:rect l="l" t="t" r="r" b="b"/>
            <a:pathLst>
              <a:path w="2822626" h="945580">
                <a:moveTo>
                  <a:pt x="0" y="0"/>
                </a:moveTo>
                <a:lnTo>
                  <a:pt x="2822626" y="0"/>
                </a:lnTo>
                <a:lnTo>
                  <a:pt x="2822626" y="945580"/>
                </a:lnTo>
                <a:lnTo>
                  <a:pt x="0" y="94558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228600" y="224001"/>
            <a:ext cx="2236385" cy="2241550"/>
          </a:xfrm>
          <a:custGeom>
            <a:avLst/>
            <a:gdLst/>
            <a:ahLst/>
            <a:cxnLst/>
            <a:rect l="l" t="t" r="r" b="b"/>
            <a:pathLst>
              <a:path w="3188225" h="3135088">
                <a:moveTo>
                  <a:pt x="0" y="0"/>
                </a:moveTo>
                <a:lnTo>
                  <a:pt x="3188225" y="0"/>
                </a:lnTo>
                <a:lnTo>
                  <a:pt x="3188225" y="3135088"/>
                </a:lnTo>
                <a:lnTo>
                  <a:pt x="0" y="313508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9470474" y="4152901"/>
            <a:ext cx="2465745" cy="2705100"/>
          </a:xfrm>
          <a:custGeom>
            <a:avLst/>
            <a:gdLst/>
            <a:ahLst/>
            <a:cxnLst/>
            <a:rect l="l" t="t" r="r" b="b"/>
            <a:pathLst>
              <a:path w="2922476" h="3036338">
                <a:moveTo>
                  <a:pt x="0" y="0"/>
                </a:moveTo>
                <a:lnTo>
                  <a:pt x="2922475" y="0"/>
                </a:lnTo>
                <a:lnTo>
                  <a:pt x="2922475" y="3036338"/>
                </a:lnTo>
                <a:lnTo>
                  <a:pt x="0" y="3036338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20" name="Freeform 13">
            <a:extLst>
              <a:ext uri="{FF2B5EF4-FFF2-40B4-BE49-F238E27FC236}">
                <a16:creationId xmlns:a16="http://schemas.microsoft.com/office/drawing/2014/main" id="{E54E4015-380E-EA77-7E8D-461D8B605C21}"/>
              </a:ext>
            </a:extLst>
          </p:cNvPr>
          <p:cNvSpPr/>
          <p:nvPr/>
        </p:nvSpPr>
        <p:spPr>
          <a:xfrm>
            <a:off x="499046" y="4235316"/>
            <a:ext cx="2316548" cy="2316548"/>
          </a:xfrm>
          <a:custGeom>
            <a:avLst/>
            <a:gdLst/>
            <a:ahLst/>
            <a:cxnLst/>
            <a:rect l="l" t="t" r="r" b="b"/>
            <a:pathLst>
              <a:path w="3474822" h="3474822">
                <a:moveTo>
                  <a:pt x="0" y="0"/>
                </a:moveTo>
                <a:lnTo>
                  <a:pt x="3474822" y="0"/>
                </a:lnTo>
                <a:lnTo>
                  <a:pt x="3474822" y="3474822"/>
                </a:lnTo>
                <a:lnTo>
                  <a:pt x="0" y="347482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14">
            <a:extLst>
              <a:ext uri="{FF2B5EF4-FFF2-40B4-BE49-F238E27FC236}">
                <a16:creationId xmlns:a16="http://schemas.microsoft.com/office/drawing/2014/main" id="{9D96DCF6-6725-0D8A-7F0C-229A92B870D3}"/>
              </a:ext>
            </a:extLst>
          </p:cNvPr>
          <p:cNvSpPr/>
          <p:nvPr/>
        </p:nvSpPr>
        <p:spPr>
          <a:xfrm>
            <a:off x="2373205" y="4475881"/>
            <a:ext cx="2590341" cy="2305403"/>
          </a:xfrm>
          <a:custGeom>
            <a:avLst/>
            <a:gdLst/>
            <a:ahLst/>
            <a:cxnLst/>
            <a:rect l="l" t="t" r="r" b="b"/>
            <a:pathLst>
              <a:path w="3885511" h="3458105">
                <a:moveTo>
                  <a:pt x="0" y="0"/>
                </a:moveTo>
                <a:lnTo>
                  <a:pt x="3885511" y="0"/>
                </a:lnTo>
                <a:lnTo>
                  <a:pt x="3885511" y="3458104"/>
                </a:lnTo>
                <a:lnTo>
                  <a:pt x="0" y="3458104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A30EAEE-CFDA-2AF1-AA94-FBEE90B715F3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576705" y="2101322"/>
            <a:ext cx="8854024" cy="216465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hững Điều Cần Biết Về Thực Phẩm Bị Nấm Mốc _ SKĐS">
            <a:hlinkClick r:id="" action="ppaction://media"/>
            <a:extLst>
              <a:ext uri="{FF2B5EF4-FFF2-40B4-BE49-F238E27FC236}">
                <a16:creationId xmlns:a16="http://schemas.microsoft.com/office/drawing/2014/main" id="{41262F69-627F-2760-DD89-C22A4D76B12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63880" y="317182"/>
            <a:ext cx="11064240" cy="6223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27725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00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84D86A9C-E9F9-AFD7-5DB8-A2C3029CA0C8}"/>
              </a:ext>
            </a:extLst>
          </p:cNvPr>
          <p:cNvSpPr txBox="1"/>
          <p:nvPr/>
        </p:nvSpPr>
        <p:spPr>
          <a:xfrm>
            <a:off x="5946371" y="1627771"/>
            <a:ext cx="5525193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Vẽ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sơ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đồ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tư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duy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thể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hiện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những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nguyên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nhân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có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thể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gây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hỏng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thực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phẩm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dẫn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đến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nấm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mốc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EBDDCED-4360-95D4-1261-F7C82A07B9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436" y="2089485"/>
            <a:ext cx="4938188" cy="2554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6210311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: Rounded Corners 12">
            <a:hlinkClick r:id="rId3" action="ppaction://hlinksldjump"/>
            <a:extLst>
              <a:ext uri="{FF2B5EF4-FFF2-40B4-BE49-F238E27FC236}">
                <a16:creationId xmlns:a16="http://schemas.microsoft.com/office/drawing/2014/main" id="{107915E9-C170-827C-6026-7279D8F35B30}"/>
              </a:ext>
            </a:extLst>
          </p:cNvPr>
          <p:cNvSpPr/>
          <p:nvPr/>
        </p:nvSpPr>
        <p:spPr>
          <a:xfrm>
            <a:off x="8480588" y="690243"/>
            <a:ext cx="2892249" cy="1200329"/>
          </a:xfrm>
          <a:prstGeom prst="roundRect">
            <a:avLst/>
          </a:prstGeom>
          <a:solidFill>
            <a:srgbClr val="F2BFBC"/>
          </a:solidFill>
          <a:ln w="28575">
            <a:solidFill>
              <a:srgbClr val="DE0035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Nhiệt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môi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trường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Rectangle: Rounded Corners 13">
            <a:hlinkClick r:id="rId4" action="ppaction://hlinksldjump"/>
            <a:extLst>
              <a:ext uri="{FF2B5EF4-FFF2-40B4-BE49-F238E27FC236}">
                <a16:creationId xmlns:a16="http://schemas.microsoft.com/office/drawing/2014/main" id="{65C65619-030E-BC82-83CA-0650A39D04BA}"/>
              </a:ext>
            </a:extLst>
          </p:cNvPr>
          <p:cNvSpPr/>
          <p:nvPr/>
        </p:nvSpPr>
        <p:spPr>
          <a:xfrm>
            <a:off x="8480588" y="3095390"/>
            <a:ext cx="2999203" cy="1305338"/>
          </a:xfrm>
          <a:prstGeom prst="roundRect">
            <a:avLst/>
          </a:prstGeom>
          <a:solidFill>
            <a:srgbClr val="F2BFBC"/>
          </a:solidFill>
          <a:ln w="28575">
            <a:solidFill>
              <a:srgbClr val="DE0035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ẩm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khí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Rectangle: Rounded Corners 17">
            <a:hlinkClick r:id="rId5" action="ppaction://hlinksldjump"/>
            <a:extLst>
              <a:ext uri="{FF2B5EF4-FFF2-40B4-BE49-F238E27FC236}">
                <a16:creationId xmlns:a16="http://schemas.microsoft.com/office/drawing/2014/main" id="{F6689DC1-F3E8-C2B0-DA80-4EFE579E198F}"/>
              </a:ext>
            </a:extLst>
          </p:cNvPr>
          <p:cNvSpPr/>
          <p:nvPr/>
        </p:nvSpPr>
        <p:spPr>
          <a:xfrm>
            <a:off x="731228" y="3759056"/>
            <a:ext cx="2627991" cy="1200329"/>
          </a:xfrm>
          <a:prstGeom prst="roundRect">
            <a:avLst/>
          </a:prstGeom>
          <a:solidFill>
            <a:srgbClr val="F2BFBC"/>
          </a:solidFill>
          <a:ln w="28575">
            <a:solidFill>
              <a:srgbClr val="DE0035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Thành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khí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Rectangle: Rounded Corners 19">
            <a:hlinkClick r:id="rId6" action="ppaction://hlinksldjump"/>
            <a:extLst>
              <a:ext uri="{FF2B5EF4-FFF2-40B4-BE49-F238E27FC236}">
                <a16:creationId xmlns:a16="http://schemas.microsoft.com/office/drawing/2014/main" id="{8F19EC5D-B5BD-1121-9B3C-FB2C3264C90A}"/>
              </a:ext>
            </a:extLst>
          </p:cNvPr>
          <p:cNvSpPr/>
          <p:nvPr/>
        </p:nvSpPr>
        <p:spPr>
          <a:xfrm>
            <a:off x="585579" y="736738"/>
            <a:ext cx="2428972" cy="1200329"/>
          </a:xfrm>
          <a:prstGeom prst="roundRect">
            <a:avLst/>
          </a:prstGeom>
          <a:solidFill>
            <a:srgbClr val="F2BFBC"/>
          </a:solidFill>
          <a:ln w="28575">
            <a:solidFill>
              <a:srgbClr val="DE0035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Ánh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Rectangle: Rounded Corners 14">
            <a:hlinkClick r:id="rId7" action="ppaction://hlinksldjump"/>
            <a:extLst>
              <a:ext uri="{FF2B5EF4-FFF2-40B4-BE49-F238E27FC236}">
                <a16:creationId xmlns:a16="http://schemas.microsoft.com/office/drawing/2014/main" id="{28849202-6E4A-FAEC-11B6-EC77B1392DA2}"/>
              </a:ext>
            </a:extLst>
          </p:cNvPr>
          <p:cNvSpPr/>
          <p:nvPr/>
        </p:nvSpPr>
        <p:spPr>
          <a:xfrm>
            <a:off x="4926617" y="5140214"/>
            <a:ext cx="2892249" cy="1200329"/>
          </a:xfrm>
          <a:prstGeom prst="roundRect">
            <a:avLst/>
          </a:prstGeom>
          <a:solidFill>
            <a:srgbClr val="F2BFBC"/>
          </a:solidFill>
          <a:ln w="28575">
            <a:solidFill>
              <a:srgbClr val="DE0035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cơ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26" name="Connector: Curved 25">
            <a:extLst>
              <a:ext uri="{FF2B5EF4-FFF2-40B4-BE49-F238E27FC236}">
                <a16:creationId xmlns:a16="http://schemas.microsoft.com/office/drawing/2014/main" id="{98201E2B-3505-12CF-40A4-B18CAD30755C}"/>
              </a:ext>
            </a:extLst>
          </p:cNvPr>
          <p:cNvCxnSpPr>
            <a:cxnSpLocks/>
            <a:endCxn id="13" idx="1"/>
          </p:cNvCxnSpPr>
          <p:nvPr/>
        </p:nvCxnSpPr>
        <p:spPr>
          <a:xfrm flipV="1">
            <a:off x="7161211" y="1290408"/>
            <a:ext cx="1319377" cy="851109"/>
          </a:xfrm>
          <a:prstGeom prst="curvedConnector3">
            <a:avLst>
              <a:gd name="adj1" fmla="val 50000"/>
            </a:avLst>
          </a:prstGeom>
          <a:ln w="88900">
            <a:solidFill>
              <a:srgbClr val="DE003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" name="Picture 32">
            <a:extLst>
              <a:ext uri="{FF2B5EF4-FFF2-40B4-BE49-F238E27FC236}">
                <a16:creationId xmlns:a16="http://schemas.microsoft.com/office/drawing/2014/main" id="{CEFE4220-0454-8D8E-80A6-AD93901645C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3136115">
            <a:off x="1673507" y="1124142"/>
            <a:ext cx="2368070" cy="1865753"/>
          </a:xfrm>
          <a:prstGeom prst="rect">
            <a:avLst/>
          </a:prstGeom>
        </p:spPr>
      </p:pic>
      <p:cxnSp>
        <p:nvCxnSpPr>
          <p:cNvPr id="32" name="Connector: Curved 31">
            <a:extLst>
              <a:ext uri="{FF2B5EF4-FFF2-40B4-BE49-F238E27FC236}">
                <a16:creationId xmlns:a16="http://schemas.microsoft.com/office/drawing/2014/main" id="{DA46BBB6-6C8B-B51D-25F6-6009114960B7}"/>
              </a:ext>
            </a:extLst>
          </p:cNvPr>
          <p:cNvCxnSpPr>
            <a:cxnSpLocks/>
          </p:cNvCxnSpPr>
          <p:nvPr/>
        </p:nvCxnSpPr>
        <p:spPr>
          <a:xfrm>
            <a:off x="6691029" y="2808514"/>
            <a:ext cx="1789559" cy="1127382"/>
          </a:xfrm>
          <a:prstGeom prst="curvedConnector3">
            <a:avLst>
              <a:gd name="adj1" fmla="val 50000"/>
            </a:avLst>
          </a:prstGeom>
          <a:ln w="88900">
            <a:solidFill>
              <a:srgbClr val="DE003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nector: Curved 36">
            <a:extLst>
              <a:ext uri="{FF2B5EF4-FFF2-40B4-BE49-F238E27FC236}">
                <a16:creationId xmlns:a16="http://schemas.microsoft.com/office/drawing/2014/main" id="{65F9F861-317E-C2AA-CFAD-1CDEA44209DB}"/>
              </a:ext>
            </a:extLst>
          </p:cNvPr>
          <p:cNvCxnSpPr>
            <a:cxnSpLocks/>
          </p:cNvCxnSpPr>
          <p:nvPr/>
        </p:nvCxnSpPr>
        <p:spPr>
          <a:xfrm rot="16200000" flipH="1">
            <a:off x="5175948" y="3567739"/>
            <a:ext cx="1809204" cy="1220958"/>
          </a:xfrm>
          <a:prstGeom prst="curvedConnector3">
            <a:avLst>
              <a:gd name="adj1" fmla="val 50000"/>
            </a:avLst>
          </a:prstGeom>
          <a:ln w="88900">
            <a:solidFill>
              <a:srgbClr val="DE003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nector: Curved 38">
            <a:extLst>
              <a:ext uri="{FF2B5EF4-FFF2-40B4-BE49-F238E27FC236}">
                <a16:creationId xmlns:a16="http://schemas.microsoft.com/office/drawing/2014/main" id="{8008177D-19A2-3744-2907-FFF6DBAC36F5}"/>
              </a:ext>
            </a:extLst>
          </p:cNvPr>
          <p:cNvCxnSpPr>
            <a:cxnSpLocks/>
          </p:cNvCxnSpPr>
          <p:nvPr/>
        </p:nvCxnSpPr>
        <p:spPr>
          <a:xfrm rot="10800000" flipV="1">
            <a:off x="3330885" y="3376855"/>
            <a:ext cx="1715553" cy="1353702"/>
          </a:xfrm>
          <a:prstGeom prst="curvedConnector3">
            <a:avLst>
              <a:gd name="adj1" fmla="val 50000"/>
            </a:avLst>
          </a:prstGeom>
          <a:ln w="88900">
            <a:solidFill>
              <a:srgbClr val="DE003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Arrow: Left 9">
            <a:hlinkClick r:id="rId9" action="ppaction://hlinksldjump"/>
            <a:extLst>
              <a:ext uri="{FF2B5EF4-FFF2-40B4-BE49-F238E27FC236}">
                <a16:creationId xmlns:a16="http://schemas.microsoft.com/office/drawing/2014/main" id="{33A0713D-3256-BD8C-13AB-E2B74360290C}"/>
              </a:ext>
            </a:extLst>
          </p:cNvPr>
          <p:cNvSpPr/>
          <p:nvPr/>
        </p:nvSpPr>
        <p:spPr>
          <a:xfrm flipH="1">
            <a:off x="10377860" y="5521063"/>
            <a:ext cx="1012371" cy="723495"/>
          </a:xfrm>
          <a:prstGeom prst="leftArrow">
            <a:avLst/>
          </a:prstGeom>
          <a:solidFill>
            <a:srgbClr val="92920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阿里巴巴普惠体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A9CA0C3-2E13-60A1-267F-5AC78AA0488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890524" y="147772"/>
            <a:ext cx="4999153" cy="3371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284115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8" grpId="0" animBg="1"/>
      <p:bldP spid="20" grpId="0" animBg="1"/>
      <p:bldP spid="15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584FC74-9450-6755-5780-3C28C840007B}"/>
              </a:ext>
            </a:extLst>
          </p:cNvPr>
          <p:cNvGrpSpPr/>
          <p:nvPr/>
        </p:nvGrpSpPr>
        <p:grpSpPr>
          <a:xfrm>
            <a:off x="2122784" y="752015"/>
            <a:ext cx="8386917" cy="1227048"/>
            <a:chOff x="6078430" y="795730"/>
            <a:chExt cx="3667518" cy="1227048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F6F9D686-538F-B48D-E07E-A8C2118B9B51}"/>
                </a:ext>
              </a:extLst>
            </p:cNvPr>
            <p:cNvSpPr/>
            <p:nvPr/>
          </p:nvSpPr>
          <p:spPr>
            <a:xfrm>
              <a:off x="6078430" y="822449"/>
              <a:ext cx="3667518" cy="1200329"/>
            </a:xfrm>
            <a:prstGeom prst="roundRect">
              <a:avLst/>
            </a:prstGeom>
            <a:solidFill>
              <a:srgbClr val="E0EFD9"/>
            </a:solidFill>
            <a:ln w="19050">
              <a:solidFill>
                <a:srgbClr val="5D9E3F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阿里巴巴普惠体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1E777A1C-2164-67AD-6830-F626E2B28A1B}"/>
                </a:ext>
              </a:extLst>
            </p:cNvPr>
            <p:cNvSpPr txBox="1"/>
            <p:nvPr/>
          </p:nvSpPr>
          <p:spPr>
            <a:xfrm>
              <a:off x="6250413" y="795730"/>
              <a:ext cx="3392649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Nhiệt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độ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môi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trường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cao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khiến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nấm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mốc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dễ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dàng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phát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triển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B4A933DA-DD41-4BA3-33E3-660CA0F44F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2784" y="2160242"/>
            <a:ext cx="8250576" cy="3919024"/>
          </a:xfrm>
          <a:prstGeom prst="rect">
            <a:avLst/>
          </a:prstGeom>
        </p:spPr>
      </p:pic>
      <p:sp>
        <p:nvSpPr>
          <p:cNvPr id="6" name="Arrow: Left 5">
            <a:hlinkClick r:id="rId4" action="ppaction://hlinksldjump"/>
            <a:extLst>
              <a:ext uri="{FF2B5EF4-FFF2-40B4-BE49-F238E27FC236}">
                <a16:creationId xmlns:a16="http://schemas.microsoft.com/office/drawing/2014/main" id="{33B900CA-1E88-AEFF-B897-9E53F563FFAC}"/>
              </a:ext>
            </a:extLst>
          </p:cNvPr>
          <p:cNvSpPr/>
          <p:nvPr/>
        </p:nvSpPr>
        <p:spPr>
          <a:xfrm>
            <a:off x="865414" y="5355771"/>
            <a:ext cx="751115" cy="723495"/>
          </a:xfrm>
          <a:prstGeom prst="leftArrow">
            <a:avLst/>
          </a:prstGeom>
          <a:solidFill>
            <a:srgbClr val="FE91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阿里巴巴普惠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6215249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584FC74-9450-6755-5780-3C28C840007B}"/>
              </a:ext>
            </a:extLst>
          </p:cNvPr>
          <p:cNvGrpSpPr/>
          <p:nvPr/>
        </p:nvGrpSpPr>
        <p:grpSpPr>
          <a:xfrm>
            <a:off x="7473240" y="1269999"/>
            <a:ext cx="3977080" cy="3840480"/>
            <a:chOff x="6104406" y="883567"/>
            <a:chExt cx="3979384" cy="1454136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F6F9D686-538F-B48D-E07E-A8C2118B9B51}"/>
                </a:ext>
              </a:extLst>
            </p:cNvPr>
            <p:cNvSpPr/>
            <p:nvPr/>
          </p:nvSpPr>
          <p:spPr>
            <a:xfrm>
              <a:off x="6104406" y="883567"/>
              <a:ext cx="3979384" cy="1454136"/>
            </a:xfrm>
            <a:prstGeom prst="roundRect">
              <a:avLst/>
            </a:prstGeom>
            <a:solidFill>
              <a:srgbClr val="E0EFD9"/>
            </a:solidFill>
            <a:ln w="19050">
              <a:solidFill>
                <a:srgbClr val="5D9E3F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阿里巴巴普惠体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1E777A1C-2164-67AD-6830-F626E2B28A1B}"/>
                </a:ext>
              </a:extLst>
            </p:cNvPr>
            <p:cNvSpPr txBox="1"/>
            <p:nvPr/>
          </p:nvSpPr>
          <p:spPr>
            <a:xfrm>
              <a:off x="6211714" y="939904"/>
              <a:ext cx="3775007" cy="13401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Độ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ẩm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không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khí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cao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tạo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điều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kiện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thuận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lợi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cho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vi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sinh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vật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phát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triển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mạnh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,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đặc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biệt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là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vi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khuẩn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gây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thối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rữa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và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nấm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mốc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.</a:t>
              </a: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947633EF-008C-3DD7-7EF5-FD0D4FB2C3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693" y="1015787"/>
            <a:ext cx="6435235" cy="4826426"/>
          </a:xfrm>
          <a:prstGeom prst="rect">
            <a:avLst/>
          </a:prstGeom>
        </p:spPr>
      </p:pic>
      <p:sp>
        <p:nvSpPr>
          <p:cNvPr id="6" name="Arrow: Left 5">
            <a:hlinkClick r:id="rId4" action="ppaction://hlinksldjump"/>
            <a:extLst>
              <a:ext uri="{FF2B5EF4-FFF2-40B4-BE49-F238E27FC236}">
                <a16:creationId xmlns:a16="http://schemas.microsoft.com/office/drawing/2014/main" id="{E173E7A2-AAEC-B158-F68E-597FFAB13B50}"/>
              </a:ext>
            </a:extLst>
          </p:cNvPr>
          <p:cNvSpPr/>
          <p:nvPr/>
        </p:nvSpPr>
        <p:spPr>
          <a:xfrm>
            <a:off x="10319656" y="5588001"/>
            <a:ext cx="751115" cy="723495"/>
          </a:xfrm>
          <a:prstGeom prst="leftArrow">
            <a:avLst/>
          </a:prstGeom>
          <a:solidFill>
            <a:srgbClr val="FE91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阿里巴巴普惠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04154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584FC74-9450-6755-5780-3C28C840007B}"/>
              </a:ext>
            </a:extLst>
          </p:cNvPr>
          <p:cNvGrpSpPr/>
          <p:nvPr/>
        </p:nvGrpSpPr>
        <p:grpSpPr>
          <a:xfrm>
            <a:off x="818186" y="1157276"/>
            <a:ext cx="2977534" cy="4125924"/>
            <a:chOff x="6078430" y="822449"/>
            <a:chExt cx="3951288" cy="1776663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F6F9D686-538F-B48D-E07E-A8C2118B9B51}"/>
                </a:ext>
              </a:extLst>
            </p:cNvPr>
            <p:cNvSpPr/>
            <p:nvPr/>
          </p:nvSpPr>
          <p:spPr>
            <a:xfrm>
              <a:off x="6078430" y="822449"/>
              <a:ext cx="3951288" cy="1776663"/>
            </a:xfrm>
            <a:prstGeom prst="roundRect">
              <a:avLst/>
            </a:prstGeom>
            <a:solidFill>
              <a:srgbClr val="E0EFD9"/>
            </a:solidFill>
            <a:ln w="19050">
              <a:solidFill>
                <a:srgbClr val="5D9E3F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阿里巴巴普惠体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1E777A1C-2164-67AD-6830-F626E2B28A1B}"/>
                </a:ext>
              </a:extLst>
            </p:cNvPr>
            <p:cNvSpPr txBox="1"/>
            <p:nvPr/>
          </p:nvSpPr>
          <p:spPr>
            <a:xfrm>
              <a:off x="6078430" y="822449"/>
              <a:ext cx="3951288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Oxy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xúc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tác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quá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trình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oxy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hóa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làm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biến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đổi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thành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phần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của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thực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phẩm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,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đặc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biệt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là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với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chất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béo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và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vitamin C.</a:t>
              </a: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1FE96E51-60B7-6BBC-048B-9D2C551BFD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5970" y="1030758"/>
            <a:ext cx="7245444" cy="4796484"/>
          </a:xfrm>
          <a:prstGeom prst="rect">
            <a:avLst/>
          </a:prstGeom>
        </p:spPr>
      </p:pic>
      <p:sp>
        <p:nvSpPr>
          <p:cNvPr id="6" name="Arrow: Left 5">
            <a:hlinkClick r:id="rId4" action="ppaction://hlinksldjump"/>
            <a:extLst>
              <a:ext uri="{FF2B5EF4-FFF2-40B4-BE49-F238E27FC236}">
                <a16:creationId xmlns:a16="http://schemas.microsoft.com/office/drawing/2014/main" id="{851A8D08-8160-6415-FE99-B37B3452C77E}"/>
              </a:ext>
            </a:extLst>
          </p:cNvPr>
          <p:cNvSpPr/>
          <p:nvPr/>
        </p:nvSpPr>
        <p:spPr>
          <a:xfrm>
            <a:off x="818186" y="5465494"/>
            <a:ext cx="751115" cy="723495"/>
          </a:xfrm>
          <a:prstGeom prst="leftArrow">
            <a:avLst/>
          </a:prstGeom>
          <a:solidFill>
            <a:srgbClr val="FE91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阿里巴巴普惠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857467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584FC74-9450-6755-5780-3C28C840007B}"/>
              </a:ext>
            </a:extLst>
          </p:cNvPr>
          <p:cNvGrpSpPr/>
          <p:nvPr/>
        </p:nvGrpSpPr>
        <p:grpSpPr>
          <a:xfrm>
            <a:off x="7790428" y="914830"/>
            <a:ext cx="3609092" cy="4664404"/>
            <a:chOff x="6078430" y="822449"/>
            <a:chExt cx="3951288" cy="1689163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F6F9D686-538F-B48D-E07E-A8C2118B9B51}"/>
                </a:ext>
              </a:extLst>
            </p:cNvPr>
            <p:cNvSpPr/>
            <p:nvPr/>
          </p:nvSpPr>
          <p:spPr>
            <a:xfrm>
              <a:off x="6078430" y="822449"/>
              <a:ext cx="3908292" cy="1689163"/>
            </a:xfrm>
            <a:prstGeom prst="roundRect">
              <a:avLst/>
            </a:prstGeom>
            <a:solidFill>
              <a:srgbClr val="E0EFD9"/>
            </a:solidFill>
            <a:ln w="28575">
              <a:solidFill>
                <a:srgbClr val="5D9E3F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阿里巴巴普惠体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1E777A1C-2164-67AD-6830-F626E2B28A1B}"/>
                </a:ext>
              </a:extLst>
            </p:cNvPr>
            <p:cNvSpPr txBox="1"/>
            <p:nvPr/>
          </p:nvSpPr>
          <p:spPr>
            <a:xfrm>
              <a:off x="6078430" y="882200"/>
              <a:ext cx="3951288" cy="14600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 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Ánh sáng chiếu trực tiếp vào thực phẩm xúc tiến làm chuyển hóa các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thành phần có trong thực phẩm, dẫn đến thực phẩm bị hư hỏng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C280016E-C550-810C-9574-AD6E65E5BF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5414" y="914104"/>
            <a:ext cx="6615169" cy="4409010"/>
          </a:xfrm>
          <a:prstGeom prst="rect">
            <a:avLst/>
          </a:prstGeom>
        </p:spPr>
      </p:pic>
      <p:sp>
        <p:nvSpPr>
          <p:cNvPr id="7" name="Arrow: Left 6">
            <a:hlinkClick r:id="rId4" action="ppaction://hlinksldjump"/>
            <a:extLst>
              <a:ext uri="{FF2B5EF4-FFF2-40B4-BE49-F238E27FC236}">
                <a16:creationId xmlns:a16="http://schemas.microsoft.com/office/drawing/2014/main" id="{EDD49A8B-AC49-61B5-BCC3-91936B270393}"/>
              </a:ext>
            </a:extLst>
          </p:cNvPr>
          <p:cNvSpPr/>
          <p:nvPr/>
        </p:nvSpPr>
        <p:spPr>
          <a:xfrm>
            <a:off x="865414" y="5557768"/>
            <a:ext cx="751115" cy="723495"/>
          </a:xfrm>
          <a:prstGeom prst="leftArrow">
            <a:avLst/>
          </a:prstGeom>
          <a:solidFill>
            <a:srgbClr val="FE91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阿里巴巴普惠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335396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584FC74-9450-6755-5780-3C28C840007B}"/>
              </a:ext>
            </a:extLst>
          </p:cNvPr>
          <p:cNvGrpSpPr/>
          <p:nvPr/>
        </p:nvGrpSpPr>
        <p:grpSpPr>
          <a:xfrm>
            <a:off x="1785868" y="791693"/>
            <a:ext cx="9202991" cy="1590840"/>
            <a:chOff x="6078430" y="822449"/>
            <a:chExt cx="4024379" cy="1689163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F6F9D686-538F-B48D-E07E-A8C2118B9B51}"/>
                </a:ext>
              </a:extLst>
            </p:cNvPr>
            <p:cNvSpPr/>
            <p:nvPr/>
          </p:nvSpPr>
          <p:spPr>
            <a:xfrm>
              <a:off x="6078430" y="822449"/>
              <a:ext cx="4024379" cy="1689163"/>
            </a:xfrm>
            <a:prstGeom prst="roundRect">
              <a:avLst/>
            </a:prstGeom>
            <a:solidFill>
              <a:srgbClr val="E0EFD9"/>
            </a:solidFill>
            <a:ln w="28575">
              <a:solidFill>
                <a:srgbClr val="5D9E3F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阿里巴巴普惠体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1E777A1C-2164-67AD-6830-F626E2B28A1B}"/>
                </a:ext>
              </a:extLst>
            </p:cNvPr>
            <p:cNvSpPr txBox="1"/>
            <p:nvPr/>
          </p:nvSpPr>
          <p:spPr>
            <a:xfrm>
              <a:off x="6078430" y="822449"/>
              <a:ext cx="4024379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Sản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phẩm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bị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tác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động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mạnh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trong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quá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trình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vận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chuyển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,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đóng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gói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làm biến dạng thực phẩm, bao bì bao gói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dẫn đến thực phẩm bị hư hỏng. 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78A8DB87-43B5-64D7-B0D3-B3DAE5153AE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260" b="26963"/>
          <a:stretch/>
        </p:blipFill>
        <p:spPr>
          <a:xfrm>
            <a:off x="2438400" y="2554537"/>
            <a:ext cx="7579360" cy="3511770"/>
          </a:xfrm>
          <a:prstGeom prst="rect">
            <a:avLst/>
          </a:prstGeom>
        </p:spPr>
      </p:pic>
      <p:sp>
        <p:nvSpPr>
          <p:cNvPr id="6" name="Arrow: Left 5">
            <a:hlinkClick r:id="rId4" action="ppaction://hlinksldjump"/>
            <a:extLst>
              <a:ext uri="{FF2B5EF4-FFF2-40B4-BE49-F238E27FC236}">
                <a16:creationId xmlns:a16="http://schemas.microsoft.com/office/drawing/2014/main" id="{46B2AC10-2F1F-DF59-6B8F-D1FA24646DCD}"/>
              </a:ext>
            </a:extLst>
          </p:cNvPr>
          <p:cNvSpPr/>
          <p:nvPr/>
        </p:nvSpPr>
        <p:spPr>
          <a:xfrm>
            <a:off x="865414" y="5557768"/>
            <a:ext cx="751115" cy="723495"/>
          </a:xfrm>
          <a:prstGeom prst="leftArrow">
            <a:avLst/>
          </a:prstGeom>
          <a:solidFill>
            <a:srgbClr val="FE91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阿里巴巴普惠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9466729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67791967-BBFB-B333-8096-74A76608F7F6}"/>
              </a:ext>
            </a:extLst>
          </p:cNvPr>
          <p:cNvGrpSpPr/>
          <p:nvPr/>
        </p:nvGrpSpPr>
        <p:grpSpPr>
          <a:xfrm>
            <a:off x="4538748" y="1750517"/>
            <a:ext cx="7099070" cy="4437317"/>
            <a:chOff x="6078430" y="825399"/>
            <a:chExt cx="4191243" cy="1171458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84B5EF36-4D53-913F-6C6D-0DBDC96CAD82}"/>
                </a:ext>
              </a:extLst>
            </p:cNvPr>
            <p:cNvSpPr/>
            <p:nvPr/>
          </p:nvSpPr>
          <p:spPr>
            <a:xfrm>
              <a:off x="6078430" y="825399"/>
              <a:ext cx="4191243" cy="1171458"/>
            </a:xfrm>
            <a:prstGeom prst="roundRect">
              <a:avLst/>
            </a:prstGeom>
            <a:solidFill>
              <a:srgbClr val="E0EFD9"/>
            </a:solidFill>
            <a:ln w="28575">
              <a:solidFill>
                <a:srgbClr val="5D9E3F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阿里巴巴普惠体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ED44181-F406-F706-8CA2-BA54F4EE0DF9}"/>
                </a:ext>
              </a:extLst>
            </p:cNvPr>
            <p:cNvSpPr txBox="1"/>
            <p:nvPr/>
          </p:nvSpPr>
          <p:spPr>
            <a:xfrm>
              <a:off x="6161862" y="862667"/>
              <a:ext cx="4024379" cy="10969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Việt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Nam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có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khí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hậu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nhiệt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đới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nên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có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nhiệt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độ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và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độ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ẩm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không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khí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cao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là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điều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kiện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thuận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lợi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cho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các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nấm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mốc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phát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triển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và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gây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hỏng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thực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phẩm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.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2D257990-EE08-A632-9A3C-49E977DA107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3572" r="73517"/>
          <a:stretch/>
        </p:blipFill>
        <p:spPr>
          <a:xfrm>
            <a:off x="1505479" y="1498010"/>
            <a:ext cx="2539239" cy="468982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C243FB3-11B2-DFDE-E0CA-D7CB81E84D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487590"/>
            <a:ext cx="4456562" cy="1121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281929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E7C2209-B4AA-A73E-A164-80F9B8859D66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6660" y="2383971"/>
            <a:ext cx="5035350" cy="4007641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6CE1D1E4-2FBA-6FC4-D854-85759F5423A0}"/>
              </a:ext>
            </a:extLst>
          </p:cNvPr>
          <p:cNvGrpSpPr/>
          <p:nvPr/>
        </p:nvGrpSpPr>
        <p:grpSpPr>
          <a:xfrm>
            <a:off x="941361" y="2383971"/>
            <a:ext cx="5505299" cy="1642809"/>
            <a:chOff x="6104406" y="883567"/>
            <a:chExt cx="4136530" cy="1265239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85453320-A16D-CC80-4968-E086CF16B280}"/>
                </a:ext>
              </a:extLst>
            </p:cNvPr>
            <p:cNvSpPr/>
            <p:nvPr/>
          </p:nvSpPr>
          <p:spPr>
            <a:xfrm>
              <a:off x="6104406" y="883567"/>
              <a:ext cx="4136529" cy="1265239"/>
            </a:xfrm>
            <a:prstGeom prst="roundRect">
              <a:avLst/>
            </a:prstGeom>
            <a:solidFill>
              <a:srgbClr val="E0EFD9"/>
            </a:solidFill>
            <a:ln w="19050">
              <a:solidFill>
                <a:srgbClr val="5D9E3F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阿里巴巴普惠体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2C29416-2609-3943-2563-7C792EC1C8D8}"/>
                </a:ext>
              </a:extLst>
            </p:cNvPr>
            <p:cNvSpPr txBox="1"/>
            <p:nvPr/>
          </p:nvSpPr>
          <p:spPr>
            <a:xfrm>
              <a:off x="6211714" y="939904"/>
              <a:ext cx="4029222" cy="12089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Chia sẻ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những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điều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em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biết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về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nấm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gây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hỏng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thực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phẩm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với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người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thân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FC19B080-7FC7-A393-E926-7A23B71836F7}"/>
              </a:ext>
            </a:extLst>
          </p:cNvPr>
          <p:cNvGrpSpPr/>
          <p:nvPr/>
        </p:nvGrpSpPr>
        <p:grpSpPr>
          <a:xfrm>
            <a:off x="728164" y="4555411"/>
            <a:ext cx="5718494" cy="860101"/>
            <a:chOff x="6211714" y="883568"/>
            <a:chExt cx="4296719" cy="662422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12F3B96D-33D9-CDEF-A3D1-2C29AACF61D2}"/>
                </a:ext>
              </a:extLst>
            </p:cNvPr>
            <p:cNvSpPr/>
            <p:nvPr/>
          </p:nvSpPr>
          <p:spPr>
            <a:xfrm>
              <a:off x="6371904" y="883568"/>
              <a:ext cx="4136529" cy="662422"/>
            </a:xfrm>
            <a:prstGeom prst="roundRect">
              <a:avLst/>
            </a:prstGeom>
            <a:solidFill>
              <a:srgbClr val="E0EFD9"/>
            </a:solidFill>
            <a:ln w="19050">
              <a:solidFill>
                <a:srgbClr val="5D9E3F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阿里巴巴普惠体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A9D710FE-8624-7DEC-B3BB-F6664AA85F65}"/>
                </a:ext>
              </a:extLst>
            </p:cNvPr>
            <p:cNvSpPr txBox="1"/>
            <p:nvPr/>
          </p:nvSpPr>
          <p:spPr>
            <a:xfrm>
              <a:off x="6211714" y="939904"/>
              <a:ext cx="4029222" cy="4503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Chuẩn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bị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bài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mới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DF04159F-D66D-F7C5-27A6-8C79E48518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5934" y="899897"/>
            <a:ext cx="3218967" cy="1085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681159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hlinkClick r:id="rId4" action="ppaction://hlinksldjump"/>
            <a:extLst>
              <a:ext uri="{FF2B5EF4-FFF2-40B4-BE49-F238E27FC236}">
                <a16:creationId xmlns:a16="http://schemas.microsoft.com/office/drawing/2014/main" id="{738E08A6-9F15-BD44-5959-5FEC834047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91510" y="675666"/>
            <a:ext cx="7610100" cy="5465104"/>
          </a:xfrm>
          <a:prstGeom prst="rect">
            <a:avLst/>
          </a:prstGeom>
        </p:spPr>
      </p:pic>
      <p:pic>
        <p:nvPicPr>
          <p:cNvPr id="4" name="Picture 3">
            <a:hlinkClick r:id="rId6" action="ppaction://hlinksldjump"/>
            <a:extLst>
              <a:ext uri="{FF2B5EF4-FFF2-40B4-BE49-F238E27FC236}">
                <a16:creationId xmlns:a16="http://schemas.microsoft.com/office/drawing/2014/main" id="{53109A9F-6A78-C35F-8A45-2E825F460CE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26578" y="738885"/>
            <a:ext cx="3155531" cy="3388622"/>
          </a:xfrm>
          <a:prstGeom prst="rect">
            <a:avLst/>
          </a:prstGeom>
        </p:spPr>
      </p:pic>
      <p:pic>
        <p:nvPicPr>
          <p:cNvPr id="5" name="Picture 4">
            <a:hlinkClick r:id="rId8" action="ppaction://hlinksldjump"/>
            <a:extLst>
              <a:ext uri="{FF2B5EF4-FFF2-40B4-BE49-F238E27FC236}">
                <a16:creationId xmlns:a16="http://schemas.microsoft.com/office/drawing/2014/main" id="{8E2722EA-FBC0-9A96-1462-615999AC5FE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06967" y="579121"/>
            <a:ext cx="4569112" cy="3388622"/>
          </a:xfrm>
          <a:prstGeom prst="rect">
            <a:avLst/>
          </a:prstGeom>
        </p:spPr>
      </p:pic>
      <p:pic>
        <p:nvPicPr>
          <p:cNvPr id="6" name="Picture 5">
            <a:hlinkClick r:id="rId10" action="ppaction://hlinksldjump"/>
            <a:extLst>
              <a:ext uri="{FF2B5EF4-FFF2-40B4-BE49-F238E27FC236}">
                <a16:creationId xmlns:a16="http://schemas.microsoft.com/office/drawing/2014/main" id="{BC40F2A3-FA8B-31B3-E3AE-80731CDDE9E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568503" y="755444"/>
            <a:ext cx="3235151" cy="2851064"/>
          </a:xfrm>
          <a:prstGeom prst="rect">
            <a:avLst/>
          </a:prstGeom>
        </p:spPr>
      </p:pic>
      <p:pic>
        <p:nvPicPr>
          <p:cNvPr id="7" name="Picture 6">
            <a:hlinkClick r:id="rId12" action="ppaction://hlinksldjump"/>
            <a:extLst>
              <a:ext uri="{FF2B5EF4-FFF2-40B4-BE49-F238E27FC236}">
                <a16:creationId xmlns:a16="http://schemas.microsoft.com/office/drawing/2014/main" id="{DAD4C604-2DBA-66BA-8118-766C15B8A0A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039222" y="2452410"/>
            <a:ext cx="3718880" cy="3950857"/>
          </a:xfrm>
          <a:prstGeom prst="rect">
            <a:avLst/>
          </a:prstGeom>
        </p:spPr>
      </p:pic>
      <p:pic>
        <p:nvPicPr>
          <p:cNvPr id="8" name="Picture 7">
            <a:hlinkClick r:id="rId14" action="ppaction://hlinksldjump"/>
            <a:extLst>
              <a:ext uri="{FF2B5EF4-FFF2-40B4-BE49-F238E27FC236}">
                <a16:creationId xmlns:a16="http://schemas.microsoft.com/office/drawing/2014/main" id="{96D8ADB4-AB85-A4AE-D355-E4654180178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670342" y="2699946"/>
            <a:ext cx="4101087" cy="3703321"/>
          </a:xfrm>
          <a:prstGeom prst="rect">
            <a:avLst/>
          </a:prstGeom>
        </p:spPr>
      </p:pic>
      <p:pic>
        <p:nvPicPr>
          <p:cNvPr id="9" name="Picture 8">
            <a:hlinkClick r:id="rId16" action="ppaction://hlinksldjump"/>
            <a:extLst>
              <a:ext uri="{FF2B5EF4-FFF2-40B4-BE49-F238E27FC236}">
                <a16:creationId xmlns:a16="http://schemas.microsoft.com/office/drawing/2014/main" id="{86F58C26-E4D4-0B2D-8B5F-0980809A4DB1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257141" y="2769852"/>
            <a:ext cx="3457763" cy="345069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575519D-66C0-34C9-1890-8076A41ECA86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r="14097"/>
          <a:stretch/>
        </p:blipFill>
        <p:spPr>
          <a:xfrm>
            <a:off x="713981" y="1421869"/>
            <a:ext cx="2449511" cy="4369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036531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8888" b="-81244"/>
            </a:stretch>
          </a:blipFill>
        </p:spPr>
      </p:sp>
      <p:grpSp>
        <p:nvGrpSpPr>
          <p:cNvPr id="3" name="Group 3"/>
          <p:cNvGrpSpPr/>
          <p:nvPr/>
        </p:nvGrpSpPr>
        <p:grpSpPr>
          <a:xfrm rot="-227971">
            <a:off x="-358943" y="1088182"/>
            <a:ext cx="9380745" cy="4226801"/>
            <a:chOff x="0" y="0"/>
            <a:chExt cx="5340856" cy="3534500"/>
          </a:xfrm>
        </p:grpSpPr>
        <p:sp>
          <p:nvSpPr>
            <p:cNvPr id="4" name="Freeform 4"/>
            <p:cNvSpPr/>
            <p:nvPr/>
          </p:nvSpPr>
          <p:spPr>
            <a:xfrm>
              <a:off x="16510" y="11430"/>
              <a:ext cx="5310376" cy="3510370"/>
            </a:xfrm>
            <a:custGeom>
              <a:avLst/>
              <a:gdLst/>
              <a:ahLst/>
              <a:cxnLst/>
              <a:rect l="l" t="t" r="r" b="b"/>
              <a:pathLst>
                <a:path w="5310376" h="3510370">
                  <a:moveTo>
                    <a:pt x="1270" y="0"/>
                  </a:moveTo>
                  <a:lnTo>
                    <a:pt x="5310376" y="15240"/>
                  </a:lnTo>
                  <a:lnTo>
                    <a:pt x="5278626" y="3510370"/>
                  </a:lnTo>
                  <a:lnTo>
                    <a:pt x="1921683" y="3510370"/>
                  </a:lnTo>
                  <a:lnTo>
                    <a:pt x="0" y="3483700"/>
                  </a:lnTo>
                  <a:lnTo>
                    <a:pt x="11430" y="1115374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-1270"/>
              <a:ext cx="5339586" cy="3535770"/>
            </a:xfrm>
            <a:custGeom>
              <a:avLst/>
              <a:gdLst/>
              <a:ahLst/>
              <a:cxnLst/>
              <a:rect l="l" t="t" r="r" b="b"/>
              <a:pathLst>
                <a:path w="5339586" h="3535770">
                  <a:moveTo>
                    <a:pt x="5305296" y="3510370"/>
                  </a:moveTo>
                  <a:cubicBezTo>
                    <a:pt x="5302756" y="3514180"/>
                    <a:pt x="5298946" y="3519260"/>
                    <a:pt x="5295136" y="3523070"/>
                  </a:cubicBezTo>
                  <a:cubicBezTo>
                    <a:pt x="5291326" y="3525610"/>
                    <a:pt x="5286246" y="3528150"/>
                    <a:pt x="5282436" y="3528150"/>
                  </a:cubicBezTo>
                  <a:cubicBezTo>
                    <a:pt x="5118160" y="3526880"/>
                    <a:pt x="4890114" y="3533230"/>
                    <a:pt x="4657846" y="3535770"/>
                  </a:cubicBezTo>
                  <a:cubicBezTo>
                    <a:pt x="4586053" y="3535770"/>
                    <a:pt x="4510039" y="3534500"/>
                    <a:pt x="4438246" y="3534500"/>
                  </a:cubicBezTo>
                  <a:cubicBezTo>
                    <a:pt x="4277770" y="3533230"/>
                    <a:pt x="4117294" y="3531960"/>
                    <a:pt x="3956817" y="3531960"/>
                  </a:cubicBezTo>
                  <a:lnTo>
                    <a:pt x="3433157" y="3531960"/>
                  </a:lnTo>
                  <a:cubicBezTo>
                    <a:pt x="3314911" y="3531960"/>
                    <a:pt x="3200889" y="3530690"/>
                    <a:pt x="3082643" y="3530690"/>
                  </a:cubicBezTo>
                  <a:cubicBezTo>
                    <a:pt x="2981290" y="3530690"/>
                    <a:pt x="2875713" y="3530690"/>
                    <a:pt x="2774360" y="3531960"/>
                  </a:cubicBezTo>
                  <a:lnTo>
                    <a:pt x="2711014" y="3531960"/>
                  </a:lnTo>
                  <a:cubicBezTo>
                    <a:pt x="2563206" y="3530690"/>
                    <a:pt x="916212" y="3529420"/>
                    <a:pt x="768405" y="3526880"/>
                  </a:cubicBezTo>
                  <a:cubicBezTo>
                    <a:pt x="679720" y="3525610"/>
                    <a:pt x="591036" y="3520530"/>
                    <a:pt x="502352" y="3517990"/>
                  </a:cubicBezTo>
                  <a:cubicBezTo>
                    <a:pt x="341875" y="3512910"/>
                    <a:pt x="181399" y="3509100"/>
                    <a:pt x="41910" y="3504020"/>
                  </a:cubicBezTo>
                  <a:cubicBezTo>
                    <a:pt x="33020" y="3502750"/>
                    <a:pt x="24130" y="3500210"/>
                    <a:pt x="16510" y="3496400"/>
                  </a:cubicBezTo>
                  <a:cubicBezTo>
                    <a:pt x="5080" y="3491320"/>
                    <a:pt x="0" y="3479890"/>
                    <a:pt x="1270" y="3458265"/>
                  </a:cubicBezTo>
                  <a:cubicBezTo>
                    <a:pt x="2540" y="3299076"/>
                    <a:pt x="3810" y="3137143"/>
                    <a:pt x="3810" y="2977955"/>
                  </a:cubicBezTo>
                  <a:cubicBezTo>
                    <a:pt x="5080" y="2816021"/>
                    <a:pt x="17780" y="1117095"/>
                    <a:pt x="17780" y="955162"/>
                  </a:cubicBezTo>
                  <a:cubicBezTo>
                    <a:pt x="19050" y="798718"/>
                    <a:pt x="20320" y="642274"/>
                    <a:pt x="19050" y="483086"/>
                  </a:cubicBezTo>
                  <a:cubicBezTo>
                    <a:pt x="17780" y="326642"/>
                    <a:pt x="16510" y="172942"/>
                    <a:pt x="6350" y="48260"/>
                  </a:cubicBezTo>
                  <a:cubicBezTo>
                    <a:pt x="5080" y="35560"/>
                    <a:pt x="2540" y="22860"/>
                    <a:pt x="1270" y="10160"/>
                  </a:cubicBezTo>
                  <a:cubicBezTo>
                    <a:pt x="3810" y="8890"/>
                    <a:pt x="5080" y="7620"/>
                    <a:pt x="6350" y="7620"/>
                  </a:cubicBezTo>
                  <a:cubicBezTo>
                    <a:pt x="34290" y="6350"/>
                    <a:pt x="92715" y="5080"/>
                    <a:pt x="185622" y="3810"/>
                  </a:cubicBezTo>
                  <a:cubicBezTo>
                    <a:pt x="316537" y="1270"/>
                    <a:pt x="451675" y="1270"/>
                    <a:pt x="582590" y="1270"/>
                  </a:cubicBezTo>
                  <a:cubicBezTo>
                    <a:pt x="747289" y="2540"/>
                    <a:pt x="2411176" y="5080"/>
                    <a:pt x="2575876" y="6350"/>
                  </a:cubicBezTo>
                  <a:cubicBezTo>
                    <a:pt x="2736352" y="7620"/>
                    <a:pt x="2896828" y="7620"/>
                    <a:pt x="3057305" y="7620"/>
                  </a:cubicBezTo>
                  <a:cubicBezTo>
                    <a:pt x="3145989" y="7620"/>
                    <a:pt x="3234673" y="7620"/>
                    <a:pt x="3323358" y="8890"/>
                  </a:cubicBezTo>
                  <a:cubicBezTo>
                    <a:pt x="3496503" y="11430"/>
                    <a:pt x="3673872" y="10160"/>
                    <a:pt x="3847018" y="2540"/>
                  </a:cubicBezTo>
                  <a:cubicBezTo>
                    <a:pt x="3918810" y="0"/>
                    <a:pt x="3990602" y="2540"/>
                    <a:pt x="4062394" y="2540"/>
                  </a:cubicBezTo>
                  <a:cubicBezTo>
                    <a:pt x="4222870" y="2540"/>
                    <a:pt x="4383346" y="1270"/>
                    <a:pt x="4543823" y="3810"/>
                  </a:cubicBezTo>
                  <a:cubicBezTo>
                    <a:pt x="4746530" y="6350"/>
                    <a:pt x="4945014" y="13970"/>
                    <a:pt x="5147721" y="17780"/>
                  </a:cubicBezTo>
                  <a:cubicBezTo>
                    <a:pt x="5236405" y="20320"/>
                    <a:pt x="5273546" y="19050"/>
                    <a:pt x="5300216" y="21590"/>
                  </a:cubicBezTo>
                  <a:cubicBezTo>
                    <a:pt x="5309106" y="22860"/>
                    <a:pt x="5317996" y="25400"/>
                    <a:pt x="5326886" y="27940"/>
                  </a:cubicBezTo>
                  <a:cubicBezTo>
                    <a:pt x="5334506" y="30480"/>
                    <a:pt x="5338316" y="36830"/>
                    <a:pt x="5338316" y="46990"/>
                  </a:cubicBezTo>
                  <a:cubicBezTo>
                    <a:pt x="5339586" y="98837"/>
                    <a:pt x="5335776" y="181176"/>
                    <a:pt x="5331966" y="263515"/>
                  </a:cubicBezTo>
                  <a:cubicBezTo>
                    <a:pt x="5328156" y="332131"/>
                    <a:pt x="5326886" y="403491"/>
                    <a:pt x="5325616" y="472107"/>
                  </a:cubicBezTo>
                  <a:cubicBezTo>
                    <a:pt x="5323076" y="587381"/>
                    <a:pt x="5321806" y="702656"/>
                    <a:pt x="5320536" y="817930"/>
                  </a:cubicBezTo>
                  <a:cubicBezTo>
                    <a:pt x="5319266" y="924971"/>
                    <a:pt x="5317996" y="1032012"/>
                    <a:pt x="5317996" y="1139052"/>
                  </a:cubicBezTo>
                  <a:cubicBezTo>
                    <a:pt x="5317996" y="1317453"/>
                    <a:pt x="5306566" y="3030102"/>
                    <a:pt x="5305296" y="3208503"/>
                  </a:cubicBezTo>
                  <a:cubicBezTo>
                    <a:pt x="5307836" y="3323778"/>
                    <a:pt x="5306566" y="3439052"/>
                    <a:pt x="5305296" y="3510370"/>
                  </a:cubicBezTo>
                  <a:close/>
                  <a:moveTo>
                    <a:pt x="17780" y="3479890"/>
                  </a:moveTo>
                  <a:cubicBezTo>
                    <a:pt x="22860" y="3481160"/>
                    <a:pt x="29210" y="3483700"/>
                    <a:pt x="36830" y="3483700"/>
                  </a:cubicBezTo>
                  <a:cubicBezTo>
                    <a:pt x="177176" y="3488780"/>
                    <a:pt x="350322" y="3493860"/>
                    <a:pt x="519244" y="3497670"/>
                  </a:cubicBezTo>
                  <a:cubicBezTo>
                    <a:pt x="599482" y="3500210"/>
                    <a:pt x="679720" y="3504020"/>
                    <a:pt x="764182" y="3505290"/>
                  </a:cubicBezTo>
                  <a:cubicBezTo>
                    <a:pt x="819082" y="3506560"/>
                    <a:pt x="2373169" y="3502750"/>
                    <a:pt x="2423845" y="3504020"/>
                  </a:cubicBezTo>
                  <a:cubicBezTo>
                    <a:pt x="2512530" y="3505290"/>
                    <a:pt x="2601214" y="3507830"/>
                    <a:pt x="2689898" y="3509100"/>
                  </a:cubicBezTo>
                  <a:cubicBezTo>
                    <a:pt x="2732129" y="3510370"/>
                    <a:pt x="2770137" y="3510370"/>
                    <a:pt x="2812367" y="3510370"/>
                  </a:cubicBezTo>
                  <a:cubicBezTo>
                    <a:pt x="3002405" y="3510370"/>
                    <a:pt x="3188220" y="3509100"/>
                    <a:pt x="3378257" y="3510370"/>
                  </a:cubicBezTo>
                  <a:cubicBezTo>
                    <a:pt x="3450049" y="3510370"/>
                    <a:pt x="3526065" y="3512910"/>
                    <a:pt x="3597857" y="3512910"/>
                  </a:cubicBezTo>
                  <a:cubicBezTo>
                    <a:pt x="3707656" y="3512910"/>
                    <a:pt x="3813233" y="3509100"/>
                    <a:pt x="3923033" y="3509100"/>
                  </a:cubicBezTo>
                  <a:cubicBezTo>
                    <a:pt x="4053948" y="3509100"/>
                    <a:pt x="4180639" y="3510370"/>
                    <a:pt x="4311554" y="3510370"/>
                  </a:cubicBezTo>
                  <a:cubicBezTo>
                    <a:pt x="4484700" y="3510370"/>
                    <a:pt x="4662069" y="3510370"/>
                    <a:pt x="4835214" y="3509100"/>
                  </a:cubicBezTo>
                  <a:cubicBezTo>
                    <a:pt x="4991467" y="3507830"/>
                    <a:pt x="5143498" y="3505290"/>
                    <a:pt x="5267196" y="3502750"/>
                  </a:cubicBezTo>
                  <a:cubicBezTo>
                    <a:pt x="5272276" y="3502750"/>
                    <a:pt x="5277356" y="3500210"/>
                    <a:pt x="5283706" y="3498940"/>
                  </a:cubicBezTo>
                  <a:cubicBezTo>
                    <a:pt x="5283706" y="3486240"/>
                    <a:pt x="5284976" y="3473540"/>
                    <a:pt x="5284976" y="3450031"/>
                  </a:cubicBezTo>
                  <a:lnTo>
                    <a:pt x="5284976" y="3364947"/>
                  </a:lnTo>
                  <a:cubicBezTo>
                    <a:pt x="5286246" y="3224971"/>
                    <a:pt x="5288786" y="3082250"/>
                    <a:pt x="5287516" y="2942274"/>
                  </a:cubicBezTo>
                  <a:cubicBezTo>
                    <a:pt x="5286246" y="2744661"/>
                    <a:pt x="5298946" y="1015544"/>
                    <a:pt x="5302756" y="817930"/>
                  </a:cubicBezTo>
                  <a:cubicBezTo>
                    <a:pt x="5305296" y="702656"/>
                    <a:pt x="5307836" y="587381"/>
                    <a:pt x="5307836" y="472107"/>
                  </a:cubicBezTo>
                  <a:cubicBezTo>
                    <a:pt x="5307836" y="376045"/>
                    <a:pt x="5309106" y="282727"/>
                    <a:pt x="5316726" y="189410"/>
                  </a:cubicBezTo>
                  <a:cubicBezTo>
                    <a:pt x="5320536" y="134517"/>
                    <a:pt x="5323076" y="79625"/>
                    <a:pt x="5317996" y="49530"/>
                  </a:cubicBezTo>
                  <a:cubicBezTo>
                    <a:pt x="5310376" y="49530"/>
                    <a:pt x="5304026" y="48260"/>
                    <a:pt x="5296406" y="48260"/>
                  </a:cubicBezTo>
                  <a:cubicBezTo>
                    <a:pt x="5263386" y="45720"/>
                    <a:pt x="5177282" y="45720"/>
                    <a:pt x="5063260" y="40640"/>
                  </a:cubicBezTo>
                  <a:cubicBezTo>
                    <a:pt x="4852106" y="33020"/>
                    <a:pt x="4636730" y="27940"/>
                    <a:pt x="4425577" y="27940"/>
                  </a:cubicBezTo>
                  <a:cubicBezTo>
                    <a:pt x="4277770" y="27940"/>
                    <a:pt x="4125740" y="31750"/>
                    <a:pt x="3977932" y="24130"/>
                  </a:cubicBezTo>
                  <a:lnTo>
                    <a:pt x="3935702" y="24130"/>
                  </a:lnTo>
                  <a:cubicBezTo>
                    <a:pt x="3813233" y="27940"/>
                    <a:pt x="3682318" y="33020"/>
                    <a:pt x="3555626" y="34290"/>
                  </a:cubicBezTo>
                  <a:cubicBezTo>
                    <a:pt x="3416265" y="35560"/>
                    <a:pt x="3281127" y="31750"/>
                    <a:pt x="3141766" y="30480"/>
                  </a:cubicBezTo>
                  <a:cubicBezTo>
                    <a:pt x="3010851" y="29210"/>
                    <a:pt x="2879936" y="27940"/>
                    <a:pt x="2753244" y="27940"/>
                  </a:cubicBezTo>
                  <a:cubicBezTo>
                    <a:pt x="2706790" y="27940"/>
                    <a:pt x="2664560" y="29210"/>
                    <a:pt x="2618106" y="27940"/>
                  </a:cubicBezTo>
                  <a:cubicBezTo>
                    <a:pt x="2457630" y="26670"/>
                    <a:pt x="797966" y="24130"/>
                    <a:pt x="633267" y="24130"/>
                  </a:cubicBezTo>
                  <a:cubicBezTo>
                    <a:pt x="489683" y="22860"/>
                    <a:pt x="346098" y="24130"/>
                    <a:pt x="202514" y="24130"/>
                  </a:cubicBezTo>
                  <a:cubicBezTo>
                    <a:pt x="126499" y="24130"/>
                    <a:pt x="45720" y="24130"/>
                    <a:pt x="21590" y="25400"/>
                  </a:cubicBezTo>
                  <a:cubicBezTo>
                    <a:pt x="20320" y="25400"/>
                    <a:pt x="21590" y="36830"/>
                    <a:pt x="22860" y="41910"/>
                  </a:cubicBezTo>
                  <a:cubicBezTo>
                    <a:pt x="26670" y="90603"/>
                    <a:pt x="31750" y="178431"/>
                    <a:pt x="34290" y="263515"/>
                  </a:cubicBezTo>
                  <a:cubicBezTo>
                    <a:pt x="36830" y="417214"/>
                    <a:pt x="38100" y="570913"/>
                    <a:pt x="38100" y="724613"/>
                  </a:cubicBezTo>
                  <a:cubicBezTo>
                    <a:pt x="38100" y="823419"/>
                    <a:pt x="36830" y="919481"/>
                    <a:pt x="35560" y="1018288"/>
                  </a:cubicBezTo>
                  <a:cubicBezTo>
                    <a:pt x="34290" y="1114350"/>
                    <a:pt x="22860" y="2741916"/>
                    <a:pt x="21590" y="2835233"/>
                  </a:cubicBezTo>
                  <a:lnTo>
                    <a:pt x="21590" y="3016379"/>
                  </a:lnTo>
                  <a:cubicBezTo>
                    <a:pt x="21590" y="3153611"/>
                    <a:pt x="20320" y="3293587"/>
                    <a:pt x="20320" y="3430818"/>
                  </a:cubicBezTo>
                  <a:cubicBezTo>
                    <a:pt x="20320" y="3450031"/>
                    <a:pt x="19050" y="3466498"/>
                    <a:pt x="17780" y="3479890"/>
                  </a:cubicBezTo>
                  <a:close/>
                </a:path>
              </a:pathLst>
            </a:custGeom>
            <a:solidFill>
              <a:srgbClr val="929208"/>
            </a:solidFill>
          </p:spPr>
        </p:sp>
      </p:grpSp>
      <p:sp>
        <p:nvSpPr>
          <p:cNvPr id="6" name="Freeform 6"/>
          <p:cNvSpPr/>
          <p:nvPr/>
        </p:nvSpPr>
        <p:spPr>
          <a:xfrm>
            <a:off x="-255076" y="324569"/>
            <a:ext cx="1881751" cy="630387"/>
          </a:xfrm>
          <a:custGeom>
            <a:avLst/>
            <a:gdLst/>
            <a:ahLst/>
            <a:cxnLst/>
            <a:rect l="l" t="t" r="r" b="b"/>
            <a:pathLst>
              <a:path w="2822626" h="945580">
                <a:moveTo>
                  <a:pt x="0" y="0"/>
                </a:moveTo>
                <a:lnTo>
                  <a:pt x="2822626" y="0"/>
                </a:lnTo>
                <a:lnTo>
                  <a:pt x="2822626" y="945580"/>
                </a:lnTo>
                <a:lnTo>
                  <a:pt x="0" y="94558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1079563">
            <a:off x="11138096" y="4088250"/>
            <a:ext cx="736209" cy="1127897"/>
          </a:xfrm>
          <a:custGeom>
            <a:avLst/>
            <a:gdLst/>
            <a:ahLst/>
            <a:cxnLst/>
            <a:rect l="l" t="t" r="r" b="b"/>
            <a:pathLst>
              <a:path w="1104313" h="1691845">
                <a:moveTo>
                  <a:pt x="0" y="0"/>
                </a:moveTo>
                <a:lnTo>
                  <a:pt x="1104314" y="0"/>
                </a:lnTo>
                <a:lnTo>
                  <a:pt x="1104314" y="1691845"/>
                </a:lnTo>
                <a:lnTo>
                  <a:pt x="0" y="169184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719904">
            <a:off x="5107674" y="1352278"/>
            <a:ext cx="841695" cy="613672"/>
          </a:xfrm>
          <a:custGeom>
            <a:avLst/>
            <a:gdLst/>
            <a:ahLst/>
            <a:cxnLst/>
            <a:rect l="l" t="t" r="r" b="b"/>
            <a:pathLst>
              <a:path w="1262542" h="920508">
                <a:moveTo>
                  <a:pt x="0" y="0"/>
                </a:moveTo>
                <a:lnTo>
                  <a:pt x="1262542" y="0"/>
                </a:lnTo>
                <a:lnTo>
                  <a:pt x="1262542" y="920508"/>
                </a:lnTo>
                <a:lnTo>
                  <a:pt x="0" y="92050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7815375" y="440439"/>
            <a:ext cx="2104567" cy="501269"/>
          </a:xfrm>
          <a:custGeom>
            <a:avLst/>
            <a:gdLst/>
            <a:ahLst/>
            <a:cxnLst/>
            <a:rect l="l" t="t" r="r" b="b"/>
            <a:pathLst>
              <a:path w="3156851" h="751904">
                <a:moveTo>
                  <a:pt x="0" y="0"/>
                </a:moveTo>
                <a:lnTo>
                  <a:pt x="3156851" y="0"/>
                </a:lnTo>
                <a:lnTo>
                  <a:pt x="3156851" y="751905"/>
                </a:lnTo>
                <a:lnTo>
                  <a:pt x="0" y="75190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9128007" y="3912415"/>
            <a:ext cx="2902497" cy="3015581"/>
          </a:xfrm>
          <a:custGeom>
            <a:avLst/>
            <a:gdLst/>
            <a:ahLst/>
            <a:cxnLst/>
            <a:rect l="l" t="t" r="r" b="b"/>
            <a:pathLst>
              <a:path w="4353746" h="4523372">
                <a:moveTo>
                  <a:pt x="0" y="0"/>
                </a:moveTo>
                <a:lnTo>
                  <a:pt x="4353746" y="0"/>
                </a:lnTo>
                <a:lnTo>
                  <a:pt x="4353746" y="4523372"/>
                </a:lnTo>
                <a:lnTo>
                  <a:pt x="0" y="4523372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0" y="5420205"/>
            <a:ext cx="1809356" cy="1555727"/>
          </a:xfrm>
          <a:custGeom>
            <a:avLst/>
            <a:gdLst/>
            <a:ahLst/>
            <a:cxnLst/>
            <a:rect l="l" t="t" r="r" b="b"/>
            <a:pathLst>
              <a:path w="3477039" h="2806111">
                <a:moveTo>
                  <a:pt x="0" y="0"/>
                </a:moveTo>
                <a:lnTo>
                  <a:pt x="3477040" y="0"/>
                </a:lnTo>
                <a:lnTo>
                  <a:pt x="3477040" y="2806111"/>
                </a:lnTo>
                <a:lnTo>
                  <a:pt x="0" y="280611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7342032" y="311016"/>
            <a:ext cx="2316548" cy="2316548"/>
          </a:xfrm>
          <a:custGeom>
            <a:avLst/>
            <a:gdLst/>
            <a:ahLst/>
            <a:cxnLst/>
            <a:rect l="l" t="t" r="r" b="b"/>
            <a:pathLst>
              <a:path w="3474822" h="3474822">
                <a:moveTo>
                  <a:pt x="0" y="0"/>
                </a:moveTo>
                <a:lnTo>
                  <a:pt x="3474822" y="0"/>
                </a:lnTo>
                <a:lnTo>
                  <a:pt x="3474822" y="3474822"/>
                </a:lnTo>
                <a:lnTo>
                  <a:pt x="0" y="347482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9216191" y="551581"/>
            <a:ext cx="2590341" cy="2305403"/>
          </a:xfrm>
          <a:custGeom>
            <a:avLst/>
            <a:gdLst/>
            <a:ahLst/>
            <a:cxnLst/>
            <a:rect l="l" t="t" r="r" b="b"/>
            <a:pathLst>
              <a:path w="3885511" h="3458105">
                <a:moveTo>
                  <a:pt x="0" y="0"/>
                </a:moveTo>
                <a:lnTo>
                  <a:pt x="3885511" y="0"/>
                </a:lnTo>
                <a:lnTo>
                  <a:pt x="3885511" y="3458104"/>
                </a:lnTo>
                <a:lnTo>
                  <a:pt x="0" y="3458104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CA725283-66A8-7E92-4F78-751323E83F41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573329" y="1355348"/>
            <a:ext cx="5383235" cy="187163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6FBB875-E205-9DB6-637E-B3BB226AEEE5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85468" y="2201605"/>
            <a:ext cx="7315834" cy="2962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858000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E4CC30C3-4CCB-F1AE-CF76-5428A05B3DB7}"/>
              </a:ext>
            </a:extLst>
          </p:cNvPr>
          <p:cNvGrpSpPr/>
          <p:nvPr/>
        </p:nvGrpSpPr>
        <p:grpSpPr>
          <a:xfrm>
            <a:off x="3315945" y="623890"/>
            <a:ext cx="7618706" cy="1712914"/>
            <a:chOff x="2830767" y="518489"/>
            <a:chExt cx="7727684" cy="3136200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39F56671-FD06-7960-986D-72B7DE227643}"/>
                </a:ext>
              </a:extLst>
            </p:cNvPr>
            <p:cNvSpPr/>
            <p:nvPr/>
          </p:nvSpPr>
          <p:spPr>
            <a:xfrm>
              <a:off x="2830767" y="518489"/>
              <a:ext cx="7727684" cy="3136200"/>
            </a:xfrm>
            <a:prstGeom prst="roundRect">
              <a:avLst/>
            </a:prstGeom>
            <a:solidFill>
              <a:srgbClr val="FFE5B6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B130A23-0ED1-A69F-B9B1-FF77C153AAEC}"/>
                </a:ext>
              </a:extLst>
            </p:cNvPr>
            <p:cNvSpPr txBox="1"/>
            <p:nvPr/>
          </p:nvSpPr>
          <p:spPr>
            <a:xfrm>
              <a:off x="3043282" y="1135127"/>
              <a:ext cx="6859977" cy="24231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Hãy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kể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tên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một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số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nấm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ăn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mà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em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biết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?</a:t>
              </a:r>
              <a:endPara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72667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6CD6D64-2841-E243-B40B-F15781D0BAD6}"/>
              </a:ext>
            </a:extLst>
          </p:cNvPr>
          <p:cNvGrpSpPr/>
          <p:nvPr/>
        </p:nvGrpSpPr>
        <p:grpSpPr>
          <a:xfrm>
            <a:off x="3908323" y="2356613"/>
            <a:ext cx="5143180" cy="4057923"/>
            <a:chOff x="3583647" y="1224090"/>
            <a:chExt cx="5637106" cy="4549107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F2051CF7-5912-7555-0AAC-B22298E814D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83647" y="1224090"/>
              <a:ext cx="5637106" cy="4549107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C4B28AD-E996-2FFA-A101-A181BE3F1651}"/>
                </a:ext>
              </a:extLst>
            </p:cNvPr>
            <p:cNvSpPr txBox="1"/>
            <p:nvPr/>
          </p:nvSpPr>
          <p:spPr>
            <a:xfrm>
              <a:off x="5092441" y="3742583"/>
              <a:ext cx="2619517" cy="6555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Chính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xác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11E40D16-9B06-72B3-AB48-879F127E07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4014" y="874613"/>
            <a:ext cx="1637413" cy="1712914"/>
          </a:xfrm>
          <a:prstGeom prst="rect">
            <a:avLst/>
          </a:prstGeom>
        </p:spPr>
      </p:pic>
      <p:sp>
        <p:nvSpPr>
          <p:cNvPr id="3" name="Arrow: Left 2">
            <a:hlinkClick r:id="rId5" action="ppaction://hlinksldjump"/>
            <a:extLst>
              <a:ext uri="{FF2B5EF4-FFF2-40B4-BE49-F238E27FC236}">
                <a16:creationId xmlns:a16="http://schemas.microsoft.com/office/drawing/2014/main" id="{54BF70B8-5120-B045-FED9-1691598013F5}"/>
              </a:ext>
            </a:extLst>
          </p:cNvPr>
          <p:cNvSpPr/>
          <p:nvPr/>
        </p:nvSpPr>
        <p:spPr>
          <a:xfrm>
            <a:off x="10288699" y="5738154"/>
            <a:ext cx="896706" cy="798306"/>
          </a:xfrm>
          <a:prstGeom prst="leftArrow">
            <a:avLst/>
          </a:prstGeom>
          <a:solidFill>
            <a:srgbClr val="8CE3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Aachen" panose="02020500000000000000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771770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1278BA47-D5B7-20C8-EEFD-1D72D095BA55}"/>
              </a:ext>
            </a:extLst>
          </p:cNvPr>
          <p:cNvGrpSpPr/>
          <p:nvPr/>
        </p:nvGrpSpPr>
        <p:grpSpPr>
          <a:xfrm>
            <a:off x="2556682" y="691371"/>
            <a:ext cx="8427960" cy="1507260"/>
            <a:chOff x="2615178" y="747086"/>
            <a:chExt cx="8427960" cy="1507260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D443EA12-D5DB-3FF6-240E-8994B0D46B20}"/>
                </a:ext>
              </a:extLst>
            </p:cNvPr>
            <p:cNvSpPr/>
            <p:nvPr/>
          </p:nvSpPr>
          <p:spPr>
            <a:xfrm>
              <a:off x="2615178" y="747086"/>
              <a:ext cx="8427960" cy="1507260"/>
            </a:xfrm>
            <a:prstGeom prst="roundRect">
              <a:avLst/>
            </a:prstGeom>
            <a:solidFill>
              <a:srgbClr val="FFE5B6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B3F9FE7-B748-6286-16BF-522001A0E320}"/>
                </a:ext>
              </a:extLst>
            </p:cNvPr>
            <p:cNvSpPr txBox="1"/>
            <p:nvPr/>
          </p:nvSpPr>
          <p:spPr>
            <a:xfrm>
              <a:off x="3007870" y="807796"/>
              <a:ext cx="7700681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Nấm</a:t>
              </a:r>
              <a:r>
                <a: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men </a:t>
              </a:r>
              <a:r>
                <a:rPr kumimoji="0" lang="en-US" sz="44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được</a:t>
              </a:r>
              <a:r>
                <a: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4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dùng</a:t>
              </a:r>
              <a:r>
                <a: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để</a:t>
              </a:r>
              <a:r>
                <a: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4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làm</a:t>
              </a:r>
              <a:r>
                <a: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4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gì</a:t>
              </a:r>
              <a:r>
                <a: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8" name="A">
            <a:extLst>
              <a:ext uri="{FF2B5EF4-FFF2-40B4-BE49-F238E27FC236}">
                <a16:creationId xmlns:a16="http://schemas.microsoft.com/office/drawing/2014/main" id="{08212694-0BF0-66C8-6683-FC7BF0E81599}"/>
              </a:ext>
            </a:extLst>
          </p:cNvPr>
          <p:cNvGrpSpPr/>
          <p:nvPr/>
        </p:nvGrpSpPr>
        <p:grpSpPr>
          <a:xfrm>
            <a:off x="903389" y="3095736"/>
            <a:ext cx="4384000" cy="1122446"/>
            <a:chOff x="1106373" y="2653723"/>
            <a:chExt cx="4384000" cy="1122446"/>
          </a:xfrm>
        </p:grpSpPr>
        <p:sp>
          <p:nvSpPr>
            <p:cNvPr id="9" name="Hình chữ nhật: Góc Tròn 4">
              <a:extLst>
                <a:ext uri="{FF2B5EF4-FFF2-40B4-BE49-F238E27FC236}">
                  <a16:creationId xmlns:a16="http://schemas.microsoft.com/office/drawing/2014/main" id="{65AB2DA4-B62A-20B7-133F-C9A82F5A5DE9}"/>
                </a:ext>
              </a:extLst>
            </p:cNvPr>
            <p:cNvSpPr/>
            <p:nvPr/>
          </p:nvSpPr>
          <p:spPr>
            <a:xfrm>
              <a:off x="2165566" y="2715908"/>
              <a:ext cx="3324807" cy="1060261"/>
            </a:xfrm>
            <a:prstGeom prst="roundRect">
              <a:avLst/>
            </a:prstGeom>
            <a:noFill/>
            <a:ln w="19050">
              <a:solidFill>
                <a:srgbClr val="3A93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Aachen" panose="02020500000000000000" pitchFamily="18" charset="0"/>
                  <a:cs typeface="Arial" panose="020B0604020202020204" pitchFamily="34" charset="0"/>
                </a:rPr>
                <a:t>Bánh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Aachen" panose="02020500000000000000" pitchFamily="18" charset="0"/>
                  <a:cs typeface="Arial" panose="020B0604020202020204" pitchFamily="34" charset="0"/>
                </a:rPr>
                <a:t>mì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Aachen" panose="02020500000000000000" pitchFamily="18" charset="0"/>
                <a:cs typeface="Arial" panose="020B0604020202020204" pitchFamily="34" charset="0"/>
              </a:endParaRPr>
            </a:p>
          </p:txBody>
        </p:sp>
        <p:pic>
          <p:nvPicPr>
            <p:cNvPr id="10" name="A">
              <a:extLst>
                <a:ext uri="{FF2B5EF4-FFF2-40B4-BE49-F238E27FC236}">
                  <a16:creationId xmlns:a16="http://schemas.microsoft.com/office/drawing/2014/main" id="{7FA5CD52-A2C6-A8D5-910C-6F5AFA12D75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1663"/>
            <a:stretch/>
          </p:blipFill>
          <p:spPr>
            <a:xfrm>
              <a:off x="1106373" y="2653723"/>
              <a:ext cx="960699" cy="997127"/>
            </a:xfrm>
            <a:prstGeom prst="rect">
              <a:avLst/>
            </a:prstGeom>
          </p:spPr>
        </p:pic>
      </p:grpSp>
      <p:grpSp>
        <p:nvGrpSpPr>
          <p:cNvPr id="11" name="B">
            <a:extLst>
              <a:ext uri="{FF2B5EF4-FFF2-40B4-BE49-F238E27FC236}">
                <a16:creationId xmlns:a16="http://schemas.microsoft.com/office/drawing/2014/main" id="{5DF8224C-45E1-F194-2EE7-B1DC292EA8CE}"/>
              </a:ext>
            </a:extLst>
          </p:cNvPr>
          <p:cNvGrpSpPr/>
          <p:nvPr/>
        </p:nvGrpSpPr>
        <p:grpSpPr>
          <a:xfrm>
            <a:off x="6770662" y="3095735"/>
            <a:ext cx="4272476" cy="1122447"/>
            <a:chOff x="6575139" y="2616106"/>
            <a:chExt cx="4272476" cy="1122447"/>
          </a:xfrm>
        </p:grpSpPr>
        <p:sp>
          <p:nvSpPr>
            <p:cNvPr id="12" name="Hình chữ nhật: Góc Tròn 5">
              <a:extLst>
                <a:ext uri="{FF2B5EF4-FFF2-40B4-BE49-F238E27FC236}">
                  <a16:creationId xmlns:a16="http://schemas.microsoft.com/office/drawing/2014/main" id="{83E05478-4FC8-3456-3BBF-D1C780808A98}"/>
                </a:ext>
              </a:extLst>
            </p:cNvPr>
            <p:cNvSpPr/>
            <p:nvPr/>
          </p:nvSpPr>
          <p:spPr>
            <a:xfrm>
              <a:off x="7535838" y="2616106"/>
              <a:ext cx="3311777" cy="1122447"/>
            </a:xfrm>
            <a:prstGeom prst="roundRect">
              <a:avLst/>
            </a:prstGeom>
            <a:noFill/>
            <a:ln w="19050">
              <a:solidFill>
                <a:srgbClr val="3A93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Aachen" panose="02020500000000000000" pitchFamily="18" charset="0"/>
                  <a:cs typeface="Arial" panose="020B0604020202020204" pitchFamily="34" charset="0"/>
                </a:rPr>
                <a:t>Bánh bao</a:t>
              </a:r>
            </a:p>
          </p:txBody>
        </p:sp>
        <p:pic>
          <p:nvPicPr>
            <p:cNvPr id="13" name="Hình ảnh 10">
              <a:extLst>
                <a:ext uri="{FF2B5EF4-FFF2-40B4-BE49-F238E27FC236}">
                  <a16:creationId xmlns:a16="http://schemas.microsoft.com/office/drawing/2014/main" id="{32B6B810-0167-24AF-6575-A0EE462FAD7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511" t="-2322" r="55152" b="2322"/>
            <a:stretch/>
          </p:blipFill>
          <p:spPr>
            <a:xfrm>
              <a:off x="6575139" y="2653724"/>
              <a:ext cx="960699" cy="997127"/>
            </a:xfrm>
            <a:prstGeom prst="rect">
              <a:avLst/>
            </a:prstGeom>
          </p:spPr>
        </p:pic>
      </p:grpSp>
      <p:grpSp>
        <p:nvGrpSpPr>
          <p:cNvPr id="14" name="C">
            <a:extLst>
              <a:ext uri="{FF2B5EF4-FFF2-40B4-BE49-F238E27FC236}">
                <a16:creationId xmlns:a16="http://schemas.microsoft.com/office/drawing/2014/main" id="{24C2187C-A1F6-A37E-C950-E6FA58ACCC1E}"/>
              </a:ext>
            </a:extLst>
          </p:cNvPr>
          <p:cNvGrpSpPr/>
          <p:nvPr/>
        </p:nvGrpSpPr>
        <p:grpSpPr>
          <a:xfrm>
            <a:off x="942213" y="4743317"/>
            <a:ext cx="4345176" cy="997127"/>
            <a:chOff x="1106373" y="4263687"/>
            <a:chExt cx="4345176" cy="997127"/>
          </a:xfrm>
        </p:grpSpPr>
        <p:sp>
          <p:nvSpPr>
            <p:cNvPr id="15" name="Hình chữ nhật: Góc Tròn 6">
              <a:extLst>
                <a:ext uri="{FF2B5EF4-FFF2-40B4-BE49-F238E27FC236}">
                  <a16:creationId xmlns:a16="http://schemas.microsoft.com/office/drawing/2014/main" id="{1597FD1C-863C-8D76-6F61-49EA29E8D43D}"/>
                </a:ext>
              </a:extLst>
            </p:cNvPr>
            <p:cNvSpPr/>
            <p:nvPr/>
          </p:nvSpPr>
          <p:spPr>
            <a:xfrm>
              <a:off x="2126743" y="4263687"/>
              <a:ext cx="3324806" cy="997127"/>
            </a:xfrm>
            <a:prstGeom prst="roundRect">
              <a:avLst/>
            </a:prstGeom>
            <a:noFill/>
            <a:ln w="19050">
              <a:solidFill>
                <a:srgbClr val="3A93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Aachen" panose="02020500000000000000" pitchFamily="18" charset="0"/>
                  <a:cs typeface="Arial" panose="020B0604020202020204" pitchFamily="34" charset="0"/>
                </a:rPr>
                <a:t>Rượu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Aachen" panose="02020500000000000000" pitchFamily="18" charset="0"/>
                  <a:cs typeface="Arial" panose="020B0604020202020204" pitchFamily="34" charset="0"/>
                </a:rPr>
                <a:t>,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Aachen" panose="02020500000000000000" pitchFamily="18" charset="0"/>
                  <a:cs typeface="Arial" panose="020B0604020202020204" pitchFamily="34" charset="0"/>
                </a:rPr>
                <a:t>bia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Aachen" panose="02020500000000000000" pitchFamily="18" charset="0"/>
                <a:cs typeface="Arial" panose="020B0604020202020204" pitchFamily="34" charset="0"/>
              </a:endParaRPr>
            </a:p>
          </p:txBody>
        </p:sp>
        <p:pic>
          <p:nvPicPr>
            <p:cNvPr id="16" name="Hình ảnh 11">
              <a:extLst>
                <a:ext uri="{FF2B5EF4-FFF2-40B4-BE49-F238E27FC236}">
                  <a16:creationId xmlns:a16="http://schemas.microsoft.com/office/drawing/2014/main" id="{56EA2DE2-E151-B3E0-A80C-FA8B7D07857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345" t="1924" r="26318" b="-1924"/>
            <a:stretch/>
          </p:blipFill>
          <p:spPr>
            <a:xfrm>
              <a:off x="1106373" y="4263687"/>
              <a:ext cx="960699" cy="997127"/>
            </a:xfrm>
            <a:prstGeom prst="rect">
              <a:avLst/>
            </a:prstGeom>
          </p:spPr>
        </p:pic>
      </p:grpSp>
      <p:grpSp>
        <p:nvGrpSpPr>
          <p:cNvPr id="17" name="D">
            <a:extLst>
              <a:ext uri="{FF2B5EF4-FFF2-40B4-BE49-F238E27FC236}">
                <a16:creationId xmlns:a16="http://schemas.microsoft.com/office/drawing/2014/main" id="{28795C99-2C4D-4044-B49E-39050A00812D}"/>
              </a:ext>
            </a:extLst>
          </p:cNvPr>
          <p:cNvGrpSpPr/>
          <p:nvPr/>
        </p:nvGrpSpPr>
        <p:grpSpPr>
          <a:xfrm>
            <a:off x="6873722" y="4743317"/>
            <a:ext cx="4169416" cy="997127"/>
            <a:chOff x="6575139" y="4263687"/>
            <a:chExt cx="4169416" cy="997127"/>
          </a:xfrm>
        </p:grpSpPr>
        <p:sp>
          <p:nvSpPr>
            <p:cNvPr id="18" name="60">
              <a:extLst>
                <a:ext uri="{FF2B5EF4-FFF2-40B4-BE49-F238E27FC236}">
                  <a16:creationId xmlns:a16="http://schemas.microsoft.com/office/drawing/2014/main" id="{378AE6AE-3699-29BC-6AA7-13D40B33294D}"/>
                </a:ext>
              </a:extLst>
            </p:cNvPr>
            <p:cNvSpPr/>
            <p:nvPr/>
          </p:nvSpPr>
          <p:spPr>
            <a:xfrm>
              <a:off x="7535838" y="4263687"/>
              <a:ext cx="3208717" cy="997127"/>
            </a:xfrm>
            <a:prstGeom prst="roundRect">
              <a:avLst/>
            </a:prstGeom>
            <a:noFill/>
            <a:ln w="19050">
              <a:solidFill>
                <a:srgbClr val="3A93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Aachen" panose="02020500000000000000" pitchFamily="18" charset="0"/>
                  <a:cs typeface="Arial" panose="020B0604020202020204" pitchFamily="34" charset="0"/>
                </a:rPr>
                <a:t>Tất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Aachen" panose="02020500000000000000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Aachen" panose="02020500000000000000" pitchFamily="18" charset="0"/>
                  <a:cs typeface="Arial" panose="020B0604020202020204" pitchFamily="34" charset="0"/>
                </a:rPr>
                <a:t>cả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Aachen" panose="02020500000000000000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Aachen" panose="02020500000000000000" pitchFamily="18" charset="0"/>
                  <a:cs typeface="Arial" panose="020B0604020202020204" pitchFamily="34" charset="0"/>
                </a:rPr>
                <a:t>các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Aachen" panose="02020500000000000000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Aachen" panose="02020500000000000000" pitchFamily="18" charset="0"/>
                  <a:cs typeface="Arial" panose="020B0604020202020204" pitchFamily="34" charset="0"/>
                </a:rPr>
                <a:t>đáp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Aachen" panose="02020500000000000000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Aachen" panose="02020500000000000000" pitchFamily="18" charset="0"/>
                  <a:cs typeface="Arial" panose="020B0604020202020204" pitchFamily="34" charset="0"/>
                </a:rPr>
                <a:t>án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Aachen" panose="02020500000000000000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Aachen" panose="02020500000000000000" pitchFamily="18" charset="0"/>
                  <a:cs typeface="Arial" panose="020B0604020202020204" pitchFamily="34" charset="0"/>
                </a:rPr>
                <a:t>trên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Aachen" panose="02020500000000000000" pitchFamily="18" charset="0"/>
                <a:cs typeface="Arial" panose="020B0604020202020204" pitchFamily="34" charset="0"/>
              </a:endParaRPr>
            </a:p>
          </p:txBody>
        </p:sp>
        <p:pic>
          <p:nvPicPr>
            <p:cNvPr id="19" name="Hình ảnh 12">
              <a:extLst>
                <a:ext uri="{FF2B5EF4-FFF2-40B4-BE49-F238E27FC236}">
                  <a16:creationId xmlns:a16="http://schemas.microsoft.com/office/drawing/2014/main" id="{70666F24-EFA0-5E2E-2B91-FC33CD4846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211" r="-1548"/>
            <a:stretch/>
          </p:blipFill>
          <p:spPr>
            <a:xfrm>
              <a:off x="6575139" y="4263687"/>
              <a:ext cx="960699" cy="997127"/>
            </a:xfrm>
            <a:prstGeom prst="rect">
              <a:avLst/>
            </a:prstGeom>
          </p:spPr>
        </p:pic>
      </p:grpSp>
      <p:pic>
        <p:nvPicPr>
          <p:cNvPr id="20" name="Đúng">
            <a:extLst>
              <a:ext uri="{FF2B5EF4-FFF2-40B4-BE49-F238E27FC236}">
                <a16:creationId xmlns:a16="http://schemas.microsoft.com/office/drawing/2014/main" id="{2A079FC6-AB32-80B5-A00A-F72FABD2F46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810"/>
          <a:stretch/>
        </p:blipFill>
        <p:spPr>
          <a:xfrm>
            <a:off x="10743818" y="4827251"/>
            <a:ext cx="896707" cy="890172"/>
          </a:xfrm>
          <a:prstGeom prst="rect">
            <a:avLst/>
          </a:prstGeom>
        </p:spPr>
      </p:pic>
      <p:pic>
        <p:nvPicPr>
          <p:cNvPr id="21" name="Hình ảnh 15">
            <a:extLst>
              <a:ext uri="{FF2B5EF4-FFF2-40B4-BE49-F238E27FC236}">
                <a16:creationId xmlns:a16="http://schemas.microsoft.com/office/drawing/2014/main" id="{23ADEDC8-9345-D7DA-4AB2-51281F4937E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76" r="-566"/>
          <a:stretch/>
        </p:blipFill>
        <p:spPr>
          <a:xfrm>
            <a:off x="4927981" y="3242965"/>
            <a:ext cx="896707" cy="890172"/>
          </a:xfrm>
          <a:prstGeom prst="rect">
            <a:avLst/>
          </a:prstGeom>
        </p:spPr>
      </p:pic>
      <p:pic>
        <p:nvPicPr>
          <p:cNvPr id="22" name="Hình ảnh 16">
            <a:extLst>
              <a:ext uri="{FF2B5EF4-FFF2-40B4-BE49-F238E27FC236}">
                <a16:creationId xmlns:a16="http://schemas.microsoft.com/office/drawing/2014/main" id="{CFB58F89-9BDA-1AC3-5746-70C719F3A17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76" r="-566"/>
          <a:stretch/>
        </p:blipFill>
        <p:spPr>
          <a:xfrm>
            <a:off x="10743818" y="3269983"/>
            <a:ext cx="896707" cy="890172"/>
          </a:xfrm>
          <a:prstGeom prst="rect">
            <a:avLst/>
          </a:prstGeom>
        </p:spPr>
      </p:pic>
      <p:pic>
        <p:nvPicPr>
          <p:cNvPr id="23" name="Hình ảnh 17">
            <a:extLst>
              <a:ext uri="{FF2B5EF4-FFF2-40B4-BE49-F238E27FC236}">
                <a16:creationId xmlns:a16="http://schemas.microsoft.com/office/drawing/2014/main" id="{A99BC55C-B47D-4DA7-FDA1-46093E89B25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76" r="-566"/>
          <a:stretch/>
        </p:blipFill>
        <p:spPr>
          <a:xfrm>
            <a:off x="4933347" y="4850272"/>
            <a:ext cx="896707" cy="890172"/>
          </a:xfrm>
          <a:prstGeom prst="rect">
            <a:avLst/>
          </a:prstGeom>
        </p:spPr>
      </p:pic>
      <p:pic>
        <p:nvPicPr>
          <p:cNvPr id="24" name="Correct sound effect and wrong sound effect">
            <a:hlinkClick r:id="" action="ppaction://media"/>
            <a:extLst>
              <a:ext uri="{FF2B5EF4-FFF2-40B4-BE49-F238E27FC236}">
                <a16:creationId xmlns:a16="http://schemas.microsoft.com/office/drawing/2014/main" id="{CF8E18F5-0FAD-E41F-92B6-F28ABE53F40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88" end="6322.062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2191667" y="5364207"/>
            <a:ext cx="487363" cy="487363"/>
          </a:xfrm>
          <a:prstGeom prst="rect">
            <a:avLst/>
          </a:prstGeom>
        </p:spPr>
      </p:pic>
      <p:pic>
        <p:nvPicPr>
          <p:cNvPr id="25" name="Correct sound effect and wrong sound effect">
            <a:hlinkClick r:id="" action="ppaction://media"/>
            <a:extLst>
              <a:ext uri="{FF2B5EF4-FFF2-40B4-BE49-F238E27FC236}">
                <a16:creationId xmlns:a16="http://schemas.microsoft.com/office/drawing/2014/main" id="{A4AFB6D0-C065-29EF-37E6-95DED423513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753" end="4156.062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796680" y="8206994"/>
            <a:ext cx="487363" cy="487363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95D93F25-6C6A-9FC3-DF46-5F9BF62ED579}"/>
              </a:ext>
            </a:extLst>
          </p:cNvPr>
          <p:cNvGrpSpPr/>
          <p:nvPr/>
        </p:nvGrpSpPr>
        <p:grpSpPr>
          <a:xfrm>
            <a:off x="3652014" y="1943628"/>
            <a:ext cx="5637106" cy="4549107"/>
            <a:chOff x="3446173" y="1274303"/>
            <a:chExt cx="5637106" cy="4549107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35CD3F74-5E05-CBAF-5020-9D5E9BCBB22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46173" y="1274303"/>
              <a:ext cx="5637106" cy="4549107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39922E4F-9F05-9CC4-DA59-4A8EC3ACF261}"/>
                </a:ext>
              </a:extLst>
            </p:cNvPr>
            <p:cNvSpPr txBox="1"/>
            <p:nvPr/>
          </p:nvSpPr>
          <p:spPr>
            <a:xfrm>
              <a:off x="5118127" y="3853145"/>
              <a:ext cx="264465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Chính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xác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3758A69B-7D2E-DBED-DE74-10086A42630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24518" y="691371"/>
            <a:ext cx="2274101" cy="1592810"/>
          </a:xfrm>
          <a:prstGeom prst="rect">
            <a:avLst/>
          </a:prstGeom>
        </p:spPr>
      </p:pic>
      <p:sp>
        <p:nvSpPr>
          <p:cNvPr id="7" name="Arrow: Left 6">
            <a:hlinkClick r:id="rId11" action="ppaction://hlinksldjump"/>
            <a:extLst>
              <a:ext uri="{FF2B5EF4-FFF2-40B4-BE49-F238E27FC236}">
                <a16:creationId xmlns:a16="http://schemas.microsoft.com/office/drawing/2014/main" id="{04A35884-9E22-E7CB-951B-768CC1BF2A19}"/>
              </a:ext>
            </a:extLst>
          </p:cNvPr>
          <p:cNvSpPr/>
          <p:nvPr/>
        </p:nvSpPr>
        <p:spPr>
          <a:xfrm>
            <a:off x="10288699" y="5738154"/>
            <a:ext cx="896706" cy="798306"/>
          </a:xfrm>
          <a:prstGeom prst="leftArrow">
            <a:avLst/>
          </a:prstGeom>
          <a:solidFill>
            <a:srgbClr val="8CE3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Aachen" panose="02020500000000000000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5638691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939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939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939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738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738"/>
                            </p:stCondLst>
                            <p:childTnLst>
                              <p:par>
                                <p:cTn id="5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C82AC7B5-20B5-C8BC-B02D-F3B885A9EF4C}"/>
              </a:ext>
            </a:extLst>
          </p:cNvPr>
          <p:cNvGrpSpPr/>
          <p:nvPr/>
        </p:nvGrpSpPr>
        <p:grpSpPr>
          <a:xfrm>
            <a:off x="3658006" y="813770"/>
            <a:ext cx="6481416" cy="5230459"/>
            <a:chOff x="3252892" y="813770"/>
            <a:chExt cx="6481416" cy="5230459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4B62F205-0665-AB2E-FDF5-DE59D2D6E8BF}"/>
                </a:ext>
              </a:extLst>
            </p:cNvPr>
            <p:cNvGrpSpPr/>
            <p:nvPr/>
          </p:nvGrpSpPr>
          <p:grpSpPr>
            <a:xfrm>
              <a:off x="3252892" y="813770"/>
              <a:ext cx="6481416" cy="5230459"/>
              <a:chOff x="3252892" y="813770"/>
              <a:chExt cx="6481416" cy="5230459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43E759E7-F8C4-0040-55EA-7D1AC670346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52892" y="813770"/>
                <a:ext cx="6481416" cy="5230459"/>
              </a:xfrm>
              <a:prstGeom prst="rect">
                <a:avLst/>
              </a:prstGeom>
            </p:spPr>
          </p:pic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7BFF59D-4542-60AB-41B3-A1409F398DF0}"/>
                  </a:ext>
                </a:extLst>
              </p:cNvPr>
              <p:cNvSpPr txBox="1"/>
              <p:nvPr/>
            </p:nvSpPr>
            <p:spPr>
              <a:xfrm>
                <a:off x="4206738" y="1159647"/>
                <a:ext cx="500671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LUCKY NUMBER</a:t>
                </a:r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4727340-8C03-6108-9A42-9A98DBF05125}"/>
                </a:ext>
              </a:extLst>
            </p:cNvPr>
            <p:cNvSpPr txBox="1"/>
            <p:nvPr/>
          </p:nvSpPr>
          <p:spPr>
            <a:xfrm>
              <a:off x="5297002" y="3835516"/>
              <a:ext cx="239319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May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mắn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014C7ED6-E219-5415-42F8-21A09EE69C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6822" y="2487085"/>
            <a:ext cx="2515396" cy="2201861"/>
          </a:xfrm>
          <a:prstGeom prst="rect">
            <a:avLst/>
          </a:prstGeom>
        </p:spPr>
      </p:pic>
      <p:sp>
        <p:nvSpPr>
          <p:cNvPr id="9" name="Arrow: Left 8">
            <a:hlinkClick r:id="rId6" action="ppaction://hlinksldjump"/>
            <a:extLst>
              <a:ext uri="{FF2B5EF4-FFF2-40B4-BE49-F238E27FC236}">
                <a16:creationId xmlns:a16="http://schemas.microsoft.com/office/drawing/2014/main" id="{AC503712-B96E-7404-A0D7-23D2725EC324}"/>
              </a:ext>
            </a:extLst>
          </p:cNvPr>
          <p:cNvSpPr/>
          <p:nvPr/>
        </p:nvSpPr>
        <p:spPr>
          <a:xfrm>
            <a:off x="10288699" y="5738154"/>
            <a:ext cx="896706" cy="798306"/>
          </a:xfrm>
          <a:prstGeom prst="leftArrow">
            <a:avLst/>
          </a:prstGeom>
          <a:solidFill>
            <a:srgbClr val="8CE3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Aachen" panose="02020500000000000000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784239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1B92DD23-F537-6D64-5F0C-0EEC5C787F91}"/>
              </a:ext>
            </a:extLst>
          </p:cNvPr>
          <p:cNvGrpSpPr/>
          <p:nvPr/>
        </p:nvGrpSpPr>
        <p:grpSpPr>
          <a:xfrm>
            <a:off x="2597193" y="596127"/>
            <a:ext cx="8427960" cy="1507260"/>
            <a:chOff x="2615178" y="747086"/>
            <a:chExt cx="8427960" cy="1507260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A622FA4B-3916-A1B7-8424-F3D74886704C}"/>
                </a:ext>
              </a:extLst>
            </p:cNvPr>
            <p:cNvSpPr/>
            <p:nvPr/>
          </p:nvSpPr>
          <p:spPr>
            <a:xfrm>
              <a:off x="2615178" y="747086"/>
              <a:ext cx="8427960" cy="1507260"/>
            </a:xfrm>
            <a:prstGeom prst="roundRect">
              <a:avLst/>
            </a:prstGeom>
            <a:solidFill>
              <a:srgbClr val="FFE5B6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888F0076-6DB2-9C62-EFE7-30726DFEEF27}"/>
                </a:ext>
              </a:extLst>
            </p:cNvPr>
            <p:cNvSpPr txBox="1"/>
            <p:nvPr/>
          </p:nvSpPr>
          <p:spPr>
            <a:xfrm>
              <a:off x="3965721" y="797184"/>
              <a:ext cx="5851972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Nấm</a:t>
              </a:r>
              <a:r>
                <a: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4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đùi</a:t>
              </a:r>
              <a:r>
                <a: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4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gà</a:t>
              </a:r>
              <a:r>
                <a: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4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được</a:t>
              </a:r>
              <a:r>
                <a: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dung </a:t>
              </a:r>
              <a:r>
                <a:rPr kumimoji="0" lang="en-US" sz="44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để</a:t>
              </a:r>
              <a:r>
                <a: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4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làm</a:t>
              </a:r>
              <a:r>
                <a: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4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gì</a:t>
              </a:r>
              <a:r>
                <a: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8" name="A">
            <a:extLst>
              <a:ext uri="{FF2B5EF4-FFF2-40B4-BE49-F238E27FC236}">
                <a16:creationId xmlns:a16="http://schemas.microsoft.com/office/drawing/2014/main" id="{C8D66482-05AB-8E23-6106-444234D94498}"/>
              </a:ext>
            </a:extLst>
          </p:cNvPr>
          <p:cNvGrpSpPr/>
          <p:nvPr/>
        </p:nvGrpSpPr>
        <p:grpSpPr>
          <a:xfrm>
            <a:off x="903389" y="3095736"/>
            <a:ext cx="4384000" cy="1122446"/>
            <a:chOff x="1106373" y="2653723"/>
            <a:chExt cx="4384000" cy="1122446"/>
          </a:xfrm>
        </p:grpSpPr>
        <p:sp>
          <p:nvSpPr>
            <p:cNvPr id="9" name="Hình chữ nhật: Góc Tròn 4">
              <a:extLst>
                <a:ext uri="{FF2B5EF4-FFF2-40B4-BE49-F238E27FC236}">
                  <a16:creationId xmlns:a16="http://schemas.microsoft.com/office/drawing/2014/main" id="{2955138C-C4B1-624F-B969-2962FF8D8C76}"/>
                </a:ext>
              </a:extLst>
            </p:cNvPr>
            <p:cNvSpPr/>
            <p:nvPr/>
          </p:nvSpPr>
          <p:spPr>
            <a:xfrm>
              <a:off x="2165566" y="2715908"/>
              <a:ext cx="3324807" cy="1060261"/>
            </a:xfrm>
            <a:prstGeom prst="roundRect">
              <a:avLst/>
            </a:prstGeom>
            <a:noFill/>
            <a:ln w="19050">
              <a:solidFill>
                <a:srgbClr val="3A93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Làm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bia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pic>
          <p:nvPicPr>
            <p:cNvPr id="10" name="A">
              <a:extLst>
                <a:ext uri="{FF2B5EF4-FFF2-40B4-BE49-F238E27FC236}">
                  <a16:creationId xmlns:a16="http://schemas.microsoft.com/office/drawing/2014/main" id="{1A483433-12F5-7A59-BDAF-4D819F6E5F8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1663"/>
            <a:stretch/>
          </p:blipFill>
          <p:spPr>
            <a:xfrm>
              <a:off x="1106373" y="2653723"/>
              <a:ext cx="960699" cy="997127"/>
            </a:xfrm>
            <a:prstGeom prst="rect">
              <a:avLst/>
            </a:prstGeom>
          </p:spPr>
        </p:pic>
      </p:grpSp>
      <p:grpSp>
        <p:nvGrpSpPr>
          <p:cNvPr id="11" name="B">
            <a:extLst>
              <a:ext uri="{FF2B5EF4-FFF2-40B4-BE49-F238E27FC236}">
                <a16:creationId xmlns:a16="http://schemas.microsoft.com/office/drawing/2014/main" id="{E0762513-173F-D6F7-6D90-82EF2074D29E}"/>
              </a:ext>
            </a:extLst>
          </p:cNvPr>
          <p:cNvGrpSpPr/>
          <p:nvPr/>
        </p:nvGrpSpPr>
        <p:grpSpPr>
          <a:xfrm>
            <a:off x="6770662" y="3095735"/>
            <a:ext cx="4272476" cy="1122447"/>
            <a:chOff x="6575139" y="2616106"/>
            <a:chExt cx="4272476" cy="1122447"/>
          </a:xfrm>
        </p:grpSpPr>
        <p:sp>
          <p:nvSpPr>
            <p:cNvPr id="12" name="Hình chữ nhật: Góc Tròn 5">
              <a:extLst>
                <a:ext uri="{FF2B5EF4-FFF2-40B4-BE49-F238E27FC236}">
                  <a16:creationId xmlns:a16="http://schemas.microsoft.com/office/drawing/2014/main" id="{F80E94CC-C7A2-89ED-5312-AD6D10C677C1}"/>
                </a:ext>
              </a:extLst>
            </p:cNvPr>
            <p:cNvSpPr/>
            <p:nvPr/>
          </p:nvSpPr>
          <p:spPr>
            <a:xfrm>
              <a:off x="7535838" y="2616106"/>
              <a:ext cx="3311777" cy="1122447"/>
            </a:xfrm>
            <a:prstGeom prst="roundRect">
              <a:avLst/>
            </a:prstGeom>
            <a:noFill/>
            <a:ln w="19050">
              <a:solidFill>
                <a:srgbClr val="3A93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Làm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rượu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pic>
          <p:nvPicPr>
            <p:cNvPr id="13" name="Hình ảnh 10">
              <a:extLst>
                <a:ext uri="{FF2B5EF4-FFF2-40B4-BE49-F238E27FC236}">
                  <a16:creationId xmlns:a16="http://schemas.microsoft.com/office/drawing/2014/main" id="{ED19848A-8998-4F0C-C4FE-809CAC0D9EF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511" t="-2322" r="55152" b="2322"/>
            <a:stretch/>
          </p:blipFill>
          <p:spPr>
            <a:xfrm>
              <a:off x="6575139" y="2653724"/>
              <a:ext cx="960699" cy="997127"/>
            </a:xfrm>
            <a:prstGeom prst="rect">
              <a:avLst/>
            </a:prstGeom>
          </p:spPr>
        </p:pic>
      </p:grpSp>
      <p:grpSp>
        <p:nvGrpSpPr>
          <p:cNvPr id="14" name="C">
            <a:extLst>
              <a:ext uri="{FF2B5EF4-FFF2-40B4-BE49-F238E27FC236}">
                <a16:creationId xmlns:a16="http://schemas.microsoft.com/office/drawing/2014/main" id="{1CFA9C7C-0C57-7BE4-EE0C-804782B715A0}"/>
              </a:ext>
            </a:extLst>
          </p:cNvPr>
          <p:cNvGrpSpPr/>
          <p:nvPr/>
        </p:nvGrpSpPr>
        <p:grpSpPr>
          <a:xfrm>
            <a:off x="942213" y="4743317"/>
            <a:ext cx="4376066" cy="997127"/>
            <a:chOff x="1106373" y="4263687"/>
            <a:chExt cx="4376066" cy="997127"/>
          </a:xfrm>
        </p:grpSpPr>
        <p:sp>
          <p:nvSpPr>
            <p:cNvPr id="15" name="Hình chữ nhật: Góc Tròn 6">
              <a:extLst>
                <a:ext uri="{FF2B5EF4-FFF2-40B4-BE49-F238E27FC236}">
                  <a16:creationId xmlns:a16="http://schemas.microsoft.com/office/drawing/2014/main" id="{67680DEE-B157-4A77-6341-8867A052CC42}"/>
                </a:ext>
              </a:extLst>
            </p:cNvPr>
            <p:cNvSpPr/>
            <p:nvPr/>
          </p:nvSpPr>
          <p:spPr>
            <a:xfrm>
              <a:off x="2126743" y="4263687"/>
              <a:ext cx="3355696" cy="997127"/>
            </a:xfrm>
            <a:prstGeom prst="roundRect">
              <a:avLst/>
            </a:prstGeom>
            <a:noFill/>
            <a:ln w="19050">
              <a:solidFill>
                <a:srgbClr val="3A93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Nấu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thức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ăn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pic>
          <p:nvPicPr>
            <p:cNvPr id="16" name="Hình ảnh 11">
              <a:extLst>
                <a:ext uri="{FF2B5EF4-FFF2-40B4-BE49-F238E27FC236}">
                  <a16:creationId xmlns:a16="http://schemas.microsoft.com/office/drawing/2014/main" id="{ED779996-A975-93D1-DF9D-52AF0876DA3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345" t="1924" r="26318" b="-1924"/>
            <a:stretch/>
          </p:blipFill>
          <p:spPr>
            <a:xfrm>
              <a:off x="1106373" y="4263687"/>
              <a:ext cx="960699" cy="997127"/>
            </a:xfrm>
            <a:prstGeom prst="rect">
              <a:avLst/>
            </a:prstGeom>
          </p:spPr>
        </p:pic>
      </p:grpSp>
      <p:grpSp>
        <p:nvGrpSpPr>
          <p:cNvPr id="17" name="D">
            <a:extLst>
              <a:ext uri="{FF2B5EF4-FFF2-40B4-BE49-F238E27FC236}">
                <a16:creationId xmlns:a16="http://schemas.microsoft.com/office/drawing/2014/main" id="{F6358CCD-D5C1-F03C-EB4E-DA9B721366C4}"/>
              </a:ext>
            </a:extLst>
          </p:cNvPr>
          <p:cNvGrpSpPr/>
          <p:nvPr/>
        </p:nvGrpSpPr>
        <p:grpSpPr>
          <a:xfrm>
            <a:off x="6873722" y="4743317"/>
            <a:ext cx="4169416" cy="997127"/>
            <a:chOff x="6575139" y="4263687"/>
            <a:chExt cx="4169416" cy="997127"/>
          </a:xfrm>
        </p:grpSpPr>
        <p:sp>
          <p:nvSpPr>
            <p:cNvPr id="18" name="60">
              <a:extLst>
                <a:ext uri="{FF2B5EF4-FFF2-40B4-BE49-F238E27FC236}">
                  <a16:creationId xmlns:a16="http://schemas.microsoft.com/office/drawing/2014/main" id="{43B49112-7307-A886-6EF4-D90DAF07FDC5}"/>
                </a:ext>
              </a:extLst>
            </p:cNvPr>
            <p:cNvSpPr/>
            <p:nvPr/>
          </p:nvSpPr>
          <p:spPr>
            <a:xfrm>
              <a:off x="7535838" y="4263687"/>
              <a:ext cx="3208717" cy="997127"/>
            </a:xfrm>
            <a:prstGeom prst="roundRect">
              <a:avLst/>
            </a:prstGeom>
            <a:noFill/>
            <a:ln w="19050">
              <a:solidFill>
                <a:srgbClr val="3A93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Làm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rượu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pic>
          <p:nvPicPr>
            <p:cNvPr id="19" name="Hình ảnh 12">
              <a:extLst>
                <a:ext uri="{FF2B5EF4-FFF2-40B4-BE49-F238E27FC236}">
                  <a16:creationId xmlns:a16="http://schemas.microsoft.com/office/drawing/2014/main" id="{F40A86D0-EE7E-B557-CA8C-E83E3A85F5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211" r="-1548"/>
            <a:stretch/>
          </p:blipFill>
          <p:spPr>
            <a:xfrm>
              <a:off x="6575139" y="4263687"/>
              <a:ext cx="960699" cy="997127"/>
            </a:xfrm>
            <a:prstGeom prst="rect">
              <a:avLst/>
            </a:prstGeom>
          </p:spPr>
        </p:pic>
      </p:grpSp>
      <p:pic>
        <p:nvPicPr>
          <p:cNvPr id="20" name="Đúng">
            <a:extLst>
              <a:ext uri="{FF2B5EF4-FFF2-40B4-BE49-F238E27FC236}">
                <a16:creationId xmlns:a16="http://schemas.microsoft.com/office/drawing/2014/main" id="{A79E0C66-A3A3-C9AA-654F-78BC43D55B0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810"/>
          <a:stretch/>
        </p:blipFill>
        <p:spPr>
          <a:xfrm>
            <a:off x="5198230" y="4847982"/>
            <a:ext cx="896707" cy="890172"/>
          </a:xfrm>
          <a:prstGeom prst="rect">
            <a:avLst/>
          </a:prstGeom>
        </p:spPr>
      </p:pic>
      <p:pic>
        <p:nvPicPr>
          <p:cNvPr id="21" name="Hình ảnh 15">
            <a:extLst>
              <a:ext uri="{FF2B5EF4-FFF2-40B4-BE49-F238E27FC236}">
                <a16:creationId xmlns:a16="http://schemas.microsoft.com/office/drawing/2014/main" id="{86F36D2D-42D1-7C28-3B35-8C14B508A28C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76" r="-566"/>
          <a:stretch/>
        </p:blipFill>
        <p:spPr>
          <a:xfrm>
            <a:off x="5307966" y="3242965"/>
            <a:ext cx="896707" cy="890172"/>
          </a:xfrm>
          <a:prstGeom prst="rect">
            <a:avLst/>
          </a:prstGeom>
        </p:spPr>
      </p:pic>
      <p:pic>
        <p:nvPicPr>
          <p:cNvPr id="22" name="Hình ảnh 16">
            <a:extLst>
              <a:ext uri="{FF2B5EF4-FFF2-40B4-BE49-F238E27FC236}">
                <a16:creationId xmlns:a16="http://schemas.microsoft.com/office/drawing/2014/main" id="{88029B15-FEBF-5FD0-0EF7-6A9D0146408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76" r="-566"/>
          <a:stretch/>
        </p:blipFill>
        <p:spPr>
          <a:xfrm>
            <a:off x="10743818" y="3269983"/>
            <a:ext cx="896707" cy="890172"/>
          </a:xfrm>
          <a:prstGeom prst="rect">
            <a:avLst/>
          </a:prstGeom>
        </p:spPr>
      </p:pic>
      <p:pic>
        <p:nvPicPr>
          <p:cNvPr id="23" name="Hình ảnh 17">
            <a:extLst>
              <a:ext uri="{FF2B5EF4-FFF2-40B4-BE49-F238E27FC236}">
                <a16:creationId xmlns:a16="http://schemas.microsoft.com/office/drawing/2014/main" id="{68D5F9EA-9F1F-B46D-B7CB-5831370CB312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76" r="-566"/>
          <a:stretch/>
        </p:blipFill>
        <p:spPr>
          <a:xfrm>
            <a:off x="10684169" y="4934439"/>
            <a:ext cx="896707" cy="890172"/>
          </a:xfrm>
          <a:prstGeom prst="rect">
            <a:avLst/>
          </a:prstGeom>
        </p:spPr>
      </p:pic>
      <p:pic>
        <p:nvPicPr>
          <p:cNvPr id="24" name="Correct sound effect and wrong sound effect">
            <a:hlinkClick r:id="" action="ppaction://media"/>
            <a:extLst>
              <a:ext uri="{FF2B5EF4-FFF2-40B4-BE49-F238E27FC236}">
                <a16:creationId xmlns:a16="http://schemas.microsoft.com/office/drawing/2014/main" id="{E31812D1-3562-B4FE-6532-88B5E214151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88" end="6322.062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2191667" y="5364207"/>
            <a:ext cx="487363" cy="487363"/>
          </a:xfrm>
          <a:prstGeom prst="rect">
            <a:avLst/>
          </a:prstGeom>
        </p:spPr>
      </p:pic>
      <p:pic>
        <p:nvPicPr>
          <p:cNvPr id="25" name="Correct sound effect and wrong sound effect">
            <a:hlinkClick r:id="" action="ppaction://media"/>
            <a:extLst>
              <a:ext uri="{FF2B5EF4-FFF2-40B4-BE49-F238E27FC236}">
                <a16:creationId xmlns:a16="http://schemas.microsoft.com/office/drawing/2014/main" id="{0D8A7410-47A2-CB86-E159-2B09A7B484E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753" end="4156.062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796680" y="8206994"/>
            <a:ext cx="487363" cy="487363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A72F1D80-2CF2-9E7D-A1AF-ABAEF9A899BB}"/>
              </a:ext>
            </a:extLst>
          </p:cNvPr>
          <p:cNvGrpSpPr/>
          <p:nvPr/>
        </p:nvGrpSpPr>
        <p:grpSpPr>
          <a:xfrm>
            <a:off x="3572142" y="1233420"/>
            <a:ext cx="5637106" cy="4549107"/>
            <a:chOff x="3446173" y="1274303"/>
            <a:chExt cx="5637106" cy="4549107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3B8D8535-D4BF-8093-58EF-A54192F89CC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46173" y="1274303"/>
              <a:ext cx="5637106" cy="4549107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5EF0F9FC-DD4C-3B4C-EF29-6E239C899B51}"/>
                </a:ext>
              </a:extLst>
            </p:cNvPr>
            <p:cNvSpPr txBox="1"/>
            <p:nvPr/>
          </p:nvSpPr>
          <p:spPr>
            <a:xfrm>
              <a:off x="5043919" y="3783971"/>
              <a:ext cx="251924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Chính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xác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EF837F28-CCA4-CCBD-B14A-7038DE49E25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99180" y="353961"/>
            <a:ext cx="2123111" cy="2176776"/>
          </a:xfrm>
          <a:prstGeom prst="rect">
            <a:avLst/>
          </a:prstGeom>
        </p:spPr>
      </p:pic>
      <p:sp>
        <p:nvSpPr>
          <p:cNvPr id="29" name="Arrow: Left 28">
            <a:hlinkClick r:id="rId12" action="ppaction://hlinksldjump"/>
            <a:extLst>
              <a:ext uri="{FF2B5EF4-FFF2-40B4-BE49-F238E27FC236}">
                <a16:creationId xmlns:a16="http://schemas.microsoft.com/office/drawing/2014/main" id="{E2B63E05-9A50-C591-5387-91D704E0CEBB}"/>
              </a:ext>
            </a:extLst>
          </p:cNvPr>
          <p:cNvSpPr/>
          <p:nvPr/>
        </p:nvSpPr>
        <p:spPr>
          <a:xfrm>
            <a:off x="10288699" y="5738154"/>
            <a:ext cx="896706" cy="798306"/>
          </a:xfrm>
          <a:prstGeom prst="leftArrow">
            <a:avLst/>
          </a:prstGeom>
          <a:solidFill>
            <a:srgbClr val="8CE3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Aachen" panose="02020500000000000000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1313619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939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939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738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738"/>
                            </p:stCondLst>
                            <p:childTnLst>
                              <p:par>
                                <p:cTn id="4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939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E4CC30C3-4CCB-F1AE-CF76-5428A05B3DB7}"/>
              </a:ext>
            </a:extLst>
          </p:cNvPr>
          <p:cNvGrpSpPr/>
          <p:nvPr/>
        </p:nvGrpSpPr>
        <p:grpSpPr>
          <a:xfrm>
            <a:off x="3315945" y="623890"/>
            <a:ext cx="7618707" cy="1712914"/>
            <a:chOff x="2830767" y="518489"/>
            <a:chExt cx="7727685" cy="3136200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39F56671-FD06-7960-986D-72B7DE227643}"/>
                </a:ext>
              </a:extLst>
            </p:cNvPr>
            <p:cNvSpPr/>
            <p:nvPr/>
          </p:nvSpPr>
          <p:spPr>
            <a:xfrm>
              <a:off x="2830767" y="518489"/>
              <a:ext cx="7727684" cy="3136200"/>
            </a:xfrm>
            <a:prstGeom prst="roundRect">
              <a:avLst/>
            </a:prstGeom>
            <a:solidFill>
              <a:srgbClr val="FFE5B6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B130A23-0ED1-A69F-B9B1-FF77C153AAEC}"/>
                </a:ext>
              </a:extLst>
            </p:cNvPr>
            <p:cNvSpPr txBox="1"/>
            <p:nvPr/>
          </p:nvSpPr>
          <p:spPr>
            <a:xfrm>
              <a:off x="2830768" y="879723"/>
              <a:ext cx="7727684" cy="24231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Em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hãy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kể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tên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một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số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loại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nấm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dùng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làm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thuốc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? </a:t>
              </a:r>
              <a:endPara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72667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6CD6D64-2841-E243-B40B-F15781D0BAD6}"/>
              </a:ext>
            </a:extLst>
          </p:cNvPr>
          <p:cNvGrpSpPr/>
          <p:nvPr/>
        </p:nvGrpSpPr>
        <p:grpSpPr>
          <a:xfrm>
            <a:off x="3908323" y="2356613"/>
            <a:ext cx="5143180" cy="4057923"/>
            <a:chOff x="3583647" y="1224090"/>
            <a:chExt cx="5637106" cy="4549107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F2051CF7-5912-7555-0AAC-B22298E814D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83647" y="1224090"/>
              <a:ext cx="5637106" cy="4549107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C4B28AD-E996-2FFA-A101-A181BE3F1651}"/>
                </a:ext>
              </a:extLst>
            </p:cNvPr>
            <p:cNvSpPr txBox="1"/>
            <p:nvPr/>
          </p:nvSpPr>
          <p:spPr>
            <a:xfrm>
              <a:off x="5092441" y="3742583"/>
              <a:ext cx="2619517" cy="6555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Chính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xác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022B1DEA-38B5-31BD-F8B6-22A42FFBEF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7418" y="623890"/>
            <a:ext cx="2268810" cy="2110200"/>
          </a:xfrm>
          <a:prstGeom prst="rect">
            <a:avLst/>
          </a:prstGeom>
        </p:spPr>
      </p:pic>
      <p:sp>
        <p:nvSpPr>
          <p:cNvPr id="5" name="Arrow: Left 4">
            <a:hlinkClick r:id="rId6" action="ppaction://hlinksldjump"/>
            <a:extLst>
              <a:ext uri="{FF2B5EF4-FFF2-40B4-BE49-F238E27FC236}">
                <a16:creationId xmlns:a16="http://schemas.microsoft.com/office/drawing/2014/main" id="{4634EA23-F32B-4607-DB8D-624A0A5C4A3E}"/>
              </a:ext>
            </a:extLst>
          </p:cNvPr>
          <p:cNvSpPr/>
          <p:nvPr/>
        </p:nvSpPr>
        <p:spPr>
          <a:xfrm>
            <a:off x="10288699" y="5738154"/>
            <a:ext cx="896706" cy="798306"/>
          </a:xfrm>
          <a:prstGeom prst="leftArrow">
            <a:avLst/>
          </a:prstGeom>
          <a:solidFill>
            <a:srgbClr val="8CE3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Aachen" panose="02020500000000000000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134190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阿里巴巴普惠">
      <a:majorFont>
        <a:latin typeface="阿里巴巴普惠体"/>
        <a:ea typeface="阿里巴巴普惠体"/>
        <a:cs typeface=""/>
      </a:majorFont>
      <a:minorFont>
        <a:latin typeface="阿里巴巴普惠体"/>
        <a:ea typeface="阿里巴巴普惠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</TotalTime>
  <Words>1087</Words>
  <Application>Microsoft Office PowerPoint</Application>
  <PresentationFormat>Widescreen</PresentationFormat>
  <Paragraphs>114</Paragraphs>
  <Slides>40</Slides>
  <Notes>12</Notes>
  <HiddenSlides>0</HiddenSlides>
  <MMClips>5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40</vt:i4>
      </vt:variant>
    </vt:vector>
  </HeadingPairs>
  <TitlesOfParts>
    <vt:vector size="51" baseType="lpstr">
      <vt:lpstr>Aachen</vt:lpstr>
      <vt:lpstr>Arial</vt:lpstr>
      <vt:lpstr>Calibri</vt:lpstr>
      <vt:lpstr>Calibri Light</vt:lpstr>
      <vt:lpstr>Cambria</vt:lpstr>
      <vt:lpstr>思源宋体 CN SemiBold</vt:lpstr>
      <vt:lpstr>阿里巴巴普惠体</vt:lpstr>
      <vt:lpstr>Office Theme</vt:lpstr>
      <vt:lpstr>1_Office Theme</vt:lpstr>
      <vt:lpstr>Office 主题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KhanhHuyen;MNT</dc:creator>
  <cp:keywords>MANGNONTEAM</cp:keywords>
  <cp:lastModifiedBy>Admin</cp:lastModifiedBy>
  <cp:revision>12</cp:revision>
  <dcterms:created xsi:type="dcterms:W3CDTF">2023-12-04T01:48:13Z</dcterms:created>
  <dcterms:modified xsi:type="dcterms:W3CDTF">2024-01-26T05:15:55Z</dcterms:modified>
</cp:coreProperties>
</file>