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6858000" cx="12192000"/>
  <p:notesSz cx="6858000" cy="9144000"/>
  <p:embeddedFontLst>
    <p:embeddedFont>
      <p:font typeface="Poppins"/>
      <p:regular r:id="rId30"/>
      <p:bold r:id="rId31"/>
      <p:italic r:id="rId32"/>
      <p:boldItalic r:id="rId33"/>
    </p:embeddedFont>
    <p:embeddedFont>
      <p:font typeface="Arial Black"/>
      <p:regular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hU6LucC8l1E66bh2ygUfD1stNwf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11" Type="http://schemas.openxmlformats.org/officeDocument/2006/relationships/slide" Target="slides/slide7.xml"/><Relationship Id="rId33" Type="http://schemas.openxmlformats.org/officeDocument/2006/relationships/font" Target="fonts/Poppins-boldItalic.fntdata"/><Relationship Id="rId10" Type="http://schemas.openxmlformats.org/officeDocument/2006/relationships/slide" Target="slides/slide6.xml"/><Relationship Id="rId32" Type="http://schemas.openxmlformats.org/officeDocument/2006/relationships/font" Target="fonts/Poppins-italic.fntdata"/><Relationship Id="rId13" Type="http://schemas.openxmlformats.org/officeDocument/2006/relationships/slide" Target="slides/slide9.xml"/><Relationship Id="rId35" Type="http://customschemas.google.com/relationships/presentationmetadata" Target="metadata"/><Relationship Id="rId12" Type="http://schemas.openxmlformats.org/officeDocument/2006/relationships/slide" Target="slides/slide8.xml"/><Relationship Id="rId34" Type="http://schemas.openxmlformats.org/officeDocument/2006/relationships/font" Target="fonts/ArialBlack-regular.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vi-V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vi-V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just">
              <a:spcBef>
                <a:spcPts val="0"/>
              </a:spcBef>
              <a:spcAft>
                <a:spcPts val="0"/>
              </a:spcAft>
              <a:buClr>
                <a:schemeClr val="dk1"/>
              </a:buClr>
              <a:buFont typeface="Arial"/>
              <a:buNone/>
            </a:pPr>
            <a:r>
              <a:rPr b="1" lang="vi-VN" sz="1400">
                <a:solidFill>
                  <a:srgbClr val="002060"/>
                </a:solidFill>
                <a:latin typeface="Cambria"/>
                <a:ea typeface="Cambria"/>
                <a:cs typeface="Cambria"/>
                <a:sym typeface="Cambria"/>
              </a:rPr>
              <a:t>Từ ngữ: con ơi, mẹ yêu con, con – thầy, các con.</a:t>
            </a:r>
            <a:endParaRPr b="1" sz="1400">
              <a:solidFill>
                <a:srgbClr val="002060"/>
              </a:solidFill>
              <a:latin typeface="Cambria"/>
              <a:ea typeface="Cambria"/>
              <a:cs typeface="Cambria"/>
              <a:sym typeface="Cambria"/>
            </a:endParaRPr>
          </a:p>
          <a:p>
            <a:pPr indent="0" lvl="0" marL="0" rtl="0" algn="l">
              <a:spcBef>
                <a:spcPts val="0"/>
              </a:spcBef>
              <a:spcAft>
                <a:spcPts val="0"/>
              </a:spcAft>
              <a:buNone/>
            </a:pPr>
            <a:r>
              <a:t/>
            </a:r>
            <a:endParaRPr sz="1400"/>
          </a:p>
        </p:txBody>
      </p:sp>
      <p:sp>
        <p:nvSpPr>
          <p:cNvPr id="176" name="Google Shape;17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just">
              <a:spcBef>
                <a:spcPts val="0"/>
              </a:spcBef>
              <a:spcAft>
                <a:spcPts val="0"/>
              </a:spcAft>
              <a:buClr>
                <a:schemeClr val="dk1"/>
              </a:buClr>
              <a:buFont typeface="Arial"/>
              <a:buNone/>
            </a:pPr>
            <a:r>
              <a:rPr b="1" lang="vi-VN" sz="1400">
                <a:solidFill>
                  <a:srgbClr val="002060"/>
                </a:solidFill>
                <a:latin typeface="Cambria"/>
                <a:ea typeface="Cambria"/>
                <a:cs typeface="Cambria"/>
                <a:sym typeface="Cambria"/>
              </a:rPr>
              <a:t>Lời khuyên: </a:t>
            </a:r>
            <a:r>
              <a:rPr lang="vi-VN" sz="1400">
                <a:latin typeface="Cambria"/>
                <a:ea typeface="Cambria"/>
                <a:cs typeface="Cambria"/>
                <a:sym typeface="Cambria"/>
              </a:rPr>
              <a:t>Chúng ta phải biết khiêm tốn, không nên quá đề cao bản thân mình, hạ thấp người khác bởi mình giỏi sẽ có người giỏi hơn, không nên tự mãn, tự cao tự đại.</a:t>
            </a:r>
            <a:r>
              <a:rPr b="1" lang="vi-VN" sz="1400">
                <a:solidFill>
                  <a:srgbClr val="002060"/>
                </a:solidFill>
                <a:latin typeface="Cambria"/>
                <a:ea typeface="Cambria"/>
                <a:cs typeface="Cambria"/>
                <a:sym typeface="Cambria"/>
              </a:rPr>
              <a:t> </a:t>
            </a:r>
            <a:endParaRPr b="1" sz="1400">
              <a:solidFill>
                <a:srgbClr val="002060"/>
              </a:solidFill>
              <a:latin typeface="Cambria"/>
              <a:ea typeface="Cambria"/>
              <a:cs typeface="Cambria"/>
              <a:sym typeface="Cambria"/>
            </a:endParaRPr>
          </a:p>
          <a:p>
            <a:pPr indent="0" lvl="0" marL="0" rtl="0" algn="l">
              <a:spcBef>
                <a:spcPts val="0"/>
              </a:spcBef>
              <a:spcAft>
                <a:spcPts val="0"/>
              </a:spcAft>
              <a:buNone/>
            </a:pPr>
            <a:r>
              <a:t/>
            </a:r>
            <a:endParaRPr sz="1400"/>
          </a:p>
        </p:txBody>
      </p:sp>
      <p:sp>
        <p:nvSpPr>
          <p:cNvPr id="224" name="Google Shape;22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just">
              <a:spcBef>
                <a:spcPts val="0"/>
              </a:spcBef>
              <a:spcAft>
                <a:spcPts val="0"/>
              </a:spcAft>
              <a:buClr>
                <a:schemeClr val="dk1"/>
              </a:buClr>
              <a:buFont typeface="Arial"/>
              <a:buNone/>
            </a:pPr>
            <a:r>
              <a:rPr lang="vi-VN" sz="1400">
                <a:solidFill>
                  <a:srgbClr val="C55A11"/>
                </a:solidFill>
                <a:latin typeface="Cambria"/>
                <a:ea typeface="Cambria"/>
                <a:cs typeface="Cambria"/>
                <a:sym typeface="Cambria"/>
              </a:rPr>
              <a:t>Khổ thơ cuối nói về tình cảm yêu thương vô bờ của cha mẹ dành cho con cái và niềm tin về sự trưởng thành, phát triển của con trong tương lai.</a:t>
            </a:r>
            <a:endParaRPr b="1" sz="1400">
              <a:solidFill>
                <a:srgbClr val="C55A11"/>
              </a:solidFill>
              <a:latin typeface="Cambria"/>
              <a:ea typeface="Cambria"/>
              <a:cs typeface="Cambria"/>
              <a:sym typeface="Cambria"/>
            </a:endParaRPr>
          </a:p>
          <a:p>
            <a:pPr indent="0" lvl="0" marL="0" rtl="0" algn="l">
              <a:spcBef>
                <a:spcPts val="0"/>
              </a:spcBef>
              <a:spcAft>
                <a:spcPts val="0"/>
              </a:spcAft>
              <a:buNone/>
            </a:pPr>
            <a:r>
              <a:t/>
            </a:r>
            <a:endParaRPr sz="1400"/>
          </a:p>
        </p:txBody>
      </p:sp>
      <p:sp>
        <p:nvSpPr>
          <p:cNvPr id="242" name="Google Shape;24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vi-V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66dc565cba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g266dc565cba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66dc565cba_0_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g266dc565cba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 name="Google Shape;5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66dc565cba_0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g266dc565cba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vi-V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vi-V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vi-V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vi-V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vi-V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 name="Google Shape;6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76200" lvl="0" marL="177800" rtl="0" algn="just">
              <a:lnSpc>
                <a:spcPct val="119166"/>
              </a:lnSpc>
              <a:spcBef>
                <a:spcPts val="0"/>
              </a:spcBef>
              <a:spcAft>
                <a:spcPts val="400"/>
              </a:spcAft>
              <a:buClr>
                <a:schemeClr val="dk1"/>
              </a:buClr>
              <a:buSzPts val="1200"/>
              <a:buFont typeface="Times New Roman"/>
              <a:buChar char="-"/>
            </a:pPr>
            <a:r>
              <a:rPr lang="vi-VN">
                <a:latin typeface="Times New Roman"/>
                <a:ea typeface="Times New Roman"/>
                <a:cs typeface="Times New Roman"/>
                <a:sym typeface="Times New Roman"/>
              </a:rPr>
              <a:t>Bài thơ </a:t>
            </a:r>
            <a:r>
              <a:rPr i="1" lang="vi-VN">
                <a:latin typeface="Times New Roman"/>
                <a:ea typeface="Times New Roman"/>
                <a:cs typeface="Times New Roman"/>
                <a:sym typeface="Times New Roman"/>
              </a:rPr>
              <a:t>Tiếng ru</a:t>
            </a:r>
            <a:r>
              <a:rPr lang="vi-VN">
                <a:latin typeface="Times New Roman"/>
                <a:ea typeface="Times New Roman"/>
                <a:cs typeface="Times New Roman"/>
                <a:sym typeface="Times New Roman"/>
              </a:rPr>
              <a:t> sẽ giúp các em hiểu được những lời tâm tình, khuyên nhủ cùng nhũng mong ước của cha mẹ dành cho con cái</a:t>
            </a:r>
            <a:endParaRPr/>
          </a:p>
        </p:txBody>
      </p:sp>
      <p:sp>
        <p:nvSpPr>
          <p:cNvPr id="79" name="Google Shape;7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p:cSld name="节标题">
    <p:spTree>
      <p:nvGrpSpPr>
        <p:cNvPr id="16" name="Shape 16"/>
        <p:cNvGrpSpPr/>
        <p:nvPr/>
      </p:nvGrpSpPr>
      <p:grpSpPr>
        <a:xfrm>
          <a:off x="0" y="0"/>
          <a:ext cx="0" cy="0"/>
          <a:chOff x="0" y="0"/>
          <a:chExt cx="0" cy="0"/>
        </a:xfrm>
      </p:grpSpPr>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p:cSld name="标题和内容">
    <p:bg>
      <p:bgPr>
        <a:solidFill>
          <a:srgbClr val="F0FAFA"/>
        </a:solidFill>
      </p:bgPr>
    </p:bg>
    <p:spTree>
      <p:nvGrpSpPr>
        <p:cNvPr id="17" name="Shape 17"/>
        <p:cNvGrpSpPr/>
        <p:nvPr/>
      </p:nvGrpSpPr>
      <p:grpSpPr>
        <a:xfrm>
          <a:off x="0" y="0"/>
          <a:ext cx="0" cy="0"/>
          <a:chOff x="0" y="0"/>
          <a:chExt cx="0" cy="0"/>
        </a:xfrm>
      </p:grpSpPr>
      <p:pic>
        <p:nvPicPr>
          <p:cNvPr id="18" name="Google Shape;18;p30"/>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项内容">
  <p:cSld name="两项内容">
    <p:spTree>
      <p:nvGrpSpPr>
        <p:cNvPr id="19" name="Shape 19"/>
        <p:cNvGrpSpPr/>
        <p:nvPr/>
      </p:nvGrpSpPr>
      <p:grpSpPr>
        <a:xfrm>
          <a:off x="0" y="0"/>
          <a:ext cx="0" cy="0"/>
          <a:chOff x="0" y="0"/>
          <a:chExt cx="0" cy="0"/>
        </a:xfrm>
      </p:grpSpPr>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p:cSld name="比较">
    <p:spTree>
      <p:nvGrpSpPr>
        <p:cNvPr id="20" name="Shape 20"/>
        <p:cNvGrpSpPr/>
        <p:nvPr/>
      </p:nvGrpSpPr>
      <p:grpSpPr>
        <a:xfrm>
          <a:off x="0" y="0"/>
          <a:ext cx="0" cy="0"/>
          <a:chOff x="0" y="0"/>
          <a:chExt cx="0" cy="0"/>
        </a:xfrm>
      </p:grpSpPr>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21" name="Shape 21"/>
        <p:cNvGrpSpPr/>
        <p:nvPr/>
      </p:nvGrpSpPr>
      <p:grpSpPr>
        <a:xfrm>
          <a:off x="0" y="0"/>
          <a:ext cx="0" cy="0"/>
          <a:chOff x="0" y="0"/>
          <a:chExt cx="0" cy="0"/>
        </a:xfrm>
      </p:grpSpPr>
      <p:sp>
        <p:nvSpPr>
          <p:cNvPr id="22" name="Google Shape;22;p35"/>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Black"/>
              <a:buNone/>
              <a:defRPr b="0" i="0" sz="4400" u="none" cap="none" strike="noStrik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3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 name="Google Shape;24;p3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 name="Google Shape;25;p35"/>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26" name="Shape 26"/>
        <p:cNvGrpSpPr/>
        <p:nvPr/>
      </p:nvGrpSpPr>
      <p:grpSpPr>
        <a:xfrm>
          <a:off x="0" y="0"/>
          <a:ext cx="0" cy="0"/>
          <a:chOff x="0" y="0"/>
          <a:chExt cx="0" cy="0"/>
        </a:xfrm>
      </p:grpSpPr>
      <p:sp>
        <p:nvSpPr>
          <p:cNvPr id="27" name="Google Shape;27;p3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8" name="Google Shape;28;p3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9" name="Google Shape;29;p3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标题幻灯片" type="title">
  <p:cSld name="TITLE">
    <p:spTree>
      <p:nvGrpSpPr>
        <p:cNvPr id="30" name="Shape 30"/>
        <p:cNvGrpSpPr/>
        <p:nvPr/>
      </p:nvGrpSpPr>
      <p:grpSpPr>
        <a:xfrm>
          <a:off x="0" y="0"/>
          <a:ext cx="0" cy="0"/>
          <a:chOff x="0" y="0"/>
          <a:chExt cx="0" cy="0"/>
        </a:xfrm>
      </p:grpSpPr>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标题和内容" type="obj">
  <p:cSld name="OBJECT">
    <p:spTree>
      <p:nvGrpSpPr>
        <p:cNvPr id="31" name="Shape 31"/>
        <p:cNvGrpSpPr/>
        <p:nvPr/>
      </p:nvGrpSpPr>
      <p:grpSpPr>
        <a:xfrm>
          <a:off x="0" y="0"/>
          <a:ext cx="0" cy="0"/>
          <a:chOff x="0" y="0"/>
          <a:chExt cx="0" cy="0"/>
        </a:xfrm>
      </p:grpSpPr>
      <p:sp>
        <p:nvSpPr>
          <p:cNvPr id="32" name="Google Shape;32;p38"/>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Black"/>
              <a:buNone/>
              <a:defRPr b="0" i="0" sz="4400" u="none" cap="none" strike="noStrik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 name="Google Shape;33;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 name="Google Shape;34;p3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5" name="Google Shape;35;p3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6" name="Google Shape;36;p38"/>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vi-VN"/>
              <a:t>‹#›</a:t>
            </a:fld>
            <a:endParaRPr/>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hyperlink" Target="https://www.facebook.com/groups/629898828017053" TargetMode="External"/><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theme" Target="../theme/theme2.xml"/><Relationship Id="rId10" Type="http://schemas.openxmlformats.org/officeDocument/2006/relationships/slideLayout" Target="../slideLayouts/slideLayout8.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28"/>
          <p:cNvPicPr preferRelativeResize="0"/>
          <p:nvPr/>
        </p:nvPicPr>
        <p:blipFill rotWithShape="1">
          <a:blip r:embed="rId1">
            <a:alphaModFix/>
          </a:blip>
          <a:srcRect b="0" l="0" r="0" t="37667"/>
          <a:stretch/>
        </p:blipFill>
        <p:spPr>
          <a:xfrm>
            <a:off x="-2736274" y="-294765"/>
            <a:ext cx="2914996" cy="3089874"/>
          </a:xfrm>
          <a:prstGeom prst="rect">
            <a:avLst/>
          </a:prstGeom>
          <a:noFill/>
          <a:ln>
            <a:noFill/>
          </a:ln>
        </p:spPr>
      </p:pic>
      <p:sp>
        <p:nvSpPr>
          <p:cNvPr id="11" name="Google Shape;11;p28"/>
          <p:cNvSpPr txBox="1"/>
          <p:nvPr/>
        </p:nvSpPr>
        <p:spPr>
          <a:xfrm>
            <a:off x="2324760" y="8600891"/>
            <a:ext cx="8304245"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2C9430"/>
                </a:solidFill>
                <a:latin typeface="Arial"/>
                <a:ea typeface="Arial"/>
                <a:cs typeface="Arial"/>
                <a:sym typeface="Arial"/>
              </a:rPr>
              <a:t>MĂNG NON – TÀI LIỆU TIỂU HỌC</a:t>
            </a:r>
            <a:endParaRPr/>
          </a:p>
          <a:p>
            <a:pPr indent="0" lvl="0" marL="0" marR="0" rtl="0" algn="ctr">
              <a:lnSpc>
                <a:spcPct val="100000"/>
              </a:lnSpc>
              <a:spcBef>
                <a:spcPts val="0"/>
              </a:spcBef>
              <a:spcAft>
                <a:spcPts val="0"/>
              </a:spcAft>
              <a:buClr>
                <a:srgbClr val="513632"/>
              </a:buClr>
              <a:buSzPts val="2400"/>
              <a:buFont typeface="Times New Roman"/>
              <a:buNone/>
            </a:pPr>
            <a:r>
              <a:rPr b="1" i="0" lang="vi-VN" sz="2400" u="none" cap="none" strike="noStrike">
                <a:solidFill>
                  <a:srgbClr val="513632"/>
                </a:solidFill>
                <a:latin typeface="Times New Roman"/>
                <a:ea typeface="Times New Roman"/>
                <a:cs typeface="Times New Roman"/>
                <a:sym typeface="Times New Roman"/>
              </a:rPr>
              <a:t>Mời truy cập: </a:t>
            </a:r>
            <a:r>
              <a:rPr b="0" i="0" lang="vi-VN" sz="2400" u="sng" cap="none" strike="noStrike">
                <a:solidFill>
                  <a:srgbClr val="FF0066"/>
                </a:solidFill>
                <a:latin typeface="Times New Roman"/>
                <a:ea typeface="Times New Roman"/>
                <a:cs typeface="Times New Roman"/>
                <a:sym typeface="Times New Roman"/>
                <a:hlinkClick r:id="rId2">
                  <a:extLst>
                    <a:ext uri="{A12FA001-AC4F-418D-AE19-62706E023703}">
                      <ahyp:hlinkClr val="tx"/>
                    </a:ext>
                  </a:extLst>
                </a:hlinkClick>
              </a:rPr>
              <a:t>MĂNG NON- TÀI LIỆU TIỂU HỌC | Facebook</a:t>
            </a:r>
            <a:endParaRPr b="0" i="0" sz="2400" u="none" cap="none" strike="noStrike">
              <a:solidFill>
                <a:srgbClr val="FF00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vi-VN" sz="2400" u="none" cap="none" strike="noStrike">
                <a:solidFill>
                  <a:srgbClr val="0D4370"/>
                </a:solidFill>
                <a:latin typeface="Arial"/>
                <a:ea typeface="Arial"/>
                <a:cs typeface="Arial"/>
                <a:sym typeface="Arial"/>
              </a:rPr>
              <a:t>SĐT ZALO : </a:t>
            </a:r>
            <a:r>
              <a:rPr b="1" i="0" lang="vi-VN" sz="2400" u="sng" cap="none" strike="noStrike">
                <a:solidFill>
                  <a:srgbClr val="0D4370"/>
                </a:solidFill>
                <a:latin typeface="Arial"/>
                <a:ea typeface="Arial"/>
                <a:cs typeface="Arial"/>
                <a:sym typeface="Arial"/>
              </a:rPr>
              <a:t>0382348780</a:t>
            </a:r>
            <a:r>
              <a:rPr b="1" i="0" lang="vi-VN" sz="2400" u="none" cap="none" strike="noStrike">
                <a:solidFill>
                  <a:srgbClr val="0D4370"/>
                </a:solidFill>
                <a:latin typeface="Arial"/>
                <a:ea typeface="Arial"/>
                <a:cs typeface="Arial"/>
                <a:sym typeface="Arial"/>
              </a:rPr>
              <a:t> - </a:t>
            </a:r>
            <a:r>
              <a:rPr b="1" i="0" lang="vi-VN" sz="2400" u="sng" cap="none" strike="noStrike">
                <a:solidFill>
                  <a:srgbClr val="0D4370"/>
                </a:solidFill>
                <a:latin typeface="Arial"/>
                <a:ea typeface="Arial"/>
                <a:cs typeface="Arial"/>
                <a:sym typeface="Arial"/>
              </a:rPr>
              <a:t>0984848929</a:t>
            </a:r>
            <a:endParaRPr b="1" i="0" sz="2400" u="none" cap="none" strike="noStrike">
              <a:solidFill>
                <a:srgbClr val="0D4370"/>
              </a:solidFill>
              <a:latin typeface="Arial"/>
              <a:ea typeface="Arial"/>
              <a:cs typeface="Arial"/>
              <a:sym typeface="Arial"/>
            </a:endParaRPr>
          </a:p>
        </p:txBody>
      </p:sp>
      <p:sp>
        <p:nvSpPr>
          <p:cNvPr id="12" name="Google Shape;12;p28"/>
          <p:cNvSpPr txBox="1"/>
          <p:nvPr/>
        </p:nvSpPr>
        <p:spPr>
          <a:xfrm>
            <a:off x="9839114" y="-489500"/>
            <a:ext cx="2914996" cy="1049868"/>
          </a:xfrm>
          <a:prstGeom prst="rect">
            <a:avLst/>
          </a:prstGeom>
          <a:noFill/>
          <a:ln>
            <a:noFill/>
          </a:ln>
        </p:spPr>
        <p:txBody>
          <a:bodyPr anchorCtr="0" anchor="b" bIns="60950" lIns="121900" spcFirstLastPara="1" rIns="121900" wrap="square" tIns="60950">
            <a:normAutofit/>
          </a:bodyPr>
          <a:lstStyle/>
          <a:p>
            <a:pPr indent="0" lvl="0" marL="0" marR="0" rtl="0" algn="ctr">
              <a:lnSpc>
                <a:spcPct val="90000"/>
              </a:lnSpc>
              <a:spcBef>
                <a:spcPts val="0"/>
              </a:spcBef>
              <a:spcAft>
                <a:spcPts val="0"/>
              </a:spcAft>
              <a:buClr>
                <a:srgbClr val="000000"/>
              </a:buClr>
              <a:buSzPts val="3200"/>
              <a:buFont typeface="Arial"/>
              <a:buNone/>
            </a:pPr>
            <a:r>
              <a:rPr b="0" i="0" lang="vi-VN" sz="3200" u="none" cap="none" strike="noStrike">
                <a:solidFill>
                  <a:schemeClr val="accent1"/>
                </a:solidFill>
                <a:latin typeface="Arial"/>
                <a:ea typeface="Arial"/>
                <a:cs typeface="Arial"/>
                <a:sym typeface="Arial"/>
              </a:rPr>
              <a:t>Măng Non</a:t>
            </a:r>
            <a:endParaRPr b="0" i="0" sz="3200" u="none" cap="none" strike="noStrike">
              <a:solidFill>
                <a:schemeClr val="accent1"/>
              </a:solidFill>
              <a:latin typeface="Arial"/>
              <a:ea typeface="Arial"/>
              <a:cs typeface="Arial"/>
              <a:sym typeface="Arial"/>
            </a:endParaRPr>
          </a:p>
        </p:txBody>
      </p:sp>
      <p:sp>
        <p:nvSpPr>
          <p:cNvPr id="13" name="Google Shape;13;p28"/>
          <p:cNvSpPr txBox="1"/>
          <p:nvPr/>
        </p:nvSpPr>
        <p:spPr>
          <a:xfrm>
            <a:off x="174111" y="9086149"/>
            <a:ext cx="2914996" cy="1049867"/>
          </a:xfrm>
          <a:prstGeom prst="rect">
            <a:avLst/>
          </a:prstGeom>
          <a:noFill/>
          <a:ln>
            <a:noFill/>
          </a:ln>
        </p:spPr>
        <p:txBody>
          <a:bodyPr anchorCtr="0" anchor="b" bIns="60950" lIns="121900" spcFirstLastPara="1" rIns="121900" wrap="square" tIns="60950">
            <a:normAutofit/>
          </a:bodyPr>
          <a:lstStyle/>
          <a:p>
            <a:pPr indent="0" lvl="0" marL="0" marR="0" rtl="0" algn="ctr">
              <a:lnSpc>
                <a:spcPct val="90000"/>
              </a:lnSpc>
              <a:spcBef>
                <a:spcPts val="0"/>
              </a:spcBef>
              <a:spcAft>
                <a:spcPts val="0"/>
              </a:spcAft>
              <a:buClr>
                <a:srgbClr val="000000"/>
              </a:buClr>
              <a:buSzPts val="4267"/>
              <a:buFont typeface="Arial"/>
              <a:buNone/>
            </a:pPr>
            <a:r>
              <a:rPr b="0" i="0" lang="vi-VN" sz="4267" u="none" cap="none" strike="noStrike">
                <a:solidFill>
                  <a:srgbClr val="2C9430"/>
                </a:solidFill>
                <a:latin typeface="Arial"/>
                <a:ea typeface="Arial"/>
                <a:cs typeface="Arial"/>
                <a:sym typeface="Arial"/>
              </a:rPr>
              <a:t>Măng Non</a:t>
            </a:r>
            <a:endParaRPr b="0" i="0" sz="4267" u="none" cap="none" strike="noStrike">
              <a:solidFill>
                <a:srgbClr val="2C9430"/>
              </a:solidFill>
              <a:latin typeface="Arial"/>
              <a:ea typeface="Arial"/>
              <a:cs typeface="Arial"/>
              <a:sym typeface="Arial"/>
            </a:endParaRPr>
          </a:p>
        </p:txBody>
      </p:sp>
      <p:sp>
        <p:nvSpPr>
          <p:cNvPr id="14" name="Google Shape;14;p28"/>
          <p:cNvSpPr txBox="1"/>
          <p:nvPr/>
        </p:nvSpPr>
        <p:spPr>
          <a:xfrm>
            <a:off x="-759234" y="5808133"/>
            <a:ext cx="2914996" cy="1049868"/>
          </a:xfrm>
          <a:prstGeom prst="rect">
            <a:avLst/>
          </a:prstGeom>
          <a:noFill/>
          <a:ln>
            <a:noFill/>
          </a:ln>
        </p:spPr>
        <p:txBody>
          <a:bodyPr anchorCtr="0" anchor="b" bIns="60950" lIns="121900" spcFirstLastPara="1" rIns="121900" wrap="square" tIns="60950">
            <a:normAutofit/>
          </a:bodyPr>
          <a:lstStyle/>
          <a:p>
            <a:pPr indent="0" lvl="0" marL="0" marR="0" rtl="0" algn="ctr">
              <a:lnSpc>
                <a:spcPct val="90000"/>
              </a:lnSpc>
              <a:spcBef>
                <a:spcPts val="0"/>
              </a:spcBef>
              <a:spcAft>
                <a:spcPts val="0"/>
              </a:spcAft>
              <a:buClr>
                <a:srgbClr val="000000"/>
              </a:buClr>
              <a:buSzPts val="2400"/>
              <a:buFont typeface="Arial"/>
              <a:buNone/>
            </a:pPr>
            <a:r>
              <a:rPr b="0" i="0" lang="vi-VN" sz="2400" u="none" cap="none" strike="noStrike">
                <a:solidFill>
                  <a:schemeClr val="accent1"/>
                </a:solidFill>
                <a:latin typeface="Arial"/>
                <a:ea typeface="Arial"/>
                <a:cs typeface="Arial"/>
                <a:sym typeface="Arial"/>
              </a:rPr>
              <a:t>Măng Non</a:t>
            </a:r>
            <a:endParaRPr b="0" i="0" sz="2400" u="none" cap="none" strike="noStrike">
              <a:solidFill>
                <a:schemeClr val="accent1"/>
              </a:solidFill>
              <a:latin typeface="Arial"/>
              <a:ea typeface="Arial"/>
              <a:cs typeface="Arial"/>
              <a:sym typeface="Arial"/>
            </a:endParaRPr>
          </a:p>
        </p:txBody>
      </p:sp>
      <p:sp>
        <p:nvSpPr>
          <p:cNvPr id="15" name="Google Shape;15;p28"/>
          <p:cNvSpPr txBox="1"/>
          <p:nvPr/>
        </p:nvSpPr>
        <p:spPr>
          <a:xfrm>
            <a:off x="11296613" y="-556375"/>
            <a:ext cx="145934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6699"/>
              </a:buClr>
              <a:buSzPts val="2800"/>
              <a:buFont typeface="Arial"/>
              <a:buNone/>
            </a:pPr>
            <a:r>
              <a:rPr b="0" i="0" lang="vi-VN" sz="2800" u="none" cap="none" strike="noStrike">
                <a:solidFill>
                  <a:srgbClr val="FF6699"/>
                </a:solidFill>
                <a:latin typeface="Arial"/>
                <a:ea typeface="Arial"/>
                <a:cs typeface="Arial"/>
                <a:sym typeface="Arial"/>
              </a:rPr>
              <a:t>Bích </a:t>
            </a:r>
            <a:endParaRPr b="0" i="0" sz="2800" u="none" cap="none" strike="noStrike">
              <a:solidFill>
                <a:srgbClr val="FF6699"/>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transition spd="slow">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6.png"/><Relationship Id="rId10" Type="http://schemas.openxmlformats.org/officeDocument/2006/relationships/image" Target="../media/image4.png"/><Relationship Id="rId9"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17.png"/><Relationship Id="rId7" Type="http://schemas.openxmlformats.org/officeDocument/2006/relationships/image" Target="../media/image8.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24.png"/><Relationship Id="rId8"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17.png"/><Relationship Id="rId7" Type="http://schemas.openxmlformats.org/officeDocument/2006/relationships/image" Target="../media/image24.png"/><Relationship Id="rId8"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37.png"/><Relationship Id="rId5"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17.png"/><Relationship Id="rId7"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9.png"/><Relationship Id="rId5" Type="http://schemas.openxmlformats.org/officeDocument/2006/relationships/image" Target="../media/image5.png"/><Relationship Id="rId6" Type="http://schemas.openxmlformats.org/officeDocument/2006/relationships/image" Target="../media/image17.png"/><Relationship Id="rId7" Type="http://schemas.openxmlformats.org/officeDocument/2006/relationships/image" Target="../media/image8.png"/><Relationship Id="rId8"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16.png"/><Relationship Id="rId6" Type="http://schemas.openxmlformats.org/officeDocument/2006/relationships/image" Target="../media/image22.png"/><Relationship Id="rId7" Type="http://schemas.openxmlformats.org/officeDocument/2006/relationships/image" Target="../media/image24.png"/><Relationship Id="rId8"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 Id="rId5" Type="http://schemas.openxmlformats.org/officeDocument/2006/relationships/image" Target="../media/image2.png"/><Relationship Id="rId6" Type="http://schemas.openxmlformats.org/officeDocument/2006/relationships/image" Target="../media/image5.png"/><Relationship Id="rId7" Type="http://schemas.openxmlformats.org/officeDocument/2006/relationships/image" Target="../media/image26.png"/><Relationship Id="rId8"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24.png"/><Relationship Id="rId8"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37.png"/><Relationship Id="rId5" Type="http://schemas.openxmlformats.org/officeDocument/2006/relationships/image" Target="../media/image31.png"/><Relationship Id="rId6"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37.png"/><Relationship Id="rId5" Type="http://schemas.openxmlformats.org/officeDocument/2006/relationships/image" Target="../media/image31.png"/><Relationship Id="rId6"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AFA"/>
        </a:solidFill>
      </p:bgPr>
    </p:bg>
    <p:spTree>
      <p:nvGrpSpPr>
        <p:cNvPr id="41" name="Shape 41"/>
        <p:cNvGrpSpPr/>
        <p:nvPr/>
      </p:nvGrpSpPr>
      <p:grpSpPr>
        <a:xfrm>
          <a:off x="0" y="0"/>
          <a:ext cx="0" cy="0"/>
          <a:chOff x="0" y="0"/>
          <a:chExt cx="0" cy="0"/>
        </a:xfrm>
      </p:grpSpPr>
      <p:pic>
        <p:nvPicPr>
          <p:cNvPr id="42" name="Google Shape;42;p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43" name="Google Shape;43;p1"/>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44" name="Google Shape;44;p1"/>
          <p:cNvPicPr preferRelativeResize="0"/>
          <p:nvPr/>
        </p:nvPicPr>
        <p:blipFill rotWithShape="1">
          <a:blip r:embed="rId5">
            <a:alphaModFix/>
          </a:blip>
          <a:srcRect b="0" l="0" r="0" t="0"/>
          <a:stretch/>
        </p:blipFill>
        <p:spPr>
          <a:xfrm>
            <a:off x="2504667" y="0"/>
            <a:ext cx="3474720" cy="6858000"/>
          </a:xfrm>
          <a:prstGeom prst="rect">
            <a:avLst/>
          </a:prstGeom>
          <a:noFill/>
          <a:ln>
            <a:noFill/>
          </a:ln>
        </p:spPr>
      </p:pic>
      <p:pic>
        <p:nvPicPr>
          <p:cNvPr id="45" name="Google Shape;45;p1"/>
          <p:cNvPicPr preferRelativeResize="0"/>
          <p:nvPr/>
        </p:nvPicPr>
        <p:blipFill rotWithShape="1">
          <a:blip r:embed="rId6">
            <a:alphaModFix/>
          </a:blip>
          <a:srcRect b="0" l="0" r="0" t="0"/>
          <a:stretch/>
        </p:blipFill>
        <p:spPr>
          <a:xfrm>
            <a:off x="-47060" y="0"/>
            <a:ext cx="4863509" cy="6858000"/>
          </a:xfrm>
          <a:prstGeom prst="rect">
            <a:avLst/>
          </a:prstGeom>
          <a:noFill/>
          <a:ln>
            <a:noFill/>
          </a:ln>
        </p:spPr>
      </p:pic>
      <p:pic>
        <p:nvPicPr>
          <p:cNvPr id="46" name="Google Shape;46;p1"/>
          <p:cNvPicPr preferRelativeResize="0"/>
          <p:nvPr/>
        </p:nvPicPr>
        <p:blipFill rotWithShape="1">
          <a:blip r:embed="rId7">
            <a:alphaModFix/>
          </a:blip>
          <a:srcRect b="0" l="0" r="0" t="0"/>
          <a:stretch/>
        </p:blipFill>
        <p:spPr>
          <a:xfrm>
            <a:off x="5453972" y="0"/>
            <a:ext cx="6858000" cy="6858000"/>
          </a:xfrm>
          <a:prstGeom prst="rect">
            <a:avLst/>
          </a:prstGeom>
          <a:noFill/>
          <a:ln>
            <a:noFill/>
          </a:ln>
        </p:spPr>
      </p:pic>
      <p:pic>
        <p:nvPicPr>
          <p:cNvPr id="47" name="Google Shape;47;p1"/>
          <p:cNvPicPr preferRelativeResize="0"/>
          <p:nvPr/>
        </p:nvPicPr>
        <p:blipFill rotWithShape="1">
          <a:blip r:embed="rId8">
            <a:alphaModFix/>
          </a:blip>
          <a:srcRect b="0" l="0" r="0" t="0"/>
          <a:stretch/>
        </p:blipFill>
        <p:spPr>
          <a:xfrm>
            <a:off x="150125" y="-133694"/>
            <a:ext cx="1523956" cy="1508868"/>
          </a:xfrm>
          <a:prstGeom prst="rect">
            <a:avLst/>
          </a:prstGeom>
          <a:noFill/>
          <a:ln>
            <a:noFill/>
          </a:ln>
        </p:spPr>
      </p:pic>
      <p:pic>
        <p:nvPicPr>
          <p:cNvPr id="48" name="Google Shape;48;p1"/>
          <p:cNvPicPr preferRelativeResize="0"/>
          <p:nvPr/>
        </p:nvPicPr>
        <p:blipFill rotWithShape="1">
          <a:blip r:embed="rId9">
            <a:alphaModFix/>
          </a:blip>
          <a:srcRect b="0" l="0" r="0" t="0"/>
          <a:stretch/>
        </p:blipFill>
        <p:spPr>
          <a:xfrm>
            <a:off x="3991099" y="205751"/>
            <a:ext cx="2818874" cy="1724570"/>
          </a:xfrm>
          <a:prstGeom prst="rect">
            <a:avLst/>
          </a:prstGeom>
          <a:noFill/>
          <a:ln>
            <a:noFill/>
          </a:ln>
        </p:spPr>
      </p:pic>
      <p:pic>
        <p:nvPicPr>
          <p:cNvPr id="49" name="Google Shape;49;p1"/>
          <p:cNvPicPr preferRelativeResize="0"/>
          <p:nvPr/>
        </p:nvPicPr>
        <p:blipFill rotWithShape="1">
          <a:blip r:embed="rId10">
            <a:alphaModFix/>
          </a:blip>
          <a:srcRect b="0" l="0" r="0" t="0"/>
          <a:stretch/>
        </p:blipFill>
        <p:spPr>
          <a:xfrm>
            <a:off x="1176101" y="1508868"/>
            <a:ext cx="9839797" cy="4554107"/>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
                                        </p:tgtEl>
                                        <p:attrNameLst>
                                          <p:attrName>style.visibility</p:attrName>
                                        </p:attrNameLst>
                                      </p:cBhvr>
                                      <p:to>
                                        <p:strVal val="visible"/>
                                      </p:to>
                                    </p:set>
                                    <p:animEffect filter="fade" transition="in">
                                      <p:cBhvr>
                                        <p:cTn dur="500"/>
                                        <p:tgtEl>
                                          <p:spTgt spid="42"/>
                                        </p:tgtEl>
                                      </p:cBhvr>
                                    </p:animEffect>
                                  </p:childTnLst>
                                </p:cTn>
                              </p:par>
                              <p:par>
                                <p:cTn fill="hold" nodeType="withEffect" presetClass="entr" presetID="10" presetSubtype="0">
                                  <p:stCondLst>
                                    <p:cond delay="300"/>
                                  </p:stCondLst>
                                  <p:childTnLst>
                                    <p:set>
                                      <p:cBhvr>
                                        <p:cTn dur="1" fill="hold">
                                          <p:stCondLst>
                                            <p:cond delay="0"/>
                                          </p:stCondLst>
                                        </p:cTn>
                                        <p:tgtEl>
                                          <p:spTgt spid="43"/>
                                        </p:tgtEl>
                                        <p:attrNameLst>
                                          <p:attrName>style.visibility</p:attrName>
                                        </p:attrNameLst>
                                      </p:cBhvr>
                                      <p:to>
                                        <p:strVal val="visible"/>
                                      </p:to>
                                    </p:set>
                                    <p:animEffect filter="fade" transition="in">
                                      <p:cBhvr>
                                        <p:cTn dur="500"/>
                                        <p:tgtEl>
                                          <p:spTgt spid="43"/>
                                        </p:tgtEl>
                                      </p:cBhvr>
                                    </p:animEffect>
                                  </p:childTnLst>
                                </p:cTn>
                              </p:par>
                              <p:par>
                                <p:cTn fill="hold" nodeType="withEffect" presetClass="entr" presetID="10" presetSubtype="0">
                                  <p:stCondLst>
                                    <p:cond delay="300"/>
                                  </p:stCondLst>
                                  <p:childTnLst>
                                    <p:set>
                                      <p:cBhvr>
                                        <p:cTn dur="1" fill="hold">
                                          <p:stCondLst>
                                            <p:cond delay="0"/>
                                          </p:stCondLst>
                                        </p:cTn>
                                        <p:tgtEl>
                                          <p:spTgt spid="44"/>
                                        </p:tgtEl>
                                        <p:attrNameLst>
                                          <p:attrName>style.visibility</p:attrName>
                                        </p:attrNameLst>
                                      </p:cBhvr>
                                      <p:to>
                                        <p:strVal val="visible"/>
                                      </p:to>
                                    </p:set>
                                    <p:animEffect filter="fade" transition="in">
                                      <p:cBhvr>
                                        <p:cTn dur="1000"/>
                                        <p:tgtEl>
                                          <p:spTgt spid="4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8"/>
                                        </p:tgtEl>
                                        <p:attrNameLst>
                                          <p:attrName>style.visibility</p:attrName>
                                        </p:attrNameLst>
                                      </p:cBhvr>
                                      <p:to>
                                        <p:strVal val="visible"/>
                                      </p:to>
                                    </p:set>
                                    <p:animEffect filter="fade" transition="in">
                                      <p:cBhvr>
                                        <p:cTn dur="1000"/>
                                        <p:tgtEl>
                                          <p:spTgt spid="4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9"/>
                                        </p:tgtEl>
                                        <p:attrNameLst>
                                          <p:attrName>style.visibility</p:attrName>
                                        </p:attrNameLst>
                                      </p:cBhvr>
                                      <p:to>
                                        <p:strVal val="visible"/>
                                      </p:to>
                                    </p:set>
                                    <p:animEffect filter="fade" transition="in">
                                      <p:cBhvr>
                                        <p:cTn dur="500"/>
                                        <p:tgtEl>
                                          <p:spTgt spid="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13"/>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53" name="Google Shape;153;p13"/>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154" name="Google Shape;154;p13"/>
          <p:cNvPicPr preferRelativeResize="0"/>
          <p:nvPr/>
        </p:nvPicPr>
        <p:blipFill rotWithShape="1">
          <a:blip r:embed="rId5">
            <a:alphaModFix/>
          </a:blip>
          <a:srcRect b="0" l="0" r="0" t="0"/>
          <a:stretch/>
        </p:blipFill>
        <p:spPr>
          <a:xfrm>
            <a:off x="0" y="0"/>
            <a:ext cx="3474720" cy="6858000"/>
          </a:xfrm>
          <a:prstGeom prst="rect">
            <a:avLst/>
          </a:prstGeom>
          <a:noFill/>
          <a:ln>
            <a:noFill/>
          </a:ln>
        </p:spPr>
      </p:pic>
      <p:pic>
        <p:nvPicPr>
          <p:cNvPr id="155" name="Google Shape;155;p13"/>
          <p:cNvPicPr preferRelativeResize="0"/>
          <p:nvPr/>
        </p:nvPicPr>
        <p:blipFill rotWithShape="1">
          <a:blip r:embed="rId6">
            <a:alphaModFix/>
          </a:blip>
          <a:srcRect b="0" l="0" r="0" t="0"/>
          <a:stretch/>
        </p:blipFill>
        <p:spPr>
          <a:xfrm>
            <a:off x="5453972" y="0"/>
            <a:ext cx="6858000" cy="6858000"/>
          </a:xfrm>
          <a:prstGeom prst="rect">
            <a:avLst/>
          </a:prstGeom>
          <a:noFill/>
          <a:ln>
            <a:noFill/>
          </a:ln>
        </p:spPr>
      </p:pic>
      <p:grpSp>
        <p:nvGrpSpPr>
          <p:cNvPr id="156" name="Google Shape;156;p13"/>
          <p:cNvGrpSpPr/>
          <p:nvPr/>
        </p:nvGrpSpPr>
        <p:grpSpPr>
          <a:xfrm>
            <a:off x="516304" y="986451"/>
            <a:ext cx="11026121" cy="5384370"/>
            <a:chOff x="516305" y="986450"/>
            <a:chExt cx="10946672" cy="5560831"/>
          </a:xfrm>
        </p:grpSpPr>
        <p:sp>
          <p:nvSpPr>
            <p:cNvPr id="157" name="Google Shape;157;p13"/>
            <p:cNvSpPr/>
            <p:nvPr/>
          </p:nvSpPr>
          <p:spPr>
            <a:xfrm>
              <a:off x="516305" y="986450"/>
              <a:ext cx="10946672" cy="5560831"/>
            </a:xfrm>
            <a:prstGeom prst="roundRect">
              <a:avLst>
                <a:gd fmla="val 16667" name="adj"/>
              </a:avLst>
            </a:prstGeom>
            <a:solidFill>
              <a:schemeClr val="lt1"/>
            </a:solidFill>
            <a:ln>
              <a:noFill/>
            </a:ln>
            <a:effectLst>
              <a:outerShdw blurRad="190500" algn="ctr" dir="2700000" dist="228600">
                <a:srgbClr val="000000">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58" name="Google Shape;158;p13"/>
            <p:cNvSpPr/>
            <p:nvPr/>
          </p:nvSpPr>
          <p:spPr>
            <a:xfrm>
              <a:off x="691239" y="1139259"/>
              <a:ext cx="10583002" cy="5237990"/>
            </a:xfrm>
            <a:prstGeom prst="roundRect">
              <a:avLst>
                <a:gd fmla="val 13373" name="adj"/>
              </a:avLst>
            </a:prstGeom>
            <a:noFill/>
            <a:ln cap="flat" cmpd="sng" w="9525">
              <a:solidFill>
                <a:srgbClr val="4E167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pic>
        <p:nvPicPr>
          <p:cNvPr id="159" name="Google Shape;159;p13"/>
          <p:cNvPicPr preferRelativeResize="0"/>
          <p:nvPr/>
        </p:nvPicPr>
        <p:blipFill rotWithShape="1">
          <a:blip r:embed="rId7">
            <a:alphaModFix/>
          </a:blip>
          <a:srcRect b="0" l="0" r="0" t="0"/>
          <a:stretch/>
        </p:blipFill>
        <p:spPr>
          <a:xfrm flipH="1">
            <a:off x="10739255" y="754221"/>
            <a:ext cx="1210756" cy="1210756"/>
          </a:xfrm>
          <a:prstGeom prst="rect">
            <a:avLst/>
          </a:prstGeom>
          <a:noFill/>
          <a:ln>
            <a:noFill/>
          </a:ln>
        </p:spPr>
      </p:pic>
      <p:pic>
        <p:nvPicPr>
          <p:cNvPr id="160" name="Google Shape;160;p13"/>
          <p:cNvPicPr preferRelativeResize="0"/>
          <p:nvPr/>
        </p:nvPicPr>
        <p:blipFill rotWithShape="1">
          <a:blip r:embed="rId8">
            <a:alphaModFix/>
          </a:blip>
          <a:srcRect b="0" l="0" r="0" t="0"/>
          <a:stretch/>
        </p:blipFill>
        <p:spPr>
          <a:xfrm>
            <a:off x="852727" y="255451"/>
            <a:ext cx="4933177" cy="1461999"/>
          </a:xfrm>
          <a:prstGeom prst="rect">
            <a:avLst/>
          </a:prstGeom>
          <a:noFill/>
          <a:ln>
            <a:noFill/>
          </a:ln>
        </p:spPr>
      </p:pic>
      <p:sp>
        <p:nvSpPr>
          <p:cNvPr id="161" name="Google Shape;161;p13"/>
          <p:cNvSpPr/>
          <p:nvPr/>
        </p:nvSpPr>
        <p:spPr>
          <a:xfrm>
            <a:off x="803658" y="1898587"/>
            <a:ext cx="3187366" cy="1249348"/>
          </a:xfrm>
          <a:prstGeom prst="roundRect">
            <a:avLst>
              <a:gd fmla="val 50000" name="adj"/>
            </a:avLst>
          </a:prstGeom>
          <a:solidFill>
            <a:srgbClr val="FFF2CC"/>
          </a:solidFill>
          <a:ln cap="flat" cmpd="sng" w="28575">
            <a:solidFill>
              <a:srgbClr val="FE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009999"/>
              </a:buClr>
              <a:buSzPts val="3600"/>
              <a:buFont typeface="Arial"/>
              <a:buNone/>
            </a:pPr>
            <a:r>
              <a:rPr b="1" i="0" lang="vi-VN" sz="3600" u="none" cap="none" strike="noStrike">
                <a:solidFill>
                  <a:srgbClr val="009999"/>
                </a:solidFill>
                <a:latin typeface="Arial"/>
                <a:ea typeface="Arial"/>
                <a:cs typeface="Arial"/>
                <a:sym typeface="Arial"/>
              </a:rPr>
              <a:t>Nhân gian</a:t>
            </a:r>
            <a:endParaRPr b="1" i="0" sz="3600" u="none" cap="none" strike="noStrike">
              <a:solidFill>
                <a:srgbClr val="FF0066"/>
              </a:solidFill>
              <a:latin typeface="Arial"/>
              <a:ea typeface="Arial"/>
              <a:cs typeface="Arial"/>
              <a:sym typeface="Arial"/>
            </a:endParaRPr>
          </a:p>
        </p:txBody>
      </p:sp>
      <p:sp>
        <p:nvSpPr>
          <p:cNvPr id="162" name="Google Shape;162;p13"/>
          <p:cNvSpPr txBox="1"/>
          <p:nvPr/>
        </p:nvSpPr>
        <p:spPr>
          <a:xfrm>
            <a:off x="4146149" y="2138540"/>
            <a:ext cx="5066713" cy="8309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vi-VN" sz="4800" u="none" cap="none" strike="noStrike">
                <a:solidFill>
                  <a:srgbClr val="002060"/>
                </a:solidFill>
                <a:latin typeface="Cambria"/>
                <a:ea typeface="Cambria"/>
                <a:cs typeface="Cambria"/>
                <a:sym typeface="Cambria"/>
              </a:rPr>
              <a:t>: loài người</a:t>
            </a:r>
            <a:endParaRPr b="1" i="0" sz="4800" u="none" cap="none" strike="noStrike">
              <a:solidFill>
                <a:srgbClr val="002060"/>
              </a:solidFill>
              <a:latin typeface="Cambria"/>
              <a:ea typeface="Cambria"/>
              <a:cs typeface="Cambria"/>
              <a:sym typeface="Cambria"/>
            </a:endParaRPr>
          </a:p>
        </p:txBody>
      </p:sp>
      <p:sp>
        <p:nvSpPr>
          <p:cNvPr id="163" name="Google Shape;163;p13"/>
          <p:cNvSpPr/>
          <p:nvPr/>
        </p:nvSpPr>
        <p:spPr>
          <a:xfrm>
            <a:off x="803658" y="3547706"/>
            <a:ext cx="3187366" cy="1249348"/>
          </a:xfrm>
          <a:prstGeom prst="roundRect">
            <a:avLst>
              <a:gd fmla="val 50000" name="adj"/>
            </a:avLst>
          </a:prstGeom>
          <a:solidFill>
            <a:srgbClr val="FFF2CC"/>
          </a:solidFill>
          <a:ln cap="flat" cmpd="sng" w="28575">
            <a:solidFill>
              <a:srgbClr val="FE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C00000"/>
              </a:buClr>
              <a:buSzPts val="3600"/>
              <a:buFont typeface="Arial"/>
              <a:buNone/>
            </a:pPr>
            <a:r>
              <a:rPr b="1" i="0" lang="vi-VN" sz="3600" u="none" cap="none" strike="noStrike">
                <a:solidFill>
                  <a:srgbClr val="C00000"/>
                </a:solidFill>
                <a:latin typeface="Arial"/>
                <a:ea typeface="Arial"/>
                <a:cs typeface="Arial"/>
                <a:sym typeface="Arial"/>
              </a:rPr>
              <a:t>Bồi</a:t>
            </a:r>
            <a:endParaRPr b="1" i="0" sz="3600" u="none" cap="none" strike="noStrike">
              <a:solidFill>
                <a:srgbClr val="C00000"/>
              </a:solidFill>
              <a:latin typeface="Arial"/>
              <a:ea typeface="Arial"/>
              <a:cs typeface="Arial"/>
              <a:sym typeface="Arial"/>
            </a:endParaRPr>
          </a:p>
        </p:txBody>
      </p:sp>
      <p:sp>
        <p:nvSpPr>
          <p:cNvPr id="164" name="Google Shape;164;p13"/>
          <p:cNvSpPr txBox="1"/>
          <p:nvPr/>
        </p:nvSpPr>
        <p:spPr>
          <a:xfrm>
            <a:off x="4146149" y="3787659"/>
            <a:ext cx="6451897" cy="8309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vi-VN" sz="4800" u="none" cap="none" strike="noStrike">
                <a:solidFill>
                  <a:srgbClr val="002060"/>
                </a:solidFill>
                <a:latin typeface="Cambria"/>
                <a:ea typeface="Cambria"/>
                <a:cs typeface="Cambria"/>
                <a:sym typeface="Cambria"/>
              </a:rPr>
              <a:t>: thêm vào, đắp nên.</a:t>
            </a:r>
            <a:endParaRPr b="1" i="0" sz="4800" u="none" cap="none" strike="noStrike">
              <a:solidFill>
                <a:srgbClr val="002060"/>
              </a:solidFill>
              <a:latin typeface="Cambria"/>
              <a:ea typeface="Cambria"/>
              <a:cs typeface="Cambria"/>
              <a:sym typeface="Cambria"/>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500"/>
                                        <p:tgtEl>
                                          <p:spTgt spid="152"/>
                                        </p:tgtEl>
                                      </p:cBhvr>
                                    </p:animEffect>
                                  </p:childTnLst>
                                </p:cTn>
                              </p:par>
                              <p:par>
                                <p:cTn fill="hold" nodeType="withEffect" presetClass="entr" presetID="10" presetSubtype="0">
                                  <p:stCondLst>
                                    <p:cond delay="30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par>
                                <p:cTn fill="hold" nodeType="withEffect" presetClass="entr" presetID="10" presetSubtype="0">
                                  <p:stCondLst>
                                    <p:cond delay="30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5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15"/>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70" name="Google Shape;170;p15"/>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171" name="Google Shape;171;p15"/>
          <p:cNvPicPr preferRelativeResize="0"/>
          <p:nvPr/>
        </p:nvPicPr>
        <p:blipFill rotWithShape="1">
          <a:blip r:embed="rId5">
            <a:alphaModFix/>
          </a:blip>
          <a:srcRect b="0" l="0" r="0" t="0"/>
          <a:stretch/>
        </p:blipFill>
        <p:spPr>
          <a:xfrm>
            <a:off x="0" y="0"/>
            <a:ext cx="3474720" cy="6858000"/>
          </a:xfrm>
          <a:prstGeom prst="rect">
            <a:avLst/>
          </a:prstGeom>
          <a:noFill/>
          <a:ln>
            <a:noFill/>
          </a:ln>
        </p:spPr>
      </p:pic>
      <p:pic>
        <p:nvPicPr>
          <p:cNvPr id="172" name="Google Shape;172;p15"/>
          <p:cNvPicPr preferRelativeResize="0"/>
          <p:nvPr/>
        </p:nvPicPr>
        <p:blipFill rotWithShape="1">
          <a:blip r:embed="rId6">
            <a:alphaModFix/>
          </a:blip>
          <a:srcRect b="0" l="0" r="0" t="0"/>
          <a:stretch/>
        </p:blipFill>
        <p:spPr>
          <a:xfrm>
            <a:off x="5453972" y="0"/>
            <a:ext cx="6858000" cy="6858000"/>
          </a:xfrm>
          <a:prstGeom prst="rect">
            <a:avLst/>
          </a:prstGeom>
          <a:noFill/>
          <a:ln>
            <a:noFill/>
          </a:ln>
        </p:spPr>
      </p:pic>
      <p:pic>
        <p:nvPicPr>
          <p:cNvPr id="173" name="Google Shape;173;p15"/>
          <p:cNvPicPr preferRelativeResize="0"/>
          <p:nvPr/>
        </p:nvPicPr>
        <p:blipFill rotWithShape="1">
          <a:blip r:embed="rId7">
            <a:alphaModFix/>
          </a:blip>
          <a:srcRect b="0" l="0" r="0" t="0"/>
          <a:stretch/>
        </p:blipFill>
        <p:spPr>
          <a:xfrm>
            <a:off x="534562" y="1783830"/>
            <a:ext cx="9233147" cy="2616325"/>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500"/>
                                        <p:tgtEl>
                                          <p:spTgt spid="169"/>
                                        </p:tgtEl>
                                      </p:cBhvr>
                                    </p:animEffect>
                                  </p:childTnLst>
                                </p:cTn>
                              </p:par>
                              <p:par>
                                <p:cTn fill="hold" nodeType="withEffect" presetClass="entr" presetID="10" presetSubtype="0">
                                  <p:stCondLst>
                                    <p:cond delay="300"/>
                                  </p:stCondLst>
                                  <p:childTnLst>
                                    <p:set>
                                      <p:cBhvr>
                                        <p:cTn dur="1" fill="hold">
                                          <p:stCondLst>
                                            <p:cond delay="0"/>
                                          </p:stCondLst>
                                        </p:cTn>
                                        <p:tgtEl>
                                          <p:spTgt spid="170"/>
                                        </p:tgtEl>
                                        <p:attrNameLst>
                                          <p:attrName>style.visibility</p:attrName>
                                        </p:attrNameLst>
                                      </p:cBhvr>
                                      <p:to>
                                        <p:strVal val="visible"/>
                                      </p:to>
                                    </p:set>
                                    <p:animEffect filter="fade" transition="in">
                                      <p:cBhvr>
                                        <p:cTn dur="500"/>
                                        <p:tgtEl>
                                          <p:spTgt spid="170"/>
                                        </p:tgtEl>
                                      </p:cBhvr>
                                    </p:animEffect>
                                  </p:childTnLst>
                                </p:cTn>
                              </p:par>
                              <p:par>
                                <p:cTn fill="hold" nodeType="withEffect" presetClass="entr" presetID="10" presetSubtype="0">
                                  <p:stCondLst>
                                    <p:cond delay="30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16"/>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79" name="Google Shape;179;p16"/>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180" name="Google Shape;180;p16"/>
          <p:cNvPicPr preferRelativeResize="0"/>
          <p:nvPr/>
        </p:nvPicPr>
        <p:blipFill rotWithShape="1">
          <a:blip r:embed="rId5">
            <a:alphaModFix/>
          </a:blip>
          <a:srcRect b="0" l="0" r="0" t="0"/>
          <a:stretch/>
        </p:blipFill>
        <p:spPr>
          <a:xfrm>
            <a:off x="0" y="0"/>
            <a:ext cx="3474720" cy="6858000"/>
          </a:xfrm>
          <a:prstGeom prst="rect">
            <a:avLst/>
          </a:prstGeom>
          <a:noFill/>
          <a:ln>
            <a:noFill/>
          </a:ln>
        </p:spPr>
      </p:pic>
      <p:grpSp>
        <p:nvGrpSpPr>
          <p:cNvPr id="181" name="Google Shape;181;p16"/>
          <p:cNvGrpSpPr/>
          <p:nvPr/>
        </p:nvGrpSpPr>
        <p:grpSpPr>
          <a:xfrm>
            <a:off x="590448" y="204844"/>
            <a:ext cx="11280928" cy="2114100"/>
            <a:chOff x="381683" y="292216"/>
            <a:chExt cx="11280928" cy="2114100"/>
          </a:xfrm>
        </p:grpSpPr>
        <p:pic>
          <p:nvPicPr>
            <p:cNvPr id="182" name="Google Shape;182;p16"/>
            <p:cNvPicPr preferRelativeResize="0"/>
            <p:nvPr/>
          </p:nvPicPr>
          <p:blipFill rotWithShape="1">
            <a:blip r:embed="rId6">
              <a:alphaModFix/>
            </a:blip>
            <a:srcRect b="0" l="0" r="0" t="0"/>
            <a:stretch/>
          </p:blipFill>
          <p:spPr>
            <a:xfrm>
              <a:off x="381683" y="292216"/>
              <a:ext cx="11280928" cy="2114100"/>
            </a:xfrm>
            <a:prstGeom prst="rect">
              <a:avLst/>
            </a:prstGeom>
            <a:noFill/>
            <a:ln>
              <a:noFill/>
            </a:ln>
          </p:spPr>
        </p:pic>
        <p:sp>
          <p:nvSpPr>
            <p:cNvPr id="183" name="Google Shape;183;p16"/>
            <p:cNvSpPr txBox="1"/>
            <p:nvPr/>
          </p:nvSpPr>
          <p:spPr>
            <a:xfrm>
              <a:off x="966651" y="660652"/>
              <a:ext cx="10127168" cy="1323439"/>
            </a:xfrm>
            <a:prstGeom prst="rect">
              <a:avLst/>
            </a:prstGeom>
            <a:noFill/>
            <a:ln>
              <a:noFill/>
            </a:ln>
          </p:spPr>
          <p:txBody>
            <a:bodyPr anchorCtr="0" anchor="t" bIns="45700" lIns="91425" spcFirstLastPara="1" rIns="91425" wrap="square" tIns="45700">
              <a:spAutoFit/>
            </a:bodyPr>
            <a:lstStyle/>
            <a:p>
              <a:pPr indent="-742950" lvl="0" marL="742950" marR="0" rtl="0" algn="just">
                <a:spcBef>
                  <a:spcPts val="0"/>
                </a:spcBef>
                <a:spcAft>
                  <a:spcPts val="0"/>
                </a:spcAft>
                <a:buClr>
                  <a:schemeClr val="dk1"/>
                </a:buClr>
                <a:buSzPts val="4000"/>
                <a:buFont typeface="Cambria"/>
                <a:buAutoNum type="arabicPeriod"/>
              </a:pPr>
              <a:r>
                <a:rPr b="1" i="0" lang="vi-VN" sz="4000" u="none" cap="none" strike="noStrike">
                  <a:solidFill>
                    <a:schemeClr val="dk1"/>
                  </a:solidFill>
                  <a:latin typeface="Cambria"/>
                  <a:ea typeface="Cambria"/>
                  <a:cs typeface="Cambria"/>
                  <a:sym typeface="Cambria"/>
                </a:rPr>
                <a:t>Bài thơ là lời của ai, nói với ai? </a:t>
              </a:r>
              <a:endParaRPr b="1" i="0" sz="4000" u="none" cap="none" strike="noStrike">
                <a:solidFill>
                  <a:schemeClr val="dk1"/>
                </a:solidFill>
                <a:latin typeface="Cambria"/>
                <a:ea typeface="Cambria"/>
                <a:cs typeface="Cambria"/>
                <a:sym typeface="Cambria"/>
              </a:endParaRPr>
            </a:p>
            <a:p>
              <a:pPr indent="0" lvl="0" marL="0" marR="0" rtl="0" algn="just">
                <a:spcBef>
                  <a:spcPts val="0"/>
                </a:spcBef>
                <a:spcAft>
                  <a:spcPts val="0"/>
                </a:spcAft>
                <a:buNone/>
              </a:pPr>
              <a:r>
                <a:rPr b="1" i="0" lang="vi-VN" sz="4000" u="none" cap="none" strike="noStrike">
                  <a:solidFill>
                    <a:schemeClr val="dk1"/>
                  </a:solidFill>
                  <a:latin typeface="Cambria"/>
                  <a:ea typeface="Cambria"/>
                  <a:cs typeface="Cambria"/>
                  <a:sym typeface="Cambria"/>
                </a:rPr>
                <a:t>      Từ ngữ nào cho em biết điều đó?</a:t>
              </a:r>
              <a:endParaRPr b="1" i="0" sz="4000" u="none" cap="none" strike="noStrike">
                <a:solidFill>
                  <a:srgbClr val="002060"/>
                </a:solidFill>
                <a:latin typeface="Cambria"/>
                <a:ea typeface="Cambria"/>
                <a:cs typeface="Cambria"/>
                <a:sym typeface="Cambria"/>
              </a:endParaRPr>
            </a:p>
          </p:txBody>
        </p:sp>
      </p:grpSp>
      <p:sp>
        <p:nvSpPr>
          <p:cNvPr id="184" name="Google Shape;184;p16"/>
          <p:cNvSpPr txBox="1"/>
          <p:nvPr/>
        </p:nvSpPr>
        <p:spPr>
          <a:xfrm>
            <a:off x="1376454" y="3660450"/>
            <a:ext cx="9319200" cy="1108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b="1" i="0" sz="6600" u="none" cap="none" strike="noStrike">
              <a:solidFill>
                <a:srgbClr val="002060"/>
              </a:solidFill>
              <a:latin typeface="Cambria"/>
              <a:ea typeface="Cambria"/>
              <a:cs typeface="Cambria"/>
              <a:sym typeface="Cambria"/>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500"/>
                                        <p:tgtEl>
                                          <p:spTgt spid="178"/>
                                        </p:tgtEl>
                                      </p:cBhvr>
                                    </p:animEffect>
                                  </p:childTnLst>
                                </p:cTn>
                              </p:par>
                              <p:par>
                                <p:cTn fill="hold" nodeType="withEffect" presetClass="entr" presetID="10" presetSubtype="0">
                                  <p:stCondLst>
                                    <p:cond delay="300"/>
                                  </p:stCondLst>
                                  <p:childTnLst>
                                    <p:set>
                                      <p:cBhvr>
                                        <p:cTn dur="1" fill="hold">
                                          <p:stCondLst>
                                            <p:cond delay="0"/>
                                          </p:stCondLst>
                                        </p:cTn>
                                        <p:tgtEl>
                                          <p:spTgt spid="179"/>
                                        </p:tgtEl>
                                        <p:attrNameLst>
                                          <p:attrName>style.visibility</p:attrName>
                                        </p:attrNameLst>
                                      </p:cBhvr>
                                      <p:to>
                                        <p:strVal val="visible"/>
                                      </p:to>
                                    </p:set>
                                    <p:animEffect filter="fade" transition="in">
                                      <p:cBhvr>
                                        <p:cTn dur="500"/>
                                        <p:tgtEl>
                                          <p:spTgt spid="179"/>
                                        </p:tgtEl>
                                      </p:cBhvr>
                                    </p:animEffect>
                                  </p:childTnLst>
                                </p:cTn>
                              </p:par>
                              <p:par>
                                <p:cTn fill="hold" nodeType="withEffect" presetClass="entr" presetID="10" presetSubtype="0">
                                  <p:stCondLst>
                                    <p:cond delay="30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500"/>
                                        <p:tgtEl>
                                          <p:spTgt spid="1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500"/>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17"/>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90" name="Google Shape;190;p17"/>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191" name="Google Shape;191;p17"/>
          <p:cNvPicPr preferRelativeResize="0"/>
          <p:nvPr/>
        </p:nvPicPr>
        <p:blipFill rotWithShape="1">
          <a:blip r:embed="rId5">
            <a:alphaModFix/>
          </a:blip>
          <a:srcRect b="0" l="0" r="0" t="0"/>
          <a:stretch/>
        </p:blipFill>
        <p:spPr>
          <a:xfrm>
            <a:off x="0" y="0"/>
            <a:ext cx="3474720" cy="6858000"/>
          </a:xfrm>
          <a:prstGeom prst="rect">
            <a:avLst/>
          </a:prstGeom>
          <a:noFill/>
          <a:ln>
            <a:noFill/>
          </a:ln>
        </p:spPr>
      </p:pic>
      <p:grpSp>
        <p:nvGrpSpPr>
          <p:cNvPr id="192" name="Google Shape;192;p17"/>
          <p:cNvGrpSpPr/>
          <p:nvPr/>
        </p:nvGrpSpPr>
        <p:grpSpPr>
          <a:xfrm>
            <a:off x="590448" y="204844"/>
            <a:ext cx="11280928" cy="2114100"/>
            <a:chOff x="381683" y="292216"/>
            <a:chExt cx="11280928" cy="2114100"/>
          </a:xfrm>
        </p:grpSpPr>
        <p:pic>
          <p:nvPicPr>
            <p:cNvPr id="193" name="Google Shape;193;p17"/>
            <p:cNvPicPr preferRelativeResize="0"/>
            <p:nvPr/>
          </p:nvPicPr>
          <p:blipFill rotWithShape="1">
            <a:blip r:embed="rId6">
              <a:alphaModFix/>
            </a:blip>
            <a:srcRect b="0" l="0" r="0" t="0"/>
            <a:stretch/>
          </p:blipFill>
          <p:spPr>
            <a:xfrm>
              <a:off x="381683" y="292216"/>
              <a:ext cx="11280928" cy="2114100"/>
            </a:xfrm>
            <a:prstGeom prst="rect">
              <a:avLst/>
            </a:prstGeom>
            <a:noFill/>
            <a:ln>
              <a:noFill/>
            </a:ln>
          </p:spPr>
        </p:pic>
        <p:sp>
          <p:nvSpPr>
            <p:cNvPr id="194" name="Google Shape;194;p17"/>
            <p:cNvSpPr txBox="1"/>
            <p:nvPr/>
          </p:nvSpPr>
          <p:spPr>
            <a:xfrm>
              <a:off x="966651" y="660652"/>
              <a:ext cx="10127168" cy="132343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vi-VN" sz="4000" u="none" cap="none" strike="noStrike">
                  <a:solidFill>
                    <a:schemeClr val="dk1"/>
                  </a:solidFill>
                  <a:latin typeface="Cambria"/>
                  <a:ea typeface="Cambria"/>
                  <a:cs typeface="Cambria"/>
                  <a:sym typeface="Cambria"/>
                </a:rPr>
                <a:t>2. Khổ thơ đầu khuyên chúng ta điều gì? Tìm câu trả lời đúng.</a:t>
              </a:r>
              <a:endParaRPr b="1" i="0" sz="7200" u="none" cap="none" strike="noStrike">
                <a:solidFill>
                  <a:srgbClr val="002060"/>
                </a:solidFill>
                <a:latin typeface="Cambria"/>
                <a:ea typeface="Cambria"/>
                <a:cs typeface="Cambria"/>
                <a:sym typeface="Cambria"/>
              </a:endParaRPr>
            </a:p>
          </p:txBody>
        </p:sp>
      </p:grpSp>
      <p:grpSp>
        <p:nvGrpSpPr>
          <p:cNvPr id="195" name="Google Shape;195;p17"/>
          <p:cNvGrpSpPr/>
          <p:nvPr/>
        </p:nvGrpSpPr>
        <p:grpSpPr>
          <a:xfrm>
            <a:off x="585642" y="2337416"/>
            <a:ext cx="10455789" cy="858129"/>
            <a:chOff x="2024693" y="3080825"/>
            <a:chExt cx="11121676" cy="858129"/>
          </a:xfrm>
        </p:grpSpPr>
        <p:grpSp>
          <p:nvGrpSpPr>
            <p:cNvPr id="196" name="Google Shape;196;p17"/>
            <p:cNvGrpSpPr/>
            <p:nvPr/>
          </p:nvGrpSpPr>
          <p:grpSpPr>
            <a:xfrm>
              <a:off x="2024693" y="3080825"/>
              <a:ext cx="11121676" cy="858129"/>
              <a:chOff x="2024693" y="3080825"/>
              <a:chExt cx="11121676" cy="858129"/>
            </a:xfrm>
          </p:grpSpPr>
          <p:sp>
            <p:nvSpPr>
              <p:cNvPr id="197" name="Google Shape;197;p17"/>
              <p:cNvSpPr/>
              <p:nvPr/>
            </p:nvSpPr>
            <p:spPr>
              <a:xfrm>
                <a:off x="2686930" y="3080825"/>
                <a:ext cx="10459439" cy="858129"/>
              </a:xfrm>
              <a:prstGeom prst="roundRect">
                <a:avLst>
                  <a:gd fmla="val 16667" name="adj"/>
                </a:avLst>
              </a:prstGeom>
              <a:solidFill>
                <a:srgbClr val="FFCCFF"/>
              </a:solidFill>
              <a:ln cap="flat" cmpd="sng" w="12700">
                <a:solidFill>
                  <a:srgbClr val="FABD8A"/>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98" name="Google Shape;198;p17"/>
              <p:cNvSpPr/>
              <p:nvPr/>
            </p:nvSpPr>
            <p:spPr>
              <a:xfrm>
                <a:off x="2024693" y="3080825"/>
                <a:ext cx="896834" cy="811787"/>
              </a:xfrm>
              <a:prstGeom prst="ellipse">
                <a:avLst/>
              </a:prstGeom>
              <a:solidFill>
                <a:srgbClr val="00CC00"/>
              </a:solidFill>
              <a:ln>
                <a:noFill/>
              </a:ln>
              <a:effectLst>
                <a:outerShdw blurRad="190500" algn="ctr" dir="2700000" dist="228600">
                  <a:srgbClr val="000000">
                    <a:alpha val="2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vi-VN" sz="4800" u="none" cap="none" strike="noStrike">
                    <a:solidFill>
                      <a:schemeClr val="lt1"/>
                    </a:solidFill>
                    <a:latin typeface="Poppins"/>
                    <a:ea typeface="Poppins"/>
                    <a:cs typeface="Poppins"/>
                    <a:sym typeface="Poppins"/>
                  </a:rPr>
                  <a:t>A</a:t>
                </a:r>
                <a:endParaRPr/>
              </a:p>
            </p:txBody>
          </p:sp>
        </p:grpSp>
        <p:sp>
          <p:nvSpPr>
            <p:cNvPr id="199" name="Google Shape;199;p17"/>
            <p:cNvSpPr txBox="1"/>
            <p:nvPr/>
          </p:nvSpPr>
          <p:spPr>
            <a:xfrm>
              <a:off x="2973189" y="3239186"/>
              <a:ext cx="1014769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vi-VN" sz="3200" u="none" cap="none" strike="noStrike">
                  <a:solidFill>
                    <a:schemeClr val="dk1"/>
                  </a:solidFill>
                  <a:latin typeface="Cambria"/>
                  <a:ea typeface="Cambria"/>
                  <a:cs typeface="Cambria"/>
                  <a:sym typeface="Cambria"/>
                </a:rPr>
                <a:t>Cần phải sống chan hoà với thiên nhiên.</a:t>
              </a:r>
              <a:endParaRPr b="1" sz="4000">
                <a:solidFill>
                  <a:schemeClr val="dk1"/>
                </a:solidFill>
                <a:latin typeface="Cambria"/>
                <a:ea typeface="Cambria"/>
                <a:cs typeface="Cambria"/>
                <a:sym typeface="Cambria"/>
              </a:endParaRPr>
            </a:p>
          </p:txBody>
        </p:sp>
      </p:grpSp>
      <p:grpSp>
        <p:nvGrpSpPr>
          <p:cNvPr id="200" name="Google Shape;200;p17"/>
          <p:cNvGrpSpPr/>
          <p:nvPr/>
        </p:nvGrpSpPr>
        <p:grpSpPr>
          <a:xfrm>
            <a:off x="585643" y="3418901"/>
            <a:ext cx="10711399" cy="904470"/>
            <a:chOff x="2024693" y="4120263"/>
            <a:chExt cx="11393565" cy="904470"/>
          </a:xfrm>
        </p:grpSpPr>
        <p:sp>
          <p:nvSpPr>
            <p:cNvPr id="201" name="Google Shape;201;p17"/>
            <p:cNvSpPr/>
            <p:nvPr/>
          </p:nvSpPr>
          <p:spPr>
            <a:xfrm>
              <a:off x="2686930" y="4166604"/>
              <a:ext cx="10459439" cy="858129"/>
            </a:xfrm>
            <a:prstGeom prst="roundRect">
              <a:avLst>
                <a:gd fmla="val 16667" name="adj"/>
              </a:avLst>
            </a:prstGeom>
            <a:solidFill>
              <a:srgbClr val="FFCCFF"/>
            </a:solidFill>
            <a:ln cap="flat" cmpd="sng" w="12700">
              <a:solidFill>
                <a:srgbClr val="FABD8A"/>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 name="Google Shape;202;p17"/>
            <p:cNvSpPr/>
            <p:nvPr/>
          </p:nvSpPr>
          <p:spPr>
            <a:xfrm>
              <a:off x="2024693" y="4120263"/>
              <a:ext cx="896834" cy="852420"/>
            </a:xfrm>
            <a:prstGeom prst="ellipse">
              <a:avLst/>
            </a:prstGeom>
            <a:solidFill>
              <a:srgbClr val="FFC000"/>
            </a:solidFill>
            <a:ln>
              <a:noFill/>
            </a:ln>
            <a:effectLst>
              <a:outerShdw blurRad="190500" algn="ctr" dir="2700000" dist="228600">
                <a:srgbClr val="000000">
                  <a:alpha val="2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800">
                  <a:solidFill>
                    <a:schemeClr val="lt1"/>
                  </a:solidFill>
                  <a:latin typeface="Poppins"/>
                  <a:ea typeface="Poppins"/>
                  <a:cs typeface="Poppins"/>
                  <a:sym typeface="Poppins"/>
                </a:rPr>
                <a:t>B</a:t>
              </a:r>
              <a:endParaRPr/>
            </a:p>
          </p:txBody>
        </p:sp>
        <p:sp>
          <p:nvSpPr>
            <p:cNvPr id="203" name="Google Shape;203;p17"/>
            <p:cNvSpPr txBox="1"/>
            <p:nvPr/>
          </p:nvSpPr>
          <p:spPr>
            <a:xfrm>
              <a:off x="2968564" y="4292693"/>
              <a:ext cx="1044969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3200">
                  <a:solidFill>
                    <a:schemeClr val="dk1"/>
                  </a:solidFill>
                  <a:latin typeface="Cambria"/>
                  <a:ea typeface="Cambria"/>
                  <a:cs typeface="Cambria"/>
                  <a:sym typeface="Cambria"/>
                </a:rPr>
                <a:t> Cần phải biết bảo vệ môi trường sống của mình.</a:t>
              </a:r>
              <a:endParaRPr b="1" sz="4400">
                <a:solidFill>
                  <a:schemeClr val="dk1"/>
                </a:solidFill>
                <a:latin typeface="Cambria"/>
                <a:ea typeface="Cambria"/>
                <a:cs typeface="Cambria"/>
                <a:sym typeface="Cambria"/>
              </a:endParaRPr>
            </a:p>
          </p:txBody>
        </p:sp>
      </p:grpSp>
      <p:grpSp>
        <p:nvGrpSpPr>
          <p:cNvPr id="204" name="Google Shape;204;p17"/>
          <p:cNvGrpSpPr/>
          <p:nvPr/>
        </p:nvGrpSpPr>
        <p:grpSpPr>
          <a:xfrm>
            <a:off x="606950" y="4605706"/>
            <a:ext cx="10448871" cy="808085"/>
            <a:chOff x="2046001" y="5252383"/>
            <a:chExt cx="11114317" cy="808085"/>
          </a:xfrm>
        </p:grpSpPr>
        <p:sp>
          <p:nvSpPr>
            <p:cNvPr id="205" name="Google Shape;205;p17"/>
            <p:cNvSpPr/>
            <p:nvPr/>
          </p:nvSpPr>
          <p:spPr>
            <a:xfrm>
              <a:off x="2753771" y="5252383"/>
              <a:ext cx="10392598" cy="808085"/>
            </a:xfrm>
            <a:prstGeom prst="roundRect">
              <a:avLst>
                <a:gd fmla="val 16667" name="adj"/>
              </a:avLst>
            </a:prstGeom>
            <a:solidFill>
              <a:srgbClr val="FFCCFF">
                <a:alpha val="78823"/>
              </a:srgbClr>
            </a:solidFill>
            <a:ln cap="flat" cmpd="sng" w="12700">
              <a:solidFill>
                <a:srgbClr val="FABD8A"/>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6" name="Google Shape;206;p17"/>
            <p:cNvSpPr/>
            <p:nvPr/>
          </p:nvSpPr>
          <p:spPr>
            <a:xfrm>
              <a:off x="2046001" y="5252383"/>
              <a:ext cx="875526" cy="808085"/>
            </a:xfrm>
            <a:prstGeom prst="ellipse">
              <a:avLst/>
            </a:prstGeom>
            <a:solidFill>
              <a:srgbClr val="99FF33"/>
            </a:solidFill>
            <a:ln>
              <a:noFill/>
            </a:ln>
            <a:effectLst>
              <a:outerShdw blurRad="190500" algn="ctr" dir="2700000" dist="228600">
                <a:srgbClr val="000000">
                  <a:alpha val="2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800">
                  <a:solidFill>
                    <a:schemeClr val="lt1"/>
                  </a:solidFill>
                  <a:latin typeface="Poppins"/>
                  <a:ea typeface="Poppins"/>
                  <a:cs typeface="Poppins"/>
                  <a:sym typeface="Poppins"/>
                </a:rPr>
                <a:t>C</a:t>
              </a:r>
              <a:endParaRPr/>
            </a:p>
          </p:txBody>
        </p:sp>
        <p:sp>
          <p:nvSpPr>
            <p:cNvPr id="207" name="Google Shape;207;p17"/>
            <p:cNvSpPr txBox="1"/>
            <p:nvPr/>
          </p:nvSpPr>
          <p:spPr>
            <a:xfrm>
              <a:off x="2984393" y="5393576"/>
              <a:ext cx="10175925" cy="535531"/>
            </a:xfrm>
            <a:prstGeom prst="rect">
              <a:avLst/>
            </a:prstGeom>
            <a:noFill/>
            <a:ln>
              <a:noFill/>
            </a:ln>
          </p:spPr>
          <p:txBody>
            <a:bodyPr anchorCtr="0" anchor="t" bIns="45700" lIns="91425" spcFirstLastPara="1" rIns="91425" wrap="square" tIns="45700">
              <a:spAutoFit/>
            </a:bodyPr>
            <a:lstStyle/>
            <a:p>
              <a:pPr indent="0" lvl="0" marL="0" marR="0" rtl="0" algn="just">
                <a:lnSpc>
                  <a:spcPct val="90000"/>
                </a:lnSpc>
                <a:spcBef>
                  <a:spcPts val="0"/>
                </a:spcBef>
                <a:spcAft>
                  <a:spcPts val="0"/>
                </a:spcAft>
                <a:buNone/>
              </a:pPr>
              <a:r>
                <a:rPr b="1" lang="vi-VN" sz="3200">
                  <a:solidFill>
                    <a:schemeClr val="dk1"/>
                  </a:solidFill>
                  <a:latin typeface="Cambria"/>
                  <a:ea typeface="Cambria"/>
                  <a:cs typeface="Cambria"/>
                  <a:sym typeface="Cambria"/>
                </a:rPr>
                <a:t>Cần phải biết yêu thương các loài vật.</a:t>
              </a:r>
              <a:endParaRPr b="1" i="1" sz="4400">
                <a:solidFill>
                  <a:schemeClr val="lt1"/>
                </a:solidFill>
                <a:latin typeface="Cambria"/>
                <a:ea typeface="Cambria"/>
                <a:cs typeface="Cambria"/>
                <a:sym typeface="Cambria"/>
              </a:endParaRPr>
            </a:p>
          </p:txBody>
        </p:sp>
      </p:grpSp>
      <p:grpSp>
        <p:nvGrpSpPr>
          <p:cNvPr id="208" name="Google Shape;208;p17"/>
          <p:cNvGrpSpPr/>
          <p:nvPr/>
        </p:nvGrpSpPr>
        <p:grpSpPr>
          <a:xfrm>
            <a:off x="585642" y="5642096"/>
            <a:ext cx="10448871" cy="1119922"/>
            <a:chOff x="2046001" y="5252383"/>
            <a:chExt cx="11114317" cy="1119922"/>
          </a:xfrm>
        </p:grpSpPr>
        <p:sp>
          <p:nvSpPr>
            <p:cNvPr id="209" name="Google Shape;209;p17"/>
            <p:cNvSpPr/>
            <p:nvPr/>
          </p:nvSpPr>
          <p:spPr>
            <a:xfrm>
              <a:off x="2753771" y="5252383"/>
              <a:ext cx="10392598" cy="1119922"/>
            </a:xfrm>
            <a:prstGeom prst="roundRect">
              <a:avLst>
                <a:gd fmla="val 16667" name="adj"/>
              </a:avLst>
            </a:prstGeom>
            <a:solidFill>
              <a:srgbClr val="FFCCFF">
                <a:alpha val="78823"/>
              </a:srgbClr>
            </a:solidFill>
            <a:ln cap="flat" cmpd="sng" w="12700">
              <a:solidFill>
                <a:srgbClr val="FABD8A"/>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0" name="Google Shape;210;p17"/>
            <p:cNvSpPr/>
            <p:nvPr/>
          </p:nvSpPr>
          <p:spPr>
            <a:xfrm>
              <a:off x="2046001" y="5252383"/>
              <a:ext cx="875526" cy="808085"/>
            </a:xfrm>
            <a:prstGeom prst="ellipse">
              <a:avLst/>
            </a:prstGeom>
            <a:solidFill>
              <a:srgbClr val="FFC000"/>
            </a:solidFill>
            <a:ln>
              <a:noFill/>
            </a:ln>
            <a:effectLst>
              <a:outerShdw blurRad="190500" algn="ctr" dir="2700000" dist="228600">
                <a:srgbClr val="000000">
                  <a:alpha val="2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vi-VN" sz="4800">
                  <a:solidFill>
                    <a:schemeClr val="lt1"/>
                  </a:solidFill>
                  <a:latin typeface="Poppins"/>
                  <a:ea typeface="Poppins"/>
                  <a:cs typeface="Poppins"/>
                  <a:sym typeface="Poppins"/>
                </a:rPr>
                <a:t>D</a:t>
              </a:r>
              <a:endParaRPr b="1" sz="4800">
                <a:solidFill>
                  <a:schemeClr val="lt1"/>
                </a:solidFill>
                <a:latin typeface="Poppins"/>
                <a:ea typeface="Poppins"/>
                <a:cs typeface="Poppins"/>
                <a:sym typeface="Poppins"/>
              </a:endParaRPr>
            </a:p>
          </p:txBody>
        </p:sp>
        <p:sp>
          <p:nvSpPr>
            <p:cNvPr id="211" name="Google Shape;211;p17"/>
            <p:cNvSpPr txBox="1"/>
            <p:nvPr/>
          </p:nvSpPr>
          <p:spPr>
            <a:xfrm>
              <a:off x="2984393" y="5393576"/>
              <a:ext cx="10175925" cy="978729"/>
            </a:xfrm>
            <a:prstGeom prst="rect">
              <a:avLst/>
            </a:prstGeom>
            <a:noFill/>
            <a:ln>
              <a:noFill/>
            </a:ln>
          </p:spPr>
          <p:txBody>
            <a:bodyPr anchorCtr="0" anchor="t" bIns="45700" lIns="91425" spcFirstLastPara="1" rIns="91425" wrap="square" tIns="45700">
              <a:spAutoFit/>
            </a:bodyPr>
            <a:lstStyle/>
            <a:p>
              <a:pPr indent="0" lvl="0" marL="0" marR="0" rtl="0" algn="just">
                <a:lnSpc>
                  <a:spcPct val="90000"/>
                </a:lnSpc>
                <a:spcBef>
                  <a:spcPts val="0"/>
                </a:spcBef>
                <a:spcAft>
                  <a:spcPts val="0"/>
                </a:spcAft>
                <a:buNone/>
              </a:pPr>
              <a:r>
                <a:rPr b="1" lang="vi-VN" sz="3200">
                  <a:solidFill>
                    <a:schemeClr val="dk1"/>
                  </a:solidFill>
                  <a:latin typeface="Cambria"/>
                  <a:ea typeface="Cambria"/>
                  <a:cs typeface="Cambria"/>
                  <a:sym typeface="Cambria"/>
                </a:rPr>
                <a:t>Cần phải gắn bó với cộng đồng, yêu thương mọi người.</a:t>
              </a:r>
              <a:endParaRPr b="1" i="1" sz="4400">
                <a:solidFill>
                  <a:schemeClr val="lt1"/>
                </a:solidFill>
                <a:latin typeface="Cambria"/>
                <a:ea typeface="Cambria"/>
                <a:cs typeface="Cambria"/>
                <a:sym typeface="Cambria"/>
              </a:endParaRPr>
            </a:p>
          </p:txBody>
        </p:sp>
      </p:gr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500"/>
                                        <p:tgtEl>
                                          <p:spTgt spid="189"/>
                                        </p:tgtEl>
                                      </p:cBhvr>
                                    </p:animEffect>
                                  </p:childTnLst>
                                </p:cTn>
                              </p:par>
                              <p:par>
                                <p:cTn fill="hold" nodeType="withEffect" presetClass="entr" presetID="10" presetSubtype="0">
                                  <p:stCondLst>
                                    <p:cond delay="300"/>
                                  </p:stCondLst>
                                  <p:childTnLst>
                                    <p:set>
                                      <p:cBhvr>
                                        <p:cTn dur="1" fill="hold">
                                          <p:stCondLst>
                                            <p:cond delay="0"/>
                                          </p:stCondLst>
                                        </p:cTn>
                                        <p:tgtEl>
                                          <p:spTgt spid="190"/>
                                        </p:tgtEl>
                                        <p:attrNameLst>
                                          <p:attrName>style.visibility</p:attrName>
                                        </p:attrNameLst>
                                      </p:cBhvr>
                                      <p:to>
                                        <p:strVal val="visible"/>
                                      </p:to>
                                    </p:set>
                                    <p:animEffect filter="fade" transition="in">
                                      <p:cBhvr>
                                        <p:cTn dur="500"/>
                                        <p:tgtEl>
                                          <p:spTgt spid="190"/>
                                        </p:tgtEl>
                                      </p:cBhvr>
                                    </p:animEffect>
                                  </p:childTnLst>
                                </p:cTn>
                              </p:par>
                              <p:par>
                                <p:cTn fill="hold" nodeType="withEffect" presetClass="entr" presetID="10" presetSubtype="0">
                                  <p:stCondLst>
                                    <p:cond delay="30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500"/>
                                        <p:tgtEl>
                                          <p:spTgt spid="1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500"/>
                                        <p:tgtEl>
                                          <p:spTgt spid="200"/>
                                        </p:tgtEl>
                                      </p:cBhvr>
                                    </p:animEffect>
                                  </p:childTnLst>
                                </p:cTn>
                              </p:par>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500"/>
                                        <p:tgtEl>
                                          <p:spTgt spid="204"/>
                                        </p:tgtEl>
                                      </p:cBhvr>
                                    </p:animEffect>
                                  </p:childTnLst>
                                </p:cTn>
                              </p:par>
                              <p:par>
                                <p:cTn fill="hold" nodeType="with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500"/>
                                        <p:tgtEl>
                                          <p:spTgt spid="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95"/>
                                        </p:tgtEl>
                                      </p:cBhvr>
                                    </p:animEffect>
                                    <p:set>
                                      <p:cBhvr>
                                        <p:cTn dur="1" fill="hold">
                                          <p:stCondLst>
                                            <p:cond delay="1000"/>
                                          </p:stCondLst>
                                        </p:cTn>
                                        <p:tgtEl>
                                          <p:spTgt spid="19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00"/>
                                        </p:tgtEl>
                                      </p:cBhvr>
                                    </p:animEffect>
                                    <p:set>
                                      <p:cBhvr>
                                        <p:cTn dur="1" fill="hold">
                                          <p:stCondLst>
                                            <p:cond delay="1000"/>
                                          </p:stCondLst>
                                        </p:cTn>
                                        <p:tgtEl>
                                          <p:spTgt spid="20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04"/>
                                        </p:tgtEl>
                                      </p:cBhvr>
                                    </p:animEffect>
                                    <p:set>
                                      <p:cBhvr>
                                        <p:cTn dur="1" fill="hold">
                                          <p:stCondLst>
                                            <p:cond delay="1000"/>
                                          </p:stCondLst>
                                        </p:cTn>
                                        <p:tgtEl>
                                          <p:spTgt spid="20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18"/>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17" name="Google Shape;217;p18"/>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218" name="Google Shape;218;p18"/>
          <p:cNvPicPr preferRelativeResize="0"/>
          <p:nvPr/>
        </p:nvPicPr>
        <p:blipFill rotWithShape="1">
          <a:blip r:embed="rId5">
            <a:alphaModFix/>
          </a:blip>
          <a:srcRect b="0" l="0" r="0" t="0"/>
          <a:stretch/>
        </p:blipFill>
        <p:spPr>
          <a:xfrm>
            <a:off x="0" y="0"/>
            <a:ext cx="3474720" cy="6858000"/>
          </a:xfrm>
          <a:prstGeom prst="rect">
            <a:avLst/>
          </a:prstGeom>
          <a:noFill/>
          <a:ln>
            <a:noFill/>
          </a:ln>
        </p:spPr>
      </p:pic>
      <p:grpSp>
        <p:nvGrpSpPr>
          <p:cNvPr id="219" name="Google Shape;219;p18"/>
          <p:cNvGrpSpPr/>
          <p:nvPr/>
        </p:nvGrpSpPr>
        <p:grpSpPr>
          <a:xfrm>
            <a:off x="590448" y="204844"/>
            <a:ext cx="11280928" cy="2114100"/>
            <a:chOff x="381683" y="292216"/>
            <a:chExt cx="11280928" cy="2114100"/>
          </a:xfrm>
        </p:grpSpPr>
        <p:pic>
          <p:nvPicPr>
            <p:cNvPr id="220" name="Google Shape;220;p18"/>
            <p:cNvPicPr preferRelativeResize="0"/>
            <p:nvPr/>
          </p:nvPicPr>
          <p:blipFill rotWithShape="1">
            <a:blip r:embed="rId6">
              <a:alphaModFix/>
            </a:blip>
            <a:srcRect b="0" l="0" r="0" t="0"/>
            <a:stretch/>
          </p:blipFill>
          <p:spPr>
            <a:xfrm>
              <a:off x="381683" y="292216"/>
              <a:ext cx="11280928" cy="2114100"/>
            </a:xfrm>
            <a:prstGeom prst="rect">
              <a:avLst/>
            </a:prstGeom>
            <a:noFill/>
            <a:ln>
              <a:noFill/>
            </a:ln>
          </p:spPr>
        </p:pic>
        <p:sp>
          <p:nvSpPr>
            <p:cNvPr id="221" name="Google Shape;221;p18"/>
            <p:cNvSpPr txBox="1"/>
            <p:nvPr/>
          </p:nvSpPr>
          <p:spPr>
            <a:xfrm>
              <a:off x="966651" y="630672"/>
              <a:ext cx="10127168" cy="132343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vi-VN" sz="4000">
                  <a:solidFill>
                    <a:schemeClr val="dk1"/>
                  </a:solidFill>
                  <a:latin typeface="Cambria"/>
                  <a:ea typeface="Cambria"/>
                  <a:cs typeface="Cambria"/>
                  <a:sym typeface="Cambria"/>
                </a:rPr>
                <a:t>3. Hình ảnh nào giúp chúng ta hiểu vai trò, sức mạnh của sự đoàn kết?</a:t>
              </a:r>
              <a:endParaRPr b="1" sz="7200">
                <a:solidFill>
                  <a:srgbClr val="002060"/>
                </a:solidFill>
                <a:latin typeface="Cambria"/>
                <a:ea typeface="Cambria"/>
                <a:cs typeface="Cambria"/>
                <a:sym typeface="Cambria"/>
              </a:endParaRPr>
            </a:p>
          </p:txBody>
        </p:sp>
      </p:gr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
                                        <p:tgtEl>
                                          <p:spTgt spid="216"/>
                                        </p:tgtEl>
                                      </p:cBhvr>
                                    </p:animEffect>
                                  </p:childTnLst>
                                </p:cTn>
                              </p:par>
                              <p:par>
                                <p:cTn fill="hold" nodeType="withEffect" presetClass="entr" presetID="10" presetSubtype="0">
                                  <p:stCondLst>
                                    <p:cond delay="300"/>
                                  </p:stCondLst>
                                  <p:childTnLst>
                                    <p:set>
                                      <p:cBhvr>
                                        <p:cTn dur="1" fill="hold">
                                          <p:stCondLst>
                                            <p:cond delay="0"/>
                                          </p:stCondLst>
                                        </p:cTn>
                                        <p:tgtEl>
                                          <p:spTgt spid="217"/>
                                        </p:tgtEl>
                                        <p:attrNameLst>
                                          <p:attrName>style.visibility</p:attrName>
                                        </p:attrNameLst>
                                      </p:cBhvr>
                                      <p:to>
                                        <p:strVal val="visible"/>
                                      </p:to>
                                    </p:set>
                                    <p:animEffect filter="fade" transition="in">
                                      <p:cBhvr>
                                        <p:cTn dur="500"/>
                                        <p:tgtEl>
                                          <p:spTgt spid="217"/>
                                        </p:tgtEl>
                                      </p:cBhvr>
                                    </p:animEffect>
                                  </p:childTnLst>
                                </p:cTn>
                              </p:par>
                              <p:par>
                                <p:cTn fill="hold" nodeType="withEffect" presetClass="entr" presetID="10" presetSubtype="0">
                                  <p:stCondLst>
                                    <p:cond delay="30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19"/>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27" name="Google Shape;227;p19"/>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228" name="Google Shape;228;p19"/>
          <p:cNvPicPr preferRelativeResize="0"/>
          <p:nvPr/>
        </p:nvPicPr>
        <p:blipFill rotWithShape="1">
          <a:blip r:embed="rId5">
            <a:alphaModFix/>
          </a:blip>
          <a:srcRect b="0" l="0" r="0" t="0"/>
          <a:stretch/>
        </p:blipFill>
        <p:spPr>
          <a:xfrm>
            <a:off x="0" y="0"/>
            <a:ext cx="3474720" cy="6858000"/>
          </a:xfrm>
          <a:prstGeom prst="rect">
            <a:avLst/>
          </a:prstGeom>
          <a:noFill/>
          <a:ln>
            <a:noFill/>
          </a:ln>
        </p:spPr>
      </p:pic>
      <p:grpSp>
        <p:nvGrpSpPr>
          <p:cNvPr id="229" name="Google Shape;229;p19"/>
          <p:cNvGrpSpPr/>
          <p:nvPr/>
        </p:nvGrpSpPr>
        <p:grpSpPr>
          <a:xfrm>
            <a:off x="455536" y="0"/>
            <a:ext cx="11280928" cy="2114100"/>
            <a:chOff x="381683" y="292216"/>
            <a:chExt cx="11280928" cy="2114100"/>
          </a:xfrm>
        </p:grpSpPr>
        <p:pic>
          <p:nvPicPr>
            <p:cNvPr id="230" name="Google Shape;230;p19"/>
            <p:cNvPicPr preferRelativeResize="0"/>
            <p:nvPr/>
          </p:nvPicPr>
          <p:blipFill rotWithShape="1">
            <a:blip r:embed="rId6">
              <a:alphaModFix/>
            </a:blip>
            <a:srcRect b="0" l="0" r="0" t="0"/>
            <a:stretch/>
          </p:blipFill>
          <p:spPr>
            <a:xfrm>
              <a:off x="381683" y="292216"/>
              <a:ext cx="11280928" cy="2114100"/>
            </a:xfrm>
            <a:prstGeom prst="rect">
              <a:avLst/>
            </a:prstGeom>
            <a:noFill/>
            <a:ln>
              <a:noFill/>
            </a:ln>
          </p:spPr>
        </p:pic>
        <p:sp>
          <p:nvSpPr>
            <p:cNvPr id="231" name="Google Shape;231;p19"/>
            <p:cNvSpPr txBox="1"/>
            <p:nvPr/>
          </p:nvSpPr>
          <p:spPr>
            <a:xfrm>
              <a:off x="966651" y="630672"/>
              <a:ext cx="10127168" cy="132343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vi-VN" sz="4000">
                  <a:solidFill>
                    <a:schemeClr val="dk1"/>
                  </a:solidFill>
                  <a:latin typeface="Cambria"/>
                  <a:ea typeface="Cambria"/>
                  <a:cs typeface="Cambria"/>
                  <a:sym typeface="Cambria"/>
                </a:rPr>
                <a:t>4. Em nhận được lời khuyên gì từ khổ thơ thứ ba? </a:t>
              </a:r>
              <a:endParaRPr b="1" sz="16600">
                <a:solidFill>
                  <a:srgbClr val="002060"/>
                </a:solidFill>
                <a:latin typeface="Cambria"/>
                <a:ea typeface="Cambria"/>
                <a:cs typeface="Cambria"/>
                <a:sym typeface="Cambria"/>
              </a:endParaRPr>
            </a:p>
          </p:txBody>
        </p:sp>
      </p:grpSp>
      <p:grpSp>
        <p:nvGrpSpPr>
          <p:cNvPr id="232" name="Google Shape;232;p19"/>
          <p:cNvGrpSpPr/>
          <p:nvPr/>
        </p:nvGrpSpPr>
        <p:grpSpPr>
          <a:xfrm>
            <a:off x="2326567" y="1721855"/>
            <a:ext cx="7315199" cy="2407060"/>
            <a:chOff x="269823" y="2333933"/>
            <a:chExt cx="7315199" cy="3122487"/>
          </a:xfrm>
        </p:grpSpPr>
        <p:grpSp>
          <p:nvGrpSpPr>
            <p:cNvPr id="233" name="Google Shape;233;p19"/>
            <p:cNvGrpSpPr/>
            <p:nvPr/>
          </p:nvGrpSpPr>
          <p:grpSpPr>
            <a:xfrm>
              <a:off x="269823" y="2333933"/>
              <a:ext cx="7315199" cy="3122487"/>
              <a:chOff x="1170319" y="2385870"/>
              <a:chExt cx="9842090" cy="4178710"/>
            </a:xfrm>
          </p:grpSpPr>
          <p:sp>
            <p:nvSpPr>
              <p:cNvPr id="234" name="Google Shape;234;p19"/>
              <p:cNvSpPr/>
              <p:nvPr/>
            </p:nvSpPr>
            <p:spPr>
              <a:xfrm>
                <a:off x="1170319" y="2385870"/>
                <a:ext cx="9842090" cy="417871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35" name="Google Shape;235;p19"/>
              <p:cNvSpPr/>
              <p:nvPr/>
            </p:nvSpPr>
            <p:spPr>
              <a:xfrm>
                <a:off x="1333771" y="2551630"/>
                <a:ext cx="9515116" cy="3870382"/>
              </a:xfrm>
              <a:prstGeom prst="roundRect">
                <a:avLst>
                  <a:gd fmla="val 13373" name="adj"/>
                </a:avLst>
              </a:prstGeom>
              <a:noFill/>
              <a:ln cap="flat" cmpd="sng" w="9525">
                <a:solidFill>
                  <a:srgbClr val="4E167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sp>
          <p:nvSpPr>
            <p:cNvPr id="236" name="Google Shape;236;p19"/>
            <p:cNvSpPr txBox="1"/>
            <p:nvPr/>
          </p:nvSpPr>
          <p:spPr>
            <a:xfrm>
              <a:off x="335878" y="2523788"/>
              <a:ext cx="7054271" cy="267500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3200">
                  <a:solidFill>
                    <a:srgbClr val="C55A11"/>
                  </a:solidFill>
                  <a:latin typeface="Cambria"/>
                  <a:ea typeface="Cambria"/>
                  <a:cs typeface="Cambria"/>
                  <a:sym typeface="Cambria"/>
                </a:rPr>
                <a:t>Núi cao bởi có đất bồi</a:t>
              </a:r>
              <a:endParaRPr/>
            </a:p>
            <a:p>
              <a:pPr indent="0" lvl="0" marL="0" marR="0" rtl="0" algn="ctr">
                <a:spcBef>
                  <a:spcPts val="0"/>
                </a:spcBef>
                <a:spcAft>
                  <a:spcPts val="0"/>
                </a:spcAft>
                <a:buNone/>
              </a:pPr>
              <a:r>
                <a:rPr lang="vi-VN" sz="3200">
                  <a:solidFill>
                    <a:srgbClr val="C55A11"/>
                  </a:solidFill>
                  <a:latin typeface="Cambria"/>
                  <a:ea typeface="Cambria"/>
                  <a:cs typeface="Cambria"/>
                  <a:sym typeface="Cambria"/>
                </a:rPr>
                <a:t>Núi chê đất thấp, núi ngồi ở đâu?</a:t>
              </a:r>
              <a:endParaRPr/>
            </a:p>
            <a:p>
              <a:pPr indent="0" lvl="0" marL="0" marR="0" rtl="0" algn="ctr">
                <a:spcBef>
                  <a:spcPts val="0"/>
                </a:spcBef>
                <a:spcAft>
                  <a:spcPts val="0"/>
                </a:spcAft>
                <a:buNone/>
              </a:pPr>
              <a:r>
                <a:rPr lang="vi-VN" sz="3200">
                  <a:solidFill>
                    <a:srgbClr val="C55A11"/>
                  </a:solidFill>
                  <a:latin typeface="Cambria"/>
                  <a:ea typeface="Cambria"/>
                  <a:cs typeface="Cambria"/>
                  <a:sym typeface="Cambria"/>
                </a:rPr>
                <a:t>Muôn dòng sông đổ biển sâu</a:t>
              </a:r>
              <a:endParaRPr/>
            </a:p>
            <a:p>
              <a:pPr indent="0" lvl="0" marL="0" marR="0" rtl="0" algn="ctr">
                <a:spcBef>
                  <a:spcPts val="0"/>
                </a:spcBef>
                <a:spcAft>
                  <a:spcPts val="0"/>
                </a:spcAft>
                <a:buNone/>
              </a:pPr>
              <a:r>
                <a:rPr lang="vi-VN" sz="3200">
                  <a:solidFill>
                    <a:srgbClr val="C55A11"/>
                  </a:solidFill>
                  <a:latin typeface="Cambria"/>
                  <a:ea typeface="Cambria"/>
                  <a:cs typeface="Cambria"/>
                  <a:sym typeface="Cambria"/>
                </a:rPr>
                <a:t>Biển chê sông nhỏ, biển đâu nước còn?</a:t>
              </a:r>
              <a:endParaRPr sz="3200">
                <a:solidFill>
                  <a:srgbClr val="C55A11"/>
                </a:solidFill>
                <a:latin typeface="Cambria"/>
                <a:ea typeface="Cambria"/>
                <a:cs typeface="Cambria"/>
                <a:sym typeface="Cambria"/>
              </a:endParaRPr>
            </a:p>
          </p:txBody>
        </p:sp>
      </p:grpSp>
      <p:grpSp>
        <p:nvGrpSpPr>
          <p:cNvPr id="237" name="Google Shape;237;p19"/>
          <p:cNvGrpSpPr/>
          <p:nvPr/>
        </p:nvGrpSpPr>
        <p:grpSpPr>
          <a:xfrm>
            <a:off x="0" y="4227229"/>
            <a:ext cx="12192000" cy="2555821"/>
            <a:chOff x="0" y="4227229"/>
            <a:chExt cx="12192000" cy="2555821"/>
          </a:xfrm>
        </p:grpSpPr>
        <p:sp>
          <p:nvSpPr>
            <p:cNvPr id="238" name="Google Shape;238;p19"/>
            <p:cNvSpPr/>
            <p:nvPr/>
          </p:nvSpPr>
          <p:spPr>
            <a:xfrm>
              <a:off x="0" y="4227229"/>
              <a:ext cx="12192000" cy="255582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9" name="Google Shape;239;p19"/>
            <p:cNvSpPr txBox="1"/>
            <p:nvPr/>
          </p:nvSpPr>
          <p:spPr>
            <a:xfrm>
              <a:off x="194872" y="4299492"/>
              <a:ext cx="11797200" cy="6771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b="1" sz="3800">
                <a:solidFill>
                  <a:srgbClr val="002060"/>
                </a:solidFill>
                <a:latin typeface="Cambria"/>
                <a:ea typeface="Cambria"/>
                <a:cs typeface="Cambria"/>
                <a:sym typeface="Cambria"/>
              </a:endParaRPr>
            </a:p>
          </p:txBody>
        </p:sp>
      </p:gr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par>
                                <p:cTn fill="hold" nodeType="withEffect" presetClass="entr" presetID="10" presetSubtype="0">
                                  <p:stCondLst>
                                    <p:cond delay="30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par>
                                <p:cTn fill="hold" nodeType="withEffect" presetClass="entr" presetID="10" presetSubtype="0">
                                  <p:stCondLst>
                                    <p:cond delay="30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2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45" name="Google Shape;245;p20"/>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246" name="Google Shape;246;p20"/>
          <p:cNvPicPr preferRelativeResize="0"/>
          <p:nvPr/>
        </p:nvPicPr>
        <p:blipFill rotWithShape="1">
          <a:blip r:embed="rId5">
            <a:alphaModFix/>
          </a:blip>
          <a:srcRect b="0" l="0" r="0" t="0"/>
          <a:stretch/>
        </p:blipFill>
        <p:spPr>
          <a:xfrm>
            <a:off x="0" y="0"/>
            <a:ext cx="3474720" cy="6858000"/>
          </a:xfrm>
          <a:prstGeom prst="rect">
            <a:avLst/>
          </a:prstGeom>
          <a:noFill/>
          <a:ln>
            <a:noFill/>
          </a:ln>
        </p:spPr>
      </p:pic>
      <p:grpSp>
        <p:nvGrpSpPr>
          <p:cNvPr id="247" name="Google Shape;247;p20"/>
          <p:cNvGrpSpPr/>
          <p:nvPr/>
        </p:nvGrpSpPr>
        <p:grpSpPr>
          <a:xfrm>
            <a:off x="453037" y="59974"/>
            <a:ext cx="11280928" cy="2114100"/>
            <a:chOff x="381683" y="292216"/>
            <a:chExt cx="11280928" cy="2114100"/>
          </a:xfrm>
        </p:grpSpPr>
        <p:pic>
          <p:nvPicPr>
            <p:cNvPr id="248" name="Google Shape;248;p20"/>
            <p:cNvPicPr preferRelativeResize="0"/>
            <p:nvPr/>
          </p:nvPicPr>
          <p:blipFill rotWithShape="1">
            <a:blip r:embed="rId6">
              <a:alphaModFix/>
            </a:blip>
            <a:srcRect b="0" l="0" r="0" t="0"/>
            <a:stretch/>
          </p:blipFill>
          <p:spPr>
            <a:xfrm>
              <a:off x="381683" y="292216"/>
              <a:ext cx="11280928" cy="2114100"/>
            </a:xfrm>
            <a:prstGeom prst="rect">
              <a:avLst/>
            </a:prstGeom>
            <a:noFill/>
            <a:ln>
              <a:noFill/>
            </a:ln>
          </p:spPr>
        </p:pic>
        <p:sp>
          <p:nvSpPr>
            <p:cNvPr id="249" name="Google Shape;249;p20"/>
            <p:cNvSpPr txBox="1"/>
            <p:nvPr/>
          </p:nvSpPr>
          <p:spPr>
            <a:xfrm>
              <a:off x="966651" y="630672"/>
              <a:ext cx="10127168" cy="132343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vi-VN" sz="4000">
                  <a:solidFill>
                    <a:schemeClr val="dk1"/>
                  </a:solidFill>
                  <a:latin typeface="Cambria"/>
                  <a:ea typeface="Cambria"/>
                  <a:cs typeface="Cambria"/>
                  <a:sym typeface="Cambria"/>
                </a:rPr>
                <a:t>5. Khổ thơ cuối nói gì về tình cảm của cha mẹ dành cho con cái? </a:t>
              </a:r>
              <a:endParaRPr b="1" sz="16600">
                <a:solidFill>
                  <a:srgbClr val="002060"/>
                </a:solidFill>
                <a:latin typeface="Cambria"/>
                <a:ea typeface="Cambria"/>
                <a:cs typeface="Cambria"/>
                <a:sym typeface="Cambria"/>
              </a:endParaRPr>
            </a:p>
          </p:txBody>
        </p:sp>
      </p:grpSp>
      <p:grpSp>
        <p:nvGrpSpPr>
          <p:cNvPr id="250" name="Google Shape;250;p20"/>
          <p:cNvGrpSpPr/>
          <p:nvPr/>
        </p:nvGrpSpPr>
        <p:grpSpPr>
          <a:xfrm>
            <a:off x="2296586" y="1794132"/>
            <a:ext cx="7315199" cy="2407060"/>
            <a:chOff x="269823" y="2333933"/>
            <a:chExt cx="7315199" cy="3122487"/>
          </a:xfrm>
        </p:grpSpPr>
        <p:grpSp>
          <p:nvGrpSpPr>
            <p:cNvPr id="251" name="Google Shape;251;p20"/>
            <p:cNvGrpSpPr/>
            <p:nvPr/>
          </p:nvGrpSpPr>
          <p:grpSpPr>
            <a:xfrm>
              <a:off x="269823" y="2333933"/>
              <a:ext cx="7315199" cy="3122487"/>
              <a:chOff x="1170319" y="2385870"/>
              <a:chExt cx="9842090" cy="4178710"/>
            </a:xfrm>
          </p:grpSpPr>
          <p:sp>
            <p:nvSpPr>
              <p:cNvPr id="252" name="Google Shape;252;p20"/>
              <p:cNvSpPr/>
              <p:nvPr/>
            </p:nvSpPr>
            <p:spPr>
              <a:xfrm>
                <a:off x="1170319" y="2385870"/>
                <a:ext cx="9842090" cy="417871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53" name="Google Shape;253;p20"/>
              <p:cNvSpPr/>
              <p:nvPr/>
            </p:nvSpPr>
            <p:spPr>
              <a:xfrm>
                <a:off x="1333771" y="2551630"/>
                <a:ext cx="9515116" cy="3870382"/>
              </a:xfrm>
              <a:prstGeom prst="roundRect">
                <a:avLst>
                  <a:gd fmla="val 13373" name="adj"/>
                </a:avLst>
              </a:prstGeom>
              <a:noFill/>
              <a:ln cap="flat" cmpd="sng" w="9525">
                <a:solidFill>
                  <a:srgbClr val="4E167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sp>
          <p:nvSpPr>
            <p:cNvPr id="254" name="Google Shape;254;p20"/>
            <p:cNvSpPr txBox="1"/>
            <p:nvPr/>
          </p:nvSpPr>
          <p:spPr>
            <a:xfrm>
              <a:off x="335878" y="2523788"/>
              <a:ext cx="7054271" cy="267500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vi-VN" sz="3200">
                  <a:solidFill>
                    <a:srgbClr val="002060"/>
                  </a:solidFill>
                  <a:latin typeface="Cambria"/>
                  <a:ea typeface="Cambria"/>
                  <a:cs typeface="Cambria"/>
                  <a:sym typeface="Cambria"/>
                </a:rPr>
                <a:t>Tre già yêu lấy măng non</a:t>
              </a:r>
              <a:endParaRPr/>
            </a:p>
            <a:p>
              <a:pPr indent="0" lvl="0" marL="0" marR="0" rtl="0" algn="ctr">
                <a:spcBef>
                  <a:spcPts val="0"/>
                </a:spcBef>
                <a:spcAft>
                  <a:spcPts val="0"/>
                </a:spcAft>
                <a:buNone/>
              </a:pPr>
              <a:r>
                <a:rPr lang="vi-VN" sz="3200">
                  <a:solidFill>
                    <a:srgbClr val="002060"/>
                  </a:solidFill>
                  <a:latin typeface="Cambria"/>
                  <a:ea typeface="Cambria"/>
                  <a:cs typeface="Cambria"/>
                  <a:sym typeface="Cambria"/>
                </a:rPr>
                <a:t>Chắt chiu như mẹ yêu con tháng ngày</a:t>
              </a:r>
              <a:endParaRPr/>
            </a:p>
            <a:p>
              <a:pPr indent="0" lvl="0" marL="0" marR="0" rtl="0" algn="ctr">
                <a:spcBef>
                  <a:spcPts val="0"/>
                </a:spcBef>
                <a:spcAft>
                  <a:spcPts val="0"/>
                </a:spcAft>
                <a:buNone/>
              </a:pPr>
              <a:r>
                <a:rPr lang="vi-VN" sz="3200">
                  <a:solidFill>
                    <a:srgbClr val="002060"/>
                  </a:solidFill>
                  <a:latin typeface="Cambria"/>
                  <a:ea typeface="Cambria"/>
                  <a:cs typeface="Cambria"/>
                  <a:sym typeface="Cambria"/>
                </a:rPr>
                <a:t>Mai sau con lớn hơn thầy</a:t>
              </a:r>
              <a:endParaRPr/>
            </a:p>
            <a:p>
              <a:pPr indent="0" lvl="0" marL="0" marR="0" rtl="0" algn="ctr">
                <a:spcBef>
                  <a:spcPts val="0"/>
                </a:spcBef>
                <a:spcAft>
                  <a:spcPts val="0"/>
                </a:spcAft>
                <a:buNone/>
              </a:pPr>
              <a:r>
                <a:rPr lang="vi-VN" sz="3200">
                  <a:solidFill>
                    <a:srgbClr val="002060"/>
                  </a:solidFill>
                  <a:latin typeface="Cambria"/>
                  <a:ea typeface="Cambria"/>
                  <a:cs typeface="Cambria"/>
                  <a:sym typeface="Cambria"/>
                </a:rPr>
                <a:t>Các con ôm cả hai tay đất tròn.</a:t>
              </a:r>
              <a:endParaRPr/>
            </a:p>
          </p:txBody>
        </p:sp>
      </p:grpSp>
      <p:grpSp>
        <p:nvGrpSpPr>
          <p:cNvPr id="255" name="Google Shape;255;p20"/>
          <p:cNvGrpSpPr/>
          <p:nvPr/>
        </p:nvGrpSpPr>
        <p:grpSpPr>
          <a:xfrm>
            <a:off x="0" y="4227229"/>
            <a:ext cx="12192000" cy="2218541"/>
            <a:chOff x="0" y="4227229"/>
            <a:chExt cx="12192000" cy="2218541"/>
          </a:xfrm>
        </p:grpSpPr>
        <p:sp>
          <p:nvSpPr>
            <p:cNvPr id="256" name="Google Shape;256;p20"/>
            <p:cNvSpPr/>
            <p:nvPr/>
          </p:nvSpPr>
          <p:spPr>
            <a:xfrm>
              <a:off x="0" y="4227229"/>
              <a:ext cx="12192000" cy="221854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7" name="Google Shape;257;p20"/>
            <p:cNvSpPr txBox="1"/>
            <p:nvPr/>
          </p:nvSpPr>
          <p:spPr>
            <a:xfrm>
              <a:off x="194872" y="4299492"/>
              <a:ext cx="11797200" cy="1108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b="1" sz="6600">
                <a:solidFill>
                  <a:srgbClr val="C55A11"/>
                </a:solidFill>
                <a:latin typeface="Cambria"/>
                <a:ea typeface="Cambria"/>
                <a:cs typeface="Cambria"/>
                <a:sym typeface="Cambria"/>
              </a:endParaRPr>
            </a:p>
          </p:txBody>
        </p:sp>
      </p:gr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500"/>
                                        <p:tgtEl>
                                          <p:spTgt spid="244"/>
                                        </p:tgtEl>
                                      </p:cBhvr>
                                    </p:animEffect>
                                  </p:childTnLst>
                                </p:cTn>
                              </p:par>
                              <p:par>
                                <p:cTn fill="hold" nodeType="withEffect" presetClass="entr" presetID="10" presetSubtype="0">
                                  <p:stCondLst>
                                    <p:cond delay="300"/>
                                  </p:stCondLst>
                                  <p:childTnLst>
                                    <p:set>
                                      <p:cBhvr>
                                        <p:cTn dur="1" fill="hold">
                                          <p:stCondLst>
                                            <p:cond delay="0"/>
                                          </p:stCondLst>
                                        </p:cTn>
                                        <p:tgtEl>
                                          <p:spTgt spid="245"/>
                                        </p:tgtEl>
                                        <p:attrNameLst>
                                          <p:attrName>style.visibility</p:attrName>
                                        </p:attrNameLst>
                                      </p:cBhvr>
                                      <p:to>
                                        <p:strVal val="visible"/>
                                      </p:to>
                                    </p:set>
                                    <p:animEffect filter="fade" transition="in">
                                      <p:cBhvr>
                                        <p:cTn dur="500"/>
                                        <p:tgtEl>
                                          <p:spTgt spid="245"/>
                                        </p:tgtEl>
                                      </p:cBhvr>
                                    </p:animEffect>
                                  </p:childTnLst>
                                </p:cTn>
                              </p:par>
                              <p:par>
                                <p:cTn fill="hold" nodeType="withEffect" presetClass="entr" presetID="10" presetSubtype="0">
                                  <p:stCondLst>
                                    <p:cond delay="30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500"/>
                                        <p:tgtEl>
                                          <p:spTgt spid="2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AFA"/>
        </a:solidFill>
      </p:bgPr>
    </p:bg>
    <p:spTree>
      <p:nvGrpSpPr>
        <p:cNvPr id="262" name="Shape 262"/>
        <p:cNvGrpSpPr/>
        <p:nvPr/>
      </p:nvGrpSpPr>
      <p:grpSpPr>
        <a:xfrm>
          <a:off x="0" y="0"/>
          <a:ext cx="0" cy="0"/>
          <a:chOff x="0" y="0"/>
          <a:chExt cx="0" cy="0"/>
        </a:xfrm>
      </p:grpSpPr>
      <p:pic>
        <p:nvPicPr>
          <p:cNvPr id="263" name="Google Shape;263;p2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64" name="Google Shape;264;p21"/>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265" name="Google Shape;265;p21"/>
          <p:cNvPicPr preferRelativeResize="0"/>
          <p:nvPr/>
        </p:nvPicPr>
        <p:blipFill rotWithShape="1">
          <a:blip r:embed="rId5">
            <a:alphaModFix/>
          </a:blip>
          <a:srcRect b="0" l="0" r="0" t="0"/>
          <a:stretch/>
        </p:blipFill>
        <p:spPr>
          <a:xfrm>
            <a:off x="2504667" y="0"/>
            <a:ext cx="3474720" cy="6858000"/>
          </a:xfrm>
          <a:prstGeom prst="rect">
            <a:avLst/>
          </a:prstGeom>
          <a:noFill/>
          <a:ln>
            <a:noFill/>
          </a:ln>
        </p:spPr>
      </p:pic>
      <p:pic>
        <p:nvPicPr>
          <p:cNvPr id="266" name="Google Shape;266;p21"/>
          <p:cNvPicPr preferRelativeResize="0"/>
          <p:nvPr/>
        </p:nvPicPr>
        <p:blipFill rotWithShape="1">
          <a:blip r:embed="rId6">
            <a:alphaModFix/>
          </a:blip>
          <a:srcRect b="0" l="0" r="0" t="0"/>
          <a:stretch/>
        </p:blipFill>
        <p:spPr>
          <a:xfrm>
            <a:off x="-47060" y="0"/>
            <a:ext cx="4863509" cy="6858000"/>
          </a:xfrm>
          <a:prstGeom prst="rect">
            <a:avLst/>
          </a:prstGeom>
          <a:noFill/>
          <a:ln>
            <a:noFill/>
          </a:ln>
        </p:spPr>
      </p:pic>
      <p:sp>
        <p:nvSpPr>
          <p:cNvPr id="267" name="Google Shape;267;p21"/>
          <p:cNvSpPr/>
          <p:nvPr/>
        </p:nvSpPr>
        <p:spPr>
          <a:xfrm>
            <a:off x="1818323" y="1640215"/>
            <a:ext cx="9842090" cy="417871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68" name="Google Shape;268;p21"/>
          <p:cNvSpPr/>
          <p:nvPr/>
        </p:nvSpPr>
        <p:spPr>
          <a:xfrm>
            <a:off x="1981775" y="1805975"/>
            <a:ext cx="9515116" cy="3870382"/>
          </a:xfrm>
          <a:prstGeom prst="roundRect">
            <a:avLst>
              <a:gd fmla="val 13373" name="adj"/>
            </a:avLst>
          </a:prstGeom>
          <a:noFill/>
          <a:ln cap="flat" cmpd="sng" w="9525">
            <a:solidFill>
              <a:srgbClr val="4E167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269" name="Google Shape;269;p21"/>
          <p:cNvPicPr preferRelativeResize="0"/>
          <p:nvPr/>
        </p:nvPicPr>
        <p:blipFill rotWithShape="1">
          <a:blip r:embed="rId7">
            <a:alphaModFix/>
          </a:blip>
          <a:srcRect b="0" l="0" r="0" t="0"/>
          <a:stretch/>
        </p:blipFill>
        <p:spPr>
          <a:xfrm flipH="1">
            <a:off x="10725926" y="1281210"/>
            <a:ext cx="1210756" cy="1210756"/>
          </a:xfrm>
          <a:prstGeom prst="rect">
            <a:avLst/>
          </a:prstGeom>
          <a:noFill/>
          <a:ln>
            <a:noFill/>
          </a:ln>
        </p:spPr>
      </p:pic>
      <p:pic>
        <p:nvPicPr>
          <p:cNvPr id="270" name="Google Shape;270;p21"/>
          <p:cNvPicPr preferRelativeResize="0"/>
          <p:nvPr/>
        </p:nvPicPr>
        <p:blipFill rotWithShape="1">
          <a:blip r:embed="rId8">
            <a:alphaModFix/>
          </a:blip>
          <a:srcRect b="0" l="0" r="0" t="0"/>
          <a:stretch/>
        </p:blipFill>
        <p:spPr>
          <a:xfrm>
            <a:off x="3282394" y="603228"/>
            <a:ext cx="6581740" cy="1659694"/>
          </a:xfrm>
          <a:prstGeom prst="rect">
            <a:avLst/>
          </a:prstGeom>
          <a:noFill/>
          <a:ln>
            <a:noFill/>
          </a:ln>
        </p:spPr>
      </p:pic>
      <p:sp>
        <p:nvSpPr>
          <p:cNvPr id="271" name="Google Shape;271;p21"/>
          <p:cNvSpPr txBox="1"/>
          <p:nvPr/>
        </p:nvSpPr>
        <p:spPr>
          <a:xfrm>
            <a:off x="2504667" y="2574846"/>
            <a:ext cx="8782926" cy="230832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vi-VN" sz="4800">
                <a:solidFill>
                  <a:srgbClr val="C55A11"/>
                </a:solidFill>
                <a:latin typeface="Cambria"/>
                <a:ea typeface="Cambria"/>
                <a:cs typeface="Cambria"/>
                <a:sym typeface="Cambria"/>
              </a:rPr>
              <a:t>Con người sống giữa cộng đồng phải yêu thương anh em, bạn bè, đồng chí.</a:t>
            </a:r>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500"/>
                                        <p:tgtEl>
                                          <p:spTgt spid="263"/>
                                        </p:tgtEl>
                                      </p:cBhvr>
                                    </p:animEffect>
                                  </p:childTnLst>
                                </p:cTn>
                              </p:par>
                              <p:par>
                                <p:cTn fill="hold" nodeType="withEffect" presetClass="entr" presetID="10" presetSubtype="0">
                                  <p:stCondLst>
                                    <p:cond delay="30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par>
                                <p:cTn fill="hold" nodeType="withEffect" presetClass="entr" presetID="10" presetSubtype="0">
                                  <p:stCondLst>
                                    <p:cond delay="30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par>
                                <p:cTn fill="hold" nodeType="withEffect" presetClass="entr" presetID="23" presetSubtype="16">
                                  <p:stCondLst>
                                    <p:cond delay="0"/>
                                  </p:stCondLst>
                                  <p:childTnLst>
                                    <p:set>
                                      <p:cBhvr>
                                        <p:cTn dur="1" fill="hold">
                                          <p:stCondLst>
                                            <p:cond delay="0"/>
                                          </p:stCondLst>
                                        </p:cTn>
                                        <p:tgtEl>
                                          <p:spTgt spid="271"/>
                                        </p:tgtEl>
                                        <p:attrNameLst>
                                          <p:attrName>style.visibility</p:attrName>
                                        </p:attrNameLst>
                                      </p:cBhvr>
                                      <p:to>
                                        <p:strVal val="visible"/>
                                      </p:to>
                                    </p:set>
                                    <p:anim calcmode="lin" valueType="num">
                                      <p:cBhvr additive="base">
                                        <p:cTn dur="500"/>
                                        <p:tgtEl>
                                          <p:spTgt spid="271"/>
                                        </p:tgtEl>
                                        <p:attrNameLst>
                                          <p:attrName>ppt_w</p:attrName>
                                        </p:attrNameLst>
                                      </p:cBhvr>
                                      <p:tavLst>
                                        <p:tav fmla="" tm="0">
                                          <p:val>
                                            <p:strVal val="0"/>
                                          </p:val>
                                        </p:tav>
                                        <p:tav fmla="" tm="100000">
                                          <p:val>
                                            <p:strVal val="#ppt_w"/>
                                          </p:val>
                                        </p:tav>
                                      </p:tavLst>
                                    </p:anim>
                                    <p:anim calcmode="lin" valueType="num">
                                      <p:cBhvr additive="base">
                                        <p:cTn dur="500"/>
                                        <p:tgtEl>
                                          <p:spTgt spid="27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g266dc565cba_0_2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77" name="Google Shape;277;g266dc565cba_0_24"/>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278" name="Google Shape;278;g266dc565cba_0_24"/>
          <p:cNvPicPr preferRelativeResize="0"/>
          <p:nvPr/>
        </p:nvPicPr>
        <p:blipFill rotWithShape="1">
          <a:blip r:embed="rId5">
            <a:alphaModFix/>
          </a:blip>
          <a:srcRect b="0" l="0" r="0" t="0"/>
          <a:stretch/>
        </p:blipFill>
        <p:spPr>
          <a:xfrm>
            <a:off x="0" y="0"/>
            <a:ext cx="3474720" cy="6858000"/>
          </a:xfrm>
          <a:prstGeom prst="rect">
            <a:avLst/>
          </a:prstGeom>
          <a:noFill/>
          <a:ln>
            <a:noFill/>
          </a:ln>
        </p:spPr>
      </p:pic>
      <p:pic>
        <p:nvPicPr>
          <p:cNvPr id="279" name="Google Shape;279;g266dc565cba_0_24"/>
          <p:cNvPicPr preferRelativeResize="0"/>
          <p:nvPr/>
        </p:nvPicPr>
        <p:blipFill rotWithShape="1">
          <a:blip r:embed="rId6">
            <a:alphaModFix/>
          </a:blip>
          <a:srcRect b="0" l="0" r="0" t="0"/>
          <a:stretch/>
        </p:blipFill>
        <p:spPr>
          <a:xfrm>
            <a:off x="5453972" y="0"/>
            <a:ext cx="6858001" cy="6858001"/>
          </a:xfrm>
          <a:prstGeom prst="rect">
            <a:avLst/>
          </a:prstGeom>
          <a:noFill/>
          <a:ln>
            <a:noFill/>
          </a:ln>
        </p:spPr>
      </p:pic>
      <p:grpSp>
        <p:nvGrpSpPr>
          <p:cNvPr id="280" name="Google Shape;280;g266dc565cba_0_24"/>
          <p:cNvGrpSpPr/>
          <p:nvPr/>
        </p:nvGrpSpPr>
        <p:grpSpPr>
          <a:xfrm>
            <a:off x="516326" y="986483"/>
            <a:ext cx="11026611" cy="5384523"/>
            <a:chOff x="516305" y="986450"/>
            <a:chExt cx="10946700" cy="5560800"/>
          </a:xfrm>
        </p:grpSpPr>
        <p:sp>
          <p:nvSpPr>
            <p:cNvPr id="281" name="Google Shape;281;g266dc565cba_0_24"/>
            <p:cNvSpPr/>
            <p:nvPr/>
          </p:nvSpPr>
          <p:spPr>
            <a:xfrm>
              <a:off x="516305" y="986450"/>
              <a:ext cx="10946700" cy="5560800"/>
            </a:xfrm>
            <a:prstGeom prst="roundRect">
              <a:avLst>
                <a:gd fmla="val 16667" name="adj"/>
              </a:avLst>
            </a:prstGeom>
            <a:solidFill>
              <a:schemeClr val="lt1"/>
            </a:solidFill>
            <a:ln>
              <a:noFill/>
            </a:ln>
            <a:effectLst>
              <a:outerShdw blurRad="190500" algn="ctr" dir="2700000" dist="228600">
                <a:srgbClr val="000000">
                  <a:alpha val="298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82" name="Google Shape;282;g266dc565cba_0_24"/>
            <p:cNvSpPr/>
            <p:nvPr/>
          </p:nvSpPr>
          <p:spPr>
            <a:xfrm>
              <a:off x="691239" y="1139259"/>
              <a:ext cx="10583100" cy="5238000"/>
            </a:xfrm>
            <a:prstGeom prst="roundRect">
              <a:avLst>
                <a:gd fmla="val 13373" name="adj"/>
              </a:avLst>
            </a:prstGeom>
            <a:noFill/>
            <a:ln cap="flat" cmpd="sng" w="9525">
              <a:solidFill>
                <a:srgbClr val="4E167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pic>
        <p:nvPicPr>
          <p:cNvPr id="283" name="Google Shape;283;g266dc565cba_0_24"/>
          <p:cNvPicPr preferRelativeResize="0"/>
          <p:nvPr/>
        </p:nvPicPr>
        <p:blipFill rotWithShape="1">
          <a:blip r:embed="rId7">
            <a:alphaModFix/>
          </a:blip>
          <a:srcRect b="0" l="0" r="0" t="0"/>
          <a:stretch/>
        </p:blipFill>
        <p:spPr>
          <a:xfrm flipH="1">
            <a:off x="10739255" y="754221"/>
            <a:ext cx="1210756" cy="1210756"/>
          </a:xfrm>
          <a:prstGeom prst="rect">
            <a:avLst/>
          </a:prstGeom>
          <a:noFill/>
          <a:ln>
            <a:noFill/>
          </a:ln>
        </p:spPr>
      </p:pic>
      <p:sp>
        <p:nvSpPr>
          <p:cNvPr id="284" name="Google Shape;284;g266dc565cba_0_24"/>
          <p:cNvSpPr/>
          <p:nvPr/>
        </p:nvSpPr>
        <p:spPr>
          <a:xfrm>
            <a:off x="1760787" y="2149600"/>
            <a:ext cx="8537700" cy="1249200"/>
          </a:xfrm>
          <a:prstGeom prst="roundRect">
            <a:avLst>
              <a:gd fmla="val 50000" name="adj"/>
            </a:avLst>
          </a:prstGeom>
          <a:solidFill>
            <a:srgbClr val="FFF2CC"/>
          </a:solidFill>
          <a:ln cap="flat" cmpd="sng" w="28575">
            <a:solidFill>
              <a:srgbClr val="FE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009999"/>
              </a:buClr>
              <a:buSzPts val="3600"/>
              <a:buFont typeface="Arial"/>
              <a:buNone/>
            </a:pPr>
            <a:r>
              <a:t/>
            </a:r>
            <a:endParaRPr b="1" i="0" sz="3600" u="none" cap="none" strike="noStrike">
              <a:solidFill>
                <a:srgbClr val="FF0066"/>
              </a:solidFill>
              <a:latin typeface="Arial"/>
              <a:ea typeface="Arial"/>
              <a:cs typeface="Arial"/>
              <a:sym typeface="Arial"/>
            </a:endParaRPr>
          </a:p>
        </p:txBody>
      </p:sp>
      <p:sp>
        <p:nvSpPr>
          <p:cNvPr id="285" name="Google Shape;285;g266dc565cba_0_24"/>
          <p:cNvSpPr txBox="1"/>
          <p:nvPr/>
        </p:nvSpPr>
        <p:spPr>
          <a:xfrm>
            <a:off x="4274624" y="2515065"/>
            <a:ext cx="5066700" cy="8310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vi-VN" sz="4800">
                <a:solidFill>
                  <a:srgbClr val="002060"/>
                </a:solidFill>
                <a:latin typeface="Cambria"/>
                <a:ea typeface="Cambria"/>
                <a:cs typeface="Cambria"/>
                <a:sym typeface="Cambria"/>
              </a:rPr>
              <a:t>LUYỆN ĐỌC LẠI</a:t>
            </a:r>
            <a:endParaRPr b="1" i="0" sz="4800" u="none" cap="none" strike="noStrike">
              <a:solidFill>
                <a:srgbClr val="002060"/>
              </a:solidFill>
              <a:latin typeface="Cambria"/>
              <a:ea typeface="Cambria"/>
              <a:cs typeface="Cambria"/>
              <a:sym typeface="Cambria"/>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500"/>
                                        <p:tgtEl>
                                          <p:spTgt spid="276"/>
                                        </p:tgtEl>
                                      </p:cBhvr>
                                    </p:animEffect>
                                  </p:childTnLst>
                                </p:cTn>
                              </p:par>
                              <p:par>
                                <p:cTn fill="hold" nodeType="withEffect" presetClass="entr" presetID="10" presetSubtype="0">
                                  <p:stCondLst>
                                    <p:cond delay="300"/>
                                  </p:stCondLst>
                                  <p:childTnLst>
                                    <p:set>
                                      <p:cBhvr>
                                        <p:cTn dur="1" fill="hold">
                                          <p:stCondLst>
                                            <p:cond delay="0"/>
                                          </p:stCondLst>
                                        </p:cTn>
                                        <p:tgtEl>
                                          <p:spTgt spid="277"/>
                                        </p:tgtEl>
                                        <p:attrNameLst>
                                          <p:attrName>style.visibility</p:attrName>
                                        </p:attrNameLst>
                                      </p:cBhvr>
                                      <p:to>
                                        <p:strVal val="visible"/>
                                      </p:to>
                                    </p:set>
                                    <p:animEffect filter="fade" transition="in">
                                      <p:cBhvr>
                                        <p:cTn dur="500"/>
                                        <p:tgtEl>
                                          <p:spTgt spid="277"/>
                                        </p:tgtEl>
                                      </p:cBhvr>
                                    </p:animEffect>
                                  </p:childTnLst>
                                </p:cTn>
                              </p:par>
                              <p:par>
                                <p:cTn fill="hold" nodeType="withEffect" presetClass="entr" presetID="10" presetSubtype="0">
                                  <p:stCondLst>
                                    <p:cond delay="30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500"/>
                                        <p:tgtEl>
                                          <p:spTgt spid="2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g266dc565cba_0_39"/>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91" name="Google Shape;291;g266dc565cba_0_39"/>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292" name="Google Shape;292;g266dc565cba_0_39"/>
          <p:cNvPicPr preferRelativeResize="0"/>
          <p:nvPr/>
        </p:nvPicPr>
        <p:blipFill rotWithShape="1">
          <a:blip r:embed="rId5">
            <a:alphaModFix/>
          </a:blip>
          <a:srcRect b="0" l="0" r="0" t="0"/>
          <a:stretch/>
        </p:blipFill>
        <p:spPr>
          <a:xfrm>
            <a:off x="0" y="0"/>
            <a:ext cx="3474720" cy="6858000"/>
          </a:xfrm>
          <a:prstGeom prst="rect">
            <a:avLst/>
          </a:prstGeom>
          <a:noFill/>
          <a:ln>
            <a:noFill/>
          </a:ln>
        </p:spPr>
      </p:pic>
      <p:pic>
        <p:nvPicPr>
          <p:cNvPr id="293" name="Google Shape;293;g266dc565cba_0_39"/>
          <p:cNvPicPr preferRelativeResize="0"/>
          <p:nvPr/>
        </p:nvPicPr>
        <p:blipFill rotWithShape="1">
          <a:blip r:embed="rId6">
            <a:alphaModFix/>
          </a:blip>
          <a:srcRect b="0" l="0" r="0" t="0"/>
          <a:stretch/>
        </p:blipFill>
        <p:spPr>
          <a:xfrm>
            <a:off x="5453972" y="0"/>
            <a:ext cx="6858001" cy="6858001"/>
          </a:xfrm>
          <a:prstGeom prst="rect">
            <a:avLst/>
          </a:prstGeom>
          <a:noFill/>
          <a:ln>
            <a:noFill/>
          </a:ln>
        </p:spPr>
      </p:pic>
      <p:grpSp>
        <p:nvGrpSpPr>
          <p:cNvPr id="294" name="Google Shape;294;g266dc565cba_0_39"/>
          <p:cNvGrpSpPr/>
          <p:nvPr/>
        </p:nvGrpSpPr>
        <p:grpSpPr>
          <a:xfrm>
            <a:off x="516326" y="986483"/>
            <a:ext cx="11026611" cy="5384523"/>
            <a:chOff x="516305" y="986450"/>
            <a:chExt cx="10946700" cy="5560800"/>
          </a:xfrm>
        </p:grpSpPr>
        <p:sp>
          <p:nvSpPr>
            <p:cNvPr id="295" name="Google Shape;295;g266dc565cba_0_39"/>
            <p:cNvSpPr/>
            <p:nvPr/>
          </p:nvSpPr>
          <p:spPr>
            <a:xfrm>
              <a:off x="516305" y="986450"/>
              <a:ext cx="10946700" cy="5560800"/>
            </a:xfrm>
            <a:prstGeom prst="roundRect">
              <a:avLst>
                <a:gd fmla="val 16667" name="adj"/>
              </a:avLst>
            </a:prstGeom>
            <a:solidFill>
              <a:schemeClr val="lt1"/>
            </a:solidFill>
            <a:ln>
              <a:noFill/>
            </a:ln>
            <a:effectLst>
              <a:outerShdw blurRad="190500" algn="ctr" dir="2700000" dist="228600">
                <a:srgbClr val="000000">
                  <a:alpha val="298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96" name="Google Shape;296;g266dc565cba_0_39"/>
            <p:cNvSpPr/>
            <p:nvPr/>
          </p:nvSpPr>
          <p:spPr>
            <a:xfrm>
              <a:off x="691239" y="1139259"/>
              <a:ext cx="10583100" cy="5238000"/>
            </a:xfrm>
            <a:prstGeom prst="roundRect">
              <a:avLst>
                <a:gd fmla="val 13373" name="adj"/>
              </a:avLst>
            </a:prstGeom>
            <a:noFill/>
            <a:ln cap="flat" cmpd="sng" w="9525">
              <a:solidFill>
                <a:srgbClr val="4E167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pic>
        <p:nvPicPr>
          <p:cNvPr id="297" name="Google Shape;297;g266dc565cba_0_39"/>
          <p:cNvPicPr preferRelativeResize="0"/>
          <p:nvPr/>
        </p:nvPicPr>
        <p:blipFill rotWithShape="1">
          <a:blip r:embed="rId7">
            <a:alphaModFix/>
          </a:blip>
          <a:srcRect b="0" l="0" r="0" t="0"/>
          <a:stretch/>
        </p:blipFill>
        <p:spPr>
          <a:xfrm flipH="1">
            <a:off x="10739255" y="754221"/>
            <a:ext cx="1210756" cy="1210756"/>
          </a:xfrm>
          <a:prstGeom prst="rect">
            <a:avLst/>
          </a:prstGeom>
          <a:noFill/>
          <a:ln>
            <a:noFill/>
          </a:ln>
        </p:spPr>
      </p:pic>
      <p:sp>
        <p:nvSpPr>
          <p:cNvPr id="298" name="Google Shape;298;g266dc565cba_0_39"/>
          <p:cNvSpPr/>
          <p:nvPr/>
        </p:nvSpPr>
        <p:spPr>
          <a:xfrm>
            <a:off x="2755041" y="1396550"/>
            <a:ext cx="6681900" cy="1249200"/>
          </a:xfrm>
          <a:prstGeom prst="roundRect">
            <a:avLst>
              <a:gd fmla="val 50000" name="adj"/>
            </a:avLst>
          </a:prstGeom>
          <a:solidFill>
            <a:srgbClr val="FFF2CC"/>
          </a:solidFill>
          <a:ln cap="flat" cmpd="sng" w="28575">
            <a:solidFill>
              <a:srgbClr val="FEE5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009999"/>
              </a:buClr>
              <a:buSzPts val="3600"/>
              <a:buFont typeface="Arial"/>
              <a:buNone/>
            </a:pPr>
            <a:r>
              <a:rPr b="1" lang="vi-VN" sz="3600">
                <a:solidFill>
                  <a:srgbClr val="009999"/>
                </a:solidFill>
              </a:rPr>
              <a:t>NÊU GIỌNG ĐỌC?</a:t>
            </a:r>
            <a:endParaRPr b="1" i="0" sz="3600" u="none" cap="none" strike="noStrike">
              <a:solidFill>
                <a:srgbClr val="FF0066"/>
              </a:solidFill>
              <a:latin typeface="Arial"/>
              <a:ea typeface="Arial"/>
              <a:cs typeface="Arial"/>
              <a:sym typeface="Arial"/>
            </a:endParaRPr>
          </a:p>
        </p:txBody>
      </p:sp>
      <p:sp>
        <p:nvSpPr>
          <p:cNvPr id="299" name="Google Shape;299;g266dc565cba_0_39"/>
          <p:cNvSpPr txBox="1"/>
          <p:nvPr/>
        </p:nvSpPr>
        <p:spPr>
          <a:xfrm>
            <a:off x="1143825" y="2951050"/>
            <a:ext cx="9771600" cy="2216400"/>
          </a:xfrm>
          <a:prstGeom prst="rect">
            <a:avLst/>
          </a:prstGeom>
          <a:noFill/>
          <a:ln>
            <a:noFill/>
          </a:ln>
        </p:spPr>
        <p:txBody>
          <a:bodyPr anchorCtr="0" anchor="t" bIns="45700" lIns="91425" spcFirstLastPara="1" rIns="91425" wrap="square" tIns="45700">
            <a:spAutoFit/>
          </a:bodyPr>
          <a:lstStyle/>
          <a:p>
            <a:pPr indent="0" lvl="0" marL="0" rtl="0" algn="just">
              <a:lnSpc>
                <a:spcPct val="120000"/>
              </a:lnSpc>
              <a:spcBef>
                <a:spcPts val="0"/>
              </a:spcBef>
              <a:spcAft>
                <a:spcPts val="400"/>
              </a:spcAft>
              <a:buNone/>
            </a:pPr>
            <a:r>
              <a:rPr lang="vi-VN" sz="3000">
                <a:solidFill>
                  <a:schemeClr val="dk1"/>
                </a:solidFill>
                <a:latin typeface="Times New Roman"/>
                <a:ea typeface="Times New Roman"/>
                <a:cs typeface="Times New Roman"/>
                <a:sym typeface="Times New Roman"/>
              </a:rPr>
              <a:t>Đọc diễn cảm, nhấn giọng ở những từ ngữ thể hiện tâm trạng, cảm xúc; giọng đọc kéo dài ở cụm từ "con ơi” để tạo âm hưởng của lời ru, lời trò chuyện; lên cao giọng ở cuối cấu hỏi tu từ để tạo giọng điệu tâm tình, trò chuyện,...)</a:t>
            </a:r>
            <a:endParaRPr b="1" i="0" sz="3000" u="none" cap="none" strike="noStrike">
              <a:solidFill>
                <a:srgbClr val="002060"/>
              </a:solidFill>
              <a:latin typeface="Cambria"/>
              <a:ea typeface="Cambria"/>
              <a:cs typeface="Cambria"/>
              <a:sym typeface="Cambria"/>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par>
                                <p:cTn fill="hold" nodeType="withEffect" presetClass="entr" presetID="10" presetSubtype="0">
                                  <p:stCondLst>
                                    <p:cond delay="300"/>
                                  </p:stCondLst>
                                  <p:childTnLst>
                                    <p:set>
                                      <p:cBhvr>
                                        <p:cTn dur="1" fill="hold">
                                          <p:stCondLst>
                                            <p:cond delay="0"/>
                                          </p:stCondLst>
                                        </p:cTn>
                                        <p:tgtEl>
                                          <p:spTgt spid="291"/>
                                        </p:tgtEl>
                                        <p:attrNameLst>
                                          <p:attrName>style.visibility</p:attrName>
                                        </p:attrNameLst>
                                      </p:cBhvr>
                                      <p:to>
                                        <p:strVal val="visible"/>
                                      </p:to>
                                    </p:set>
                                    <p:animEffect filter="fade" transition="in">
                                      <p:cBhvr>
                                        <p:cTn dur="500"/>
                                        <p:tgtEl>
                                          <p:spTgt spid="291"/>
                                        </p:tgtEl>
                                      </p:cBhvr>
                                    </p:animEffect>
                                  </p:childTnLst>
                                </p:cTn>
                              </p:par>
                              <p:par>
                                <p:cTn fill="hold" nodeType="withEffect" presetClass="entr" presetID="10" presetSubtype="0">
                                  <p:stCondLst>
                                    <p:cond delay="30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2"/>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55" name="Google Shape;55;p2"/>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56" name="Google Shape;56;p2"/>
          <p:cNvPicPr preferRelativeResize="0"/>
          <p:nvPr/>
        </p:nvPicPr>
        <p:blipFill rotWithShape="1">
          <a:blip r:embed="rId5">
            <a:alphaModFix/>
          </a:blip>
          <a:srcRect b="0" l="0" r="0" t="0"/>
          <a:stretch/>
        </p:blipFill>
        <p:spPr>
          <a:xfrm>
            <a:off x="0" y="0"/>
            <a:ext cx="3474720" cy="6858000"/>
          </a:xfrm>
          <a:prstGeom prst="rect">
            <a:avLst/>
          </a:prstGeom>
          <a:noFill/>
          <a:ln>
            <a:noFill/>
          </a:ln>
        </p:spPr>
      </p:pic>
      <p:pic>
        <p:nvPicPr>
          <p:cNvPr id="57" name="Google Shape;57;p2"/>
          <p:cNvPicPr preferRelativeResize="0"/>
          <p:nvPr/>
        </p:nvPicPr>
        <p:blipFill rotWithShape="1">
          <a:blip r:embed="rId6">
            <a:alphaModFix/>
          </a:blip>
          <a:srcRect b="0" l="0" r="0" t="0"/>
          <a:stretch/>
        </p:blipFill>
        <p:spPr>
          <a:xfrm>
            <a:off x="5453972" y="0"/>
            <a:ext cx="6858000" cy="6858000"/>
          </a:xfrm>
          <a:prstGeom prst="rect">
            <a:avLst/>
          </a:prstGeom>
          <a:noFill/>
          <a:ln>
            <a:noFill/>
          </a:ln>
        </p:spPr>
      </p:pic>
      <p:pic>
        <p:nvPicPr>
          <p:cNvPr id="58" name="Google Shape;58;p2"/>
          <p:cNvPicPr preferRelativeResize="0"/>
          <p:nvPr/>
        </p:nvPicPr>
        <p:blipFill rotWithShape="1">
          <a:blip r:embed="rId7">
            <a:alphaModFix/>
          </a:blip>
          <a:srcRect b="0" l="0" r="0" t="0"/>
          <a:stretch/>
        </p:blipFill>
        <p:spPr>
          <a:xfrm>
            <a:off x="602696" y="2050869"/>
            <a:ext cx="7952380" cy="2614667"/>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
                                        </p:tgtEl>
                                        <p:attrNameLst>
                                          <p:attrName>style.visibility</p:attrName>
                                        </p:attrNameLst>
                                      </p:cBhvr>
                                      <p:to>
                                        <p:strVal val="visible"/>
                                      </p:to>
                                    </p:set>
                                    <p:animEffect filter="fade" transition="in">
                                      <p:cBhvr>
                                        <p:cTn dur="500"/>
                                        <p:tgtEl>
                                          <p:spTgt spid="54"/>
                                        </p:tgtEl>
                                      </p:cBhvr>
                                    </p:animEffect>
                                  </p:childTnLst>
                                </p:cTn>
                              </p:par>
                              <p:par>
                                <p:cTn fill="hold" nodeType="withEffect" presetClass="entr" presetID="10" presetSubtype="0">
                                  <p:stCondLst>
                                    <p:cond delay="300"/>
                                  </p:stCondLst>
                                  <p:childTnLst>
                                    <p:set>
                                      <p:cBhvr>
                                        <p:cTn dur="1" fill="hold">
                                          <p:stCondLst>
                                            <p:cond delay="0"/>
                                          </p:stCondLst>
                                        </p:cTn>
                                        <p:tgtEl>
                                          <p:spTgt spid="55"/>
                                        </p:tgtEl>
                                        <p:attrNameLst>
                                          <p:attrName>style.visibility</p:attrName>
                                        </p:attrNameLst>
                                      </p:cBhvr>
                                      <p:to>
                                        <p:strVal val="visible"/>
                                      </p:to>
                                    </p:set>
                                    <p:animEffect filter="fade" transition="in">
                                      <p:cBhvr>
                                        <p:cTn dur="500"/>
                                        <p:tgtEl>
                                          <p:spTgt spid="55"/>
                                        </p:tgtEl>
                                      </p:cBhvr>
                                    </p:animEffect>
                                  </p:childTnLst>
                                </p:cTn>
                              </p:par>
                              <p:par>
                                <p:cTn fill="hold" nodeType="withEffect" presetClass="entr" presetID="10" presetSubtype="0">
                                  <p:stCondLst>
                                    <p:cond delay="300"/>
                                  </p:stCondLst>
                                  <p:childTnLst>
                                    <p:set>
                                      <p:cBhvr>
                                        <p:cTn dur="1" fill="hold">
                                          <p:stCondLst>
                                            <p:cond delay="0"/>
                                          </p:stCondLst>
                                        </p:cTn>
                                        <p:tgtEl>
                                          <p:spTgt spid="56"/>
                                        </p:tgtEl>
                                        <p:attrNameLst>
                                          <p:attrName>style.visibility</p:attrName>
                                        </p:attrNameLst>
                                      </p:cBhvr>
                                      <p:to>
                                        <p:strVal val="visible"/>
                                      </p:to>
                                    </p:set>
                                    <p:animEffect filter="fade" transition="in">
                                      <p:cBhvr>
                                        <p:cTn dur="1000"/>
                                        <p:tgtEl>
                                          <p:spTgt spid="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
                                        </p:tgtEl>
                                        <p:attrNameLst>
                                          <p:attrName>style.visibility</p:attrName>
                                        </p:attrNameLst>
                                      </p:cBhvr>
                                      <p:to>
                                        <p:strVal val="visible"/>
                                      </p:to>
                                    </p:set>
                                    <p:animEffect filter="fade" transition="in">
                                      <p:cBhvr>
                                        <p:cTn dur="500"/>
                                        <p:tgtEl>
                                          <p:spTgt spid="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g266dc565cba_0_54"/>
          <p:cNvPicPr preferRelativeResize="0"/>
          <p:nvPr/>
        </p:nvPicPr>
        <p:blipFill rotWithShape="1">
          <a:blip r:embed="rId3">
            <a:alphaModFix/>
          </a:blip>
          <a:srcRect b="0" l="0" r="0" t="0"/>
          <a:stretch/>
        </p:blipFill>
        <p:spPr>
          <a:xfrm>
            <a:off x="0" y="-594"/>
            <a:ext cx="12193055" cy="6858593"/>
          </a:xfrm>
          <a:prstGeom prst="rect">
            <a:avLst/>
          </a:prstGeom>
          <a:noFill/>
          <a:ln>
            <a:noFill/>
          </a:ln>
        </p:spPr>
      </p:pic>
      <p:pic>
        <p:nvPicPr>
          <p:cNvPr id="305" name="Google Shape;305;g266dc565cba_0_54"/>
          <p:cNvPicPr preferRelativeResize="0"/>
          <p:nvPr/>
        </p:nvPicPr>
        <p:blipFill rotWithShape="1">
          <a:blip r:embed="rId4">
            <a:alphaModFix/>
          </a:blip>
          <a:srcRect b="0" l="0" r="0" t="0"/>
          <a:stretch/>
        </p:blipFill>
        <p:spPr>
          <a:xfrm>
            <a:off x="7180291" y="-138083"/>
            <a:ext cx="4052895" cy="1878293"/>
          </a:xfrm>
          <a:prstGeom prst="rect">
            <a:avLst/>
          </a:prstGeom>
          <a:noFill/>
          <a:ln>
            <a:noFill/>
          </a:ln>
        </p:spPr>
      </p:pic>
      <p:sp>
        <p:nvSpPr>
          <p:cNvPr id="306" name="Google Shape;306;g266dc565cba_0_54"/>
          <p:cNvSpPr txBox="1"/>
          <p:nvPr/>
        </p:nvSpPr>
        <p:spPr>
          <a:xfrm>
            <a:off x="570701" y="367374"/>
            <a:ext cx="7059300" cy="1557600"/>
          </a:xfrm>
          <a:prstGeom prst="rect">
            <a:avLst/>
          </a:prstGeom>
          <a:noFill/>
          <a:ln>
            <a:noFill/>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Con ong làm mật, yêu hoa</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Con cá bơi, yêu nước; con chim ca, yêu trời</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Con người muốn sống, con ơi</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Phải yêu đồng chí, yêu người anh em.</a:t>
            </a:r>
            <a:endParaRPr b="0" i="0" sz="2800" u="none" cap="none" strike="noStrike">
              <a:solidFill>
                <a:srgbClr val="002060"/>
              </a:solidFill>
              <a:latin typeface="Cambria"/>
              <a:ea typeface="Cambria"/>
              <a:cs typeface="Cambria"/>
              <a:sym typeface="Cambria"/>
            </a:endParaRPr>
          </a:p>
        </p:txBody>
      </p:sp>
      <p:sp>
        <p:nvSpPr>
          <p:cNvPr id="307" name="Google Shape;307;g266dc565cba_0_54"/>
          <p:cNvSpPr txBox="1"/>
          <p:nvPr/>
        </p:nvSpPr>
        <p:spPr>
          <a:xfrm>
            <a:off x="649215" y="1909733"/>
            <a:ext cx="7059300" cy="1557600"/>
          </a:xfrm>
          <a:prstGeom prst="rect">
            <a:avLst/>
          </a:prstGeom>
          <a:noFill/>
          <a:ln>
            <a:noFill/>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Một ngôi sao, chẳng sáng đêm</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Một thân lúa chín, chẳng nên mùa vàng.</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Một người – đâu phải nhân gian?</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Sống chăng, một đốm lửa tàn mà thôi!</a:t>
            </a:r>
            <a:endParaRPr b="0" i="0" sz="2800" u="none" cap="none" strike="noStrike">
              <a:solidFill>
                <a:srgbClr val="002060"/>
              </a:solidFill>
              <a:latin typeface="Cambria"/>
              <a:ea typeface="Cambria"/>
              <a:cs typeface="Cambria"/>
              <a:sym typeface="Cambria"/>
            </a:endParaRPr>
          </a:p>
        </p:txBody>
      </p:sp>
      <p:sp>
        <p:nvSpPr>
          <p:cNvPr id="308" name="Google Shape;308;g266dc565cba_0_54"/>
          <p:cNvSpPr txBox="1"/>
          <p:nvPr/>
        </p:nvSpPr>
        <p:spPr>
          <a:xfrm>
            <a:off x="367796" y="3453859"/>
            <a:ext cx="7059300" cy="1557600"/>
          </a:xfrm>
          <a:prstGeom prst="rect">
            <a:avLst/>
          </a:prstGeom>
          <a:noFill/>
          <a:ln>
            <a:noFill/>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Núi cao bởi có đất bồi</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Núi chê đất thấp, núi ngồi ở đâu?</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Muôn dòng sông đổ biển sâu</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Biển chê sông nhỏ, biển đâu nước còn?</a:t>
            </a:r>
            <a:endParaRPr b="0" i="0" sz="2800" u="none" cap="none" strike="noStrike">
              <a:solidFill>
                <a:srgbClr val="002060"/>
              </a:solidFill>
              <a:latin typeface="Cambria"/>
              <a:ea typeface="Cambria"/>
              <a:cs typeface="Cambria"/>
              <a:sym typeface="Cambria"/>
            </a:endParaRPr>
          </a:p>
        </p:txBody>
      </p:sp>
      <p:sp>
        <p:nvSpPr>
          <p:cNvPr id="309" name="Google Shape;309;g266dc565cba_0_54"/>
          <p:cNvSpPr txBox="1"/>
          <p:nvPr/>
        </p:nvSpPr>
        <p:spPr>
          <a:xfrm>
            <a:off x="555711" y="5011208"/>
            <a:ext cx="7059300" cy="1557600"/>
          </a:xfrm>
          <a:prstGeom prst="rect">
            <a:avLst/>
          </a:prstGeom>
          <a:noFill/>
          <a:ln>
            <a:noFill/>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Tre già yêu lấy măng non</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Chắt chiu như mẹ yêu con tháng ngày</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Mai sau con lớn hơn thầy</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Các con ôm cả hai tay đất tròn.</a:t>
            </a:r>
            <a:endParaRPr/>
          </a:p>
        </p:txBody>
      </p:sp>
      <p:pic>
        <p:nvPicPr>
          <p:cNvPr id="310" name="Google Shape;310;g266dc565cba_0_54"/>
          <p:cNvPicPr preferRelativeResize="0"/>
          <p:nvPr/>
        </p:nvPicPr>
        <p:blipFill rotWithShape="1">
          <a:blip r:embed="rId5">
            <a:alphaModFix/>
          </a:blip>
          <a:srcRect b="0" l="0" r="0" t="0"/>
          <a:stretch/>
        </p:blipFill>
        <p:spPr>
          <a:xfrm>
            <a:off x="6570366" y="6236358"/>
            <a:ext cx="2222444" cy="92414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500"/>
                                        <p:tgtEl>
                                          <p:spTgt spid="306"/>
                                        </p:tgtEl>
                                      </p:cBhvr>
                                    </p:animEffect>
                                  </p:childTnLst>
                                </p:cTn>
                              </p:par>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500"/>
                                        <p:tgtEl>
                                          <p:spTgt spid="307"/>
                                        </p:tgtEl>
                                      </p:cBhvr>
                                    </p:animEffect>
                                  </p:childTnLst>
                                </p:cTn>
                              </p:par>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
                                        <p:tgtEl>
                                          <p:spTgt spid="308"/>
                                        </p:tgtEl>
                                      </p:cBhvr>
                                    </p:animEffect>
                                  </p:childTnLst>
                                </p:cTn>
                              </p:par>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500"/>
                                        <p:tgtEl>
                                          <p:spTgt spid="309"/>
                                        </p:tgtEl>
                                      </p:cBhvr>
                                    </p:animEffect>
                                  </p:childTnLst>
                                </p:cTn>
                              </p:par>
                              <p:par>
                                <p:cTn fill="hold" nodeType="with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AFA"/>
        </a:solidFill>
      </p:bgPr>
    </p:bg>
    <p:spTree>
      <p:nvGrpSpPr>
        <p:cNvPr id="315" name="Shape 315"/>
        <p:cNvGrpSpPr/>
        <p:nvPr/>
      </p:nvGrpSpPr>
      <p:grpSpPr>
        <a:xfrm>
          <a:off x="0" y="0"/>
          <a:ext cx="0" cy="0"/>
          <a:chOff x="0" y="0"/>
          <a:chExt cx="0" cy="0"/>
        </a:xfrm>
      </p:grpSpPr>
      <p:pic>
        <p:nvPicPr>
          <p:cNvPr id="316" name="Google Shape;316;p22"/>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317" name="Google Shape;317;p22"/>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318" name="Google Shape;318;p22"/>
          <p:cNvPicPr preferRelativeResize="0"/>
          <p:nvPr/>
        </p:nvPicPr>
        <p:blipFill rotWithShape="1">
          <a:blip r:embed="rId5">
            <a:alphaModFix/>
          </a:blip>
          <a:srcRect b="0" l="0" r="0" t="0"/>
          <a:stretch/>
        </p:blipFill>
        <p:spPr>
          <a:xfrm>
            <a:off x="2504667" y="0"/>
            <a:ext cx="3474720" cy="6858000"/>
          </a:xfrm>
          <a:prstGeom prst="rect">
            <a:avLst/>
          </a:prstGeom>
          <a:noFill/>
          <a:ln>
            <a:noFill/>
          </a:ln>
        </p:spPr>
      </p:pic>
      <p:pic>
        <p:nvPicPr>
          <p:cNvPr id="319" name="Google Shape;319;p22"/>
          <p:cNvPicPr preferRelativeResize="0"/>
          <p:nvPr/>
        </p:nvPicPr>
        <p:blipFill rotWithShape="1">
          <a:blip r:embed="rId6">
            <a:alphaModFix/>
          </a:blip>
          <a:srcRect b="0" l="0" r="0" t="0"/>
          <a:stretch/>
        </p:blipFill>
        <p:spPr>
          <a:xfrm>
            <a:off x="-47060" y="0"/>
            <a:ext cx="4863509" cy="6858000"/>
          </a:xfrm>
          <a:prstGeom prst="rect">
            <a:avLst/>
          </a:prstGeom>
          <a:noFill/>
          <a:ln>
            <a:noFill/>
          </a:ln>
        </p:spPr>
      </p:pic>
      <p:pic>
        <p:nvPicPr>
          <p:cNvPr id="320" name="Google Shape;320;p22"/>
          <p:cNvPicPr preferRelativeResize="0"/>
          <p:nvPr/>
        </p:nvPicPr>
        <p:blipFill rotWithShape="1">
          <a:blip r:embed="rId7">
            <a:alphaModFix/>
          </a:blip>
          <a:srcRect b="0" l="0" r="0" t="0"/>
          <a:stretch/>
        </p:blipFill>
        <p:spPr>
          <a:xfrm>
            <a:off x="1601047" y="1034321"/>
            <a:ext cx="9489107" cy="427857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
                                        <p:tgtEl>
                                          <p:spTgt spid="316"/>
                                        </p:tgtEl>
                                      </p:cBhvr>
                                    </p:animEffect>
                                  </p:childTnLst>
                                </p:cTn>
                              </p:par>
                              <p:par>
                                <p:cTn fill="hold" nodeType="withEffect" presetClass="entr" presetID="10" presetSubtype="0">
                                  <p:stCondLst>
                                    <p:cond delay="300"/>
                                  </p:stCondLst>
                                  <p:childTnLst>
                                    <p:set>
                                      <p:cBhvr>
                                        <p:cTn dur="1" fill="hold">
                                          <p:stCondLst>
                                            <p:cond delay="0"/>
                                          </p:stCondLst>
                                        </p:cTn>
                                        <p:tgtEl>
                                          <p:spTgt spid="317"/>
                                        </p:tgtEl>
                                        <p:attrNameLst>
                                          <p:attrName>style.visibility</p:attrName>
                                        </p:attrNameLst>
                                      </p:cBhvr>
                                      <p:to>
                                        <p:strVal val="visible"/>
                                      </p:to>
                                    </p:set>
                                    <p:animEffect filter="fade" transition="in">
                                      <p:cBhvr>
                                        <p:cTn dur="500"/>
                                        <p:tgtEl>
                                          <p:spTgt spid="317"/>
                                        </p:tgtEl>
                                      </p:cBhvr>
                                    </p:animEffect>
                                  </p:childTnLst>
                                </p:cTn>
                              </p:par>
                              <p:par>
                                <p:cTn fill="hold" nodeType="withEffect" presetClass="entr" presetID="10" presetSubtype="0">
                                  <p:stCondLst>
                                    <p:cond delay="30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AFA"/>
        </a:solidFill>
      </p:bgPr>
    </p:bg>
    <p:spTree>
      <p:nvGrpSpPr>
        <p:cNvPr id="325" name="Shape 325"/>
        <p:cNvGrpSpPr/>
        <p:nvPr/>
      </p:nvGrpSpPr>
      <p:grpSpPr>
        <a:xfrm>
          <a:off x="0" y="0"/>
          <a:ext cx="0" cy="0"/>
          <a:chOff x="0" y="0"/>
          <a:chExt cx="0" cy="0"/>
        </a:xfrm>
      </p:grpSpPr>
      <p:pic>
        <p:nvPicPr>
          <p:cNvPr id="326" name="Google Shape;326;p23"/>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327" name="Google Shape;327;p23"/>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328" name="Google Shape;328;p23"/>
          <p:cNvPicPr preferRelativeResize="0"/>
          <p:nvPr/>
        </p:nvPicPr>
        <p:blipFill rotWithShape="1">
          <a:blip r:embed="rId5">
            <a:alphaModFix/>
          </a:blip>
          <a:srcRect b="0" l="0" r="0" t="0"/>
          <a:stretch/>
        </p:blipFill>
        <p:spPr>
          <a:xfrm>
            <a:off x="2504667" y="0"/>
            <a:ext cx="3474720" cy="6858000"/>
          </a:xfrm>
          <a:prstGeom prst="rect">
            <a:avLst/>
          </a:prstGeom>
          <a:noFill/>
          <a:ln>
            <a:noFill/>
          </a:ln>
        </p:spPr>
      </p:pic>
      <p:grpSp>
        <p:nvGrpSpPr>
          <p:cNvPr id="329" name="Google Shape;329;p23"/>
          <p:cNvGrpSpPr/>
          <p:nvPr/>
        </p:nvGrpSpPr>
        <p:grpSpPr>
          <a:xfrm>
            <a:off x="599162" y="260442"/>
            <a:ext cx="11163353" cy="1303724"/>
            <a:chOff x="197374" y="173695"/>
            <a:chExt cx="11163353" cy="1303724"/>
          </a:xfrm>
        </p:grpSpPr>
        <p:sp>
          <p:nvSpPr>
            <p:cNvPr id="330" name="Google Shape;330;p23"/>
            <p:cNvSpPr/>
            <p:nvPr/>
          </p:nvSpPr>
          <p:spPr>
            <a:xfrm>
              <a:off x="197374" y="173695"/>
              <a:ext cx="11163353" cy="1303724"/>
            </a:xfrm>
            <a:prstGeom prst="roundRect">
              <a:avLst>
                <a:gd fmla="val 16667" name="adj"/>
              </a:avLst>
            </a:prstGeom>
            <a:solidFill>
              <a:schemeClr val="lt1"/>
            </a:solidFill>
            <a:ln cap="flat" cmpd="sng" w="28575">
              <a:solidFill>
                <a:srgbClr val="548135"/>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1" name="Google Shape;331;p23"/>
            <p:cNvSpPr txBox="1"/>
            <p:nvPr/>
          </p:nvSpPr>
          <p:spPr>
            <a:xfrm>
              <a:off x="451976" y="337052"/>
              <a:ext cx="10654148" cy="70788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vi-VN" sz="4000">
                  <a:solidFill>
                    <a:schemeClr val="dk1"/>
                  </a:solidFill>
                  <a:latin typeface="Cambria"/>
                  <a:ea typeface="Cambria"/>
                  <a:cs typeface="Cambria"/>
                  <a:sym typeface="Cambria"/>
                </a:rPr>
                <a:t>1. Tìm tính từ có trong khổ thơ thứ ba.  </a:t>
              </a:r>
              <a:endParaRPr b="1" sz="6600">
                <a:solidFill>
                  <a:srgbClr val="C55A11"/>
                </a:solidFill>
                <a:latin typeface="Cambria"/>
                <a:ea typeface="Cambria"/>
                <a:cs typeface="Cambria"/>
                <a:sym typeface="Cambria"/>
              </a:endParaRPr>
            </a:p>
          </p:txBody>
        </p:sp>
      </p:grpSp>
      <p:grpSp>
        <p:nvGrpSpPr>
          <p:cNvPr id="332" name="Google Shape;332;p23"/>
          <p:cNvGrpSpPr/>
          <p:nvPr/>
        </p:nvGrpSpPr>
        <p:grpSpPr>
          <a:xfrm>
            <a:off x="853764" y="1796805"/>
            <a:ext cx="10654147" cy="3569673"/>
            <a:chOff x="269823" y="2333933"/>
            <a:chExt cx="7315199" cy="3122487"/>
          </a:xfrm>
        </p:grpSpPr>
        <p:grpSp>
          <p:nvGrpSpPr>
            <p:cNvPr id="333" name="Google Shape;333;p23"/>
            <p:cNvGrpSpPr/>
            <p:nvPr/>
          </p:nvGrpSpPr>
          <p:grpSpPr>
            <a:xfrm>
              <a:off x="269823" y="2333933"/>
              <a:ext cx="7315199" cy="3122487"/>
              <a:chOff x="1170319" y="2385870"/>
              <a:chExt cx="9842090" cy="4178710"/>
            </a:xfrm>
          </p:grpSpPr>
          <p:sp>
            <p:nvSpPr>
              <p:cNvPr id="334" name="Google Shape;334;p23"/>
              <p:cNvSpPr/>
              <p:nvPr/>
            </p:nvSpPr>
            <p:spPr>
              <a:xfrm>
                <a:off x="1170319" y="2385870"/>
                <a:ext cx="9842090" cy="417871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35" name="Google Shape;335;p23"/>
              <p:cNvSpPr/>
              <p:nvPr/>
            </p:nvSpPr>
            <p:spPr>
              <a:xfrm>
                <a:off x="1333771" y="2551630"/>
                <a:ext cx="9515116" cy="3870382"/>
              </a:xfrm>
              <a:prstGeom prst="roundRect">
                <a:avLst>
                  <a:gd fmla="val 13373" name="adj"/>
                </a:avLst>
              </a:prstGeom>
              <a:noFill/>
              <a:ln cap="flat" cmpd="sng" w="9525">
                <a:solidFill>
                  <a:srgbClr val="4E167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sp>
          <p:nvSpPr>
            <p:cNvPr id="336" name="Google Shape;336;p23"/>
            <p:cNvSpPr txBox="1"/>
            <p:nvPr/>
          </p:nvSpPr>
          <p:spPr>
            <a:xfrm>
              <a:off x="331523" y="2674886"/>
              <a:ext cx="7054271" cy="21517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vi-VN" sz="4400">
                  <a:solidFill>
                    <a:srgbClr val="C55A11"/>
                  </a:solidFill>
                  <a:latin typeface="Cambria"/>
                  <a:ea typeface="Cambria"/>
                  <a:cs typeface="Cambria"/>
                  <a:sym typeface="Cambria"/>
                </a:rPr>
                <a:t>Núi cao bởi có đất bồi</a:t>
              </a:r>
              <a:endParaRPr/>
            </a:p>
            <a:p>
              <a:pPr indent="0" lvl="0" marL="0" marR="0" rtl="0" algn="ctr">
                <a:spcBef>
                  <a:spcPts val="0"/>
                </a:spcBef>
                <a:spcAft>
                  <a:spcPts val="0"/>
                </a:spcAft>
                <a:buNone/>
              </a:pPr>
              <a:r>
                <a:rPr b="1" lang="vi-VN" sz="4400">
                  <a:solidFill>
                    <a:srgbClr val="C55A11"/>
                  </a:solidFill>
                  <a:latin typeface="Cambria"/>
                  <a:ea typeface="Cambria"/>
                  <a:cs typeface="Cambria"/>
                  <a:sym typeface="Cambria"/>
                </a:rPr>
                <a:t>Núi chê đất thấp, núi ngồi ở đâu?</a:t>
              </a:r>
              <a:endParaRPr/>
            </a:p>
            <a:p>
              <a:pPr indent="0" lvl="0" marL="0" marR="0" rtl="0" algn="ctr">
                <a:spcBef>
                  <a:spcPts val="0"/>
                </a:spcBef>
                <a:spcAft>
                  <a:spcPts val="0"/>
                </a:spcAft>
                <a:buNone/>
              </a:pPr>
              <a:r>
                <a:rPr b="1" lang="vi-VN" sz="4400">
                  <a:solidFill>
                    <a:srgbClr val="C55A11"/>
                  </a:solidFill>
                  <a:latin typeface="Cambria"/>
                  <a:ea typeface="Cambria"/>
                  <a:cs typeface="Cambria"/>
                  <a:sym typeface="Cambria"/>
                </a:rPr>
                <a:t>Muôn dòng sông đổ biển sâu</a:t>
              </a:r>
              <a:endParaRPr/>
            </a:p>
            <a:p>
              <a:pPr indent="0" lvl="0" marL="0" marR="0" rtl="0" algn="ctr">
                <a:spcBef>
                  <a:spcPts val="0"/>
                </a:spcBef>
                <a:spcAft>
                  <a:spcPts val="0"/>
                </a:spcAft>
                <a:buNone/>
              </a:pPr>
              <a:r>
                <a:rPr b="1" lang="vi-VN" sz="4400">
                  <a:solidFill>
                    <a:srgbClr val="C55A11"/>
                  </a:solidFill>
                  <a:latin typeface="Cambria"/>
                  <a:ea typeface="Cambria"/>
                  <a:cs typeface="Cambria"/>
                  <a:sym typeface="Cambria"/>
                </a:rPr>
                <a:t>Biển chê sông nhỏ, biển đâu nước còn?</a:t>
              </a:r>
              <a:endParaRPr b="1" sz="4400">
                <a:solidFill>
                  <a:srgbClr val="C55A11"/>
                </a:solidFill>
                <a:latin typeface="Cambria"/>
                <a:ea typeface="Cambria"/>
                <a:cs typeface="Cambria"/>
                <a:sym typeface="Cambria"/>
              </a:endParaRPr>
            </a:p>
          </p:txBody>
        </p:sp>
      </p:grpSp>
      <p:cxnSp>
        <p:nvCxnSpPr>
          <p:cNvPr id="337" name="Google Shape;337;p23"/>
          <p:cNvCxnSpPr/>
          <p:nvPr/>
        </p:nvCxnSpPr>
        <p:spPr>
          <a:xfrm>
            <a:off x="4362138" y="2833141"/>
            <a:ext cx="839449" cy="0"/>
          </a:xfrm>
          <a:prstGeom prst="straightConnector1">
            <a:avLst/>
          </a:prstGeom>
          <a:noFill/>
          <a:ln cap="flat" cmpd="sng" w="38100">
            <a:solidFill>
              <a:srgbClr val="00CC00"/>
            </a:solidFill>
            <a:prstDash val="solid"/>
            <a:miter lim="800000"/>
            <a:headEnd len="sm" w="sm" type="none"/>
            <a:tailEnd len="sm" w="sm" type="none"/>
          </a:ln>
        </p:spPr>
      </p:cxnSp>
      <p:cxnSp>
        <p:nvCxnSpPr>
          <p:cNvPr id="338" name="Google Shape;338;p23"/>
          <p:cNvCxnSpPr/>
          <p:nvPr/>
        </p:nvCxnSpPr>
        <p:spPr>
          <a:xfrm>
            <a:off x="4874301" y="3506075"/>
            <a:ext cx="1188720" cy="0"/>
          </a:xfrm>
          <a:prstGeom prst="straightConnector1">
            <a:avLst/>
          </a:prstGeom>
          <a:noFill/>
          <a:ln cap="flat" cmpd="sng" w="38100">
            <a:solidFill>
              <a:srgbClr val="00CC00"/>
            </a:solidFill>
            <a:prstDash val="solid"/>
            <a:miter lim="800000"/>
            <a:headEnd len="sm" w="sm" type="none"/>
            <a:tailEnd len="sm" w="sm" type="none"/>
          </a:ln>
        </p:spPr>
      </p:cxnSp>
      <p:cxnSp>
        <p:nvCxnSpPr>
          <p:cNvPr id="339" name="Google Shape;339;p23"/>
          <p:cNvCxnSpPr/>
          <p:nvPr/>
        </p:nvCxnSpPr>
        <p:spPr>
          <a:xfrm>
            <a:off x="8816715" y="4184754"/>
            <a:ext cx="839449" cy="0"/>
          </a:xfrm>
          <a:prstGeom prst="straightConnector1">
            <a:avLst/>
          </a:prstGeom>
          <a:noFill/>
          <a:ln cap="flat" cmpd="sng" w="38100">
            <a:solidFill>
              <a:srgbClr val="00CC00"/>
            </a:solidFill>
            <a:prstDash val="solid"/>
            <a:miter lim="800000"/>
            <a:headEnd len="sm" w="sm" type="none"/>
            <a:tailEnd len="sm" w="sm" type="none"/>
          </a:ln>
        </p:spPr>
      </p:cxnSp>
      <p:cxnSp>
        <p:nvCxnSpPr>
          <p:cNvPr id="340" name="Google Shape;340;p23"/>
          <p:cNvCxnSpPr/>
          <p:nvPr/>
        </p:nvCxnSpPr>
        <p:spPr>
          <a:xfrm>
            <a:off x="4769371" y="4863987"/>
            <a:ext cx="1005840" cy="0"/>
          </a:xfrm>
          <a:prstGeom prst="straightConnector1">
            <a:avLst/>
          </a:prstGeom>
          <a:noFill/>
          <a:ln cap="flat" cmpd="sng" w="38100">
            <a:solidFill>
              <a:srgbClr val="00CC00"/>
            </a:solidFill>
            <a:prstDash val="solid"/>
            <a:miter lim="800000"/>
            <a:headEnd len="sm" w="sm" type="none"/>
            <a:tailEnd len="sm" w="sm" type="none"/>
          </a:ln>
        </p:spPr>
      </p:cxn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500"/>
                                        <p:tgtEl>
                                          <p:spTgt spid="326"/>
                                        </p:tgtEl>
                                      </p:cBhvr>
                                    </p:animEffect>
                                  </p:childTnLst>
                                </p:cTn>
                              </p:par>
                              <p:par>
                                <p:cTn fill="hold" nodeType="withEffect" presetClass="entr" presetID="10" presetSubtype="0">
                                  <p:stCondLst>
                                    <p:cond delay="300"/>
                                  </p:stCondLst>
                                  <p:childTnLst>
                                    <p:set>
                                      <p:cBhvr>
                                        <p:cTn dur="1" fill="hold">
                                          <p:stCondLst>
                                            <p:cond delay="0"/>
                                          </p:stCondLst>
                                        </p:cTn>
                                        <p:tgtEl>
                                          <p:spTgt spid="327"/>
                                        </p:tgtEl>
                                        <p:attrNameLst>
                                          <p:attrName>style.visibility</p:attrName>
                                        </p:attrNameLst>
                                      </p:cBhvr>
                                      <p:to>
                                        <p:strVal val="visible"/>
                                      </p:to>
                                    </p:set>
                                    <p:animEffect filter="fade" transition="in">
                                      <p:cBhvr>
                                        <p:cTn dur="500"/>
                                        <p:tgtEl>
                                          <p:spTgt spid="327"/>
                                        </p:tgtEl>
                                      </p:cBhvr>
                                    </p:animEffect>
                                  </p:childTnLst>
                                </p:cTn>
                              </p:par>
                              <p:par>
                                <p:cTn fill="hold" nodeType="withEffect" presetClass="entr" presetID="10" presetSubtype="0">
                                  <p:stCondLst>
                                    <p:cond delay="30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500"/>
                                        <p:tgtEl>
                                          <p:spTgt spid="3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500"/>
                                        <p:tgtEl>
                                          <p:spTgt spid="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500"/>
                                        <p:tgtEl>
                                          <p:spTgt spid="3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500"/>
                                        <p:tgtEl>
                                          <p:spTgt spid="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AFA"/>
        </a:solidFill>
      </p:bgPr>
    </p:bg>
    <p:spTree>
      <p:nvGrpSpPr>
        <p:cNvPr id="345" name="Shape 345"/>
        <p:cNvGrpSpPr/>
        <p:nvPr/>
      </p:nvGrpSpPr>
      <p:grpSpPr>
        <a:xfrm>
          <a:off x="0" y="0"/>
          <a:ext cx="0" cy="0"/>
          <a:chOff x="0" y="0"/>
          <a:chExt cx="0" cy="0"/>
        </a:xfrm>
      </p:grpSpPr>
      <p:pic>
        <p:nvPicPr>
          <p:cNvPr id="346" name="Google Shape;346;p2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347" name="Google Shape;347;p24"/>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348" name="Google Shape;348;p24"/>
          <p:cNvPicPr preferRelativeResize="0"/>
          <p:nvPr/>
        </p:nvPicPr>
        <p:blipFill rotWithShape="1">
          <a:blip r:embed="rId5">
            <a:alphaModFix/>
          </a:blip>
          <a:srcRect b="0" l="0" r="0" t="0"/>
          <a:stretch/>
        </p:blipFill>
        <p:spPr>
          <a:xfrm>
            <a:off x="2504667" y="0"/>
            <a:ext cx="3474720" cy="6858000"/>
          </a:xfrm>
          <a:prstGeom prst="rect">
            <a:avLst/>
          </a:prstGeom>
          <a:noFill/>
          <a:ln>
            <a:noFill/>
          </a:ln>
        </p:spPr>
      </p:pic>
      <p:grpSp>
        <p:nvGrpSpPr>
          <p:cNvPr id="349" name="Google Shape;349;p24"/>
          <p:cNvGrpSpPr/>
          <p:nvPr/>
        </p:nvGrpSpPr>
        <p:grpSpPr>
          <a:xfrm>
            <a:off x="599162" y="260442"/>
            <a:ext cx="11163353" cy="1303724"/>
            <a:chOff x="197374" y="173695"/>
            <a:chExt cx="11163353" cy="1303724"/>
          </a:xfrm>
        </p:grpSpPr>
        <p:sp>
          <p:nvSpPr>
            <p:cNvPr id="350" name="Google Shape;350;p24"/>
            <p:cNvSpPr/>
            <p:nvPr/>
          </p:nvSpPr>
          <p:spPr>
            <a:xfrm>
              <a:off x="197374" y="173695"/>
              <a:ext cx="11163353" cy="1303724"/>
            </a:xfrm>
            <a:prstGeom prst="roundRect">
              <a:avLst>
                <a:gd fmla="val 16667" name="adj"/>
              </a:avLst>
            </a:prstGeom>
            <a:solidFill>
              <a:schemeClr val="lt1"/>
            </a:solidFill>
            <a:ln cap="flat" cmpd="sng" w="28575">
              <a:solidFill>
                <a:srgbClr val="548135"/>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1" name="Google Shape;351;p24"/>
            <p:cNvSpPr txBox="1"/>
            <p:nvPr/>
          </p:nvSpPr>
          <p:spPr>
            <a:xfrm>
              <a:off x="451976" y="202142"/>
              <a:ext cx="10654148"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vi-VN" sz="3600">
                  <a:solidFill>
                    <a:schemeClr val="dk1"/>
                  </a:solidFill>
                  <a:latin typeface="Cambria"/>
                  <a:ea typeface="Cambria"/>
                  <a:cs typeface="Cambria"/>
                  <a:sym typeface="Cambria"/>
                </a:rPr>
                <a:t>2. Đặt 2 – 3 câu với những tính từ vừa tìm được. Xác định chủ ngữ, vị ngữ của từng câu.</a:t>
              </a:r>
              <a:endParaRPr b="1" sz="11500">
                <a:solidFill>
                  <a:srgbClr val="C55A11"/>
                </a:solidFill>
                <a:latin typeface="Cambria"/>
                <a:ea typeface="Cambria"/>
                <a:cs typeface="Cambria"/>
                <a:sym typeface="Cambria"/>
              </a:endParaRPr>
            </a:p>
          </p:txBody>
        </p:sp>
      </p:grpSp>
      <p:grpSp>
        <p:nvGrpSpPr>
          <p:cNvPr id="352" name="Google Shape;352;p24"/>
          <p:cNvGrpSpPr/>
          <p:nvPr/>
        </p:nvGrpSpPr>
        <p:grpSpPr>
          <a:xfrm>
            <a:off x="817994" y="1699368"/>
            <a:ext cx="1933732" cy="1289153"/>
            <a:chOff x="554192" y="1708881"/>
            <a:chExt cx="1933732" cy="1289153"/>
          </a:xfrm>
        </p:grpSpPr>
        <p:sp>
          <p:nvSpPr>
            <p:cNvPr id="353" name="Google Shape;353;p24"/>
            <p:cNvSpPr/>
            <p:nvPr/>
          </p:nvSpPr>
          <p:spPr>
            <a:xfrm>
              <a:off x="554192" y="1708881"/>
              <a:ext cx="1933732" cy="1289153"/>
            </a:xfrm>
            <a:prstGeom prst="cloud">
              <a:avLst/>
            </a:prstGeom>
            <a:solidFill>
              <a:srgbClr val="1C8416"/>
            </a:solidFill>
            <a:ln cap="flat" cmpd="sng" w="12700">
              <a:solidFill>
                <a:srgbClr val="2E250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4" name="Google Shape;354;p24"/>
            <p:cNvSpPr txBox="1"/>
            <p:nvPr/>
          </p:nvSpPr>
          <p:spPr>
            <a:xfrm>
              <a:off x="839006" y="1939554"/>
              <a:ext cx="160394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4000">
                  <a:solidFill>
                    <a:schemeClr val="lt1"/>
                  </a:solidFill>
                  <a:latin typeface="Cambria"/>
                  <a:ea typeface="Cambria"/>
                  <a:cs typeface="Cambria"/>
                  <a:sym typeface="Cambria"/>
                </a:rPr>
                <a:t> cao</a:t>
              </a:r>
              <a:endParaRPr b="1" sz="4000">
                <a:solidFill>
                  <a:schemeClr val="lt1"/>
                </a:solidFill>
                <a:latin typeface="Cambria"/>
                <a:ea typeface="Cambria"/>
                <a:cs typeface="Cambria"/>
                <a:sym typeface="Cambria"/>
              </a:endParaRPr>
            </a:p>
          </p:txBody>
        </p:sp>
      </p:grpSp>
      <p:grpSp>
        <p:nvGrpSpPr>
          <p:cNvPr id="355" name="Google Shape;355;p24"/>
          <p:cNvGrpSpPr/>
          <p:nvPr/>
        </p:nvGrpSpPr>
        <p:grpSpPr>
          <a:xfrm>
            <a:off x="3692798" y="1675710"/>
            <a:ext cx="1933732" cy="1289153"/>
            <a:chOff x="554192" y="1708881"/>
            <a:chExt cx="1933732" cy="1289153"/>
          </a:xfrm>
        </p:grpSpPr>
        <p:sp>
          <p:nvSpPr>
            <p:cNvPr id="356" name="Google Shape;356;p24"/>
            <p:cNvSpPr/>
            <p:nvPr/>
          </p:nvSpPr>
          <p:spPr>
            <a:xfrm>
              <a:off x="554192" y="1708881"/>
              <a:ext cx="1933732" cy="1289153"/>
            </a:xfrm>
            <a:prstGeom prst="cloud">
              <a:avLst/>
            </a:prstGeom>
            <a:solidFill>
              <a:srgbClr val="1C8416"/>
            </a:solidFill>
            <a:ln cap="flat" cmpd="sng" w="12700">
              <a:solidFill>
                <a:srgbClr val="2E250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7" name="Google Shape;357;p24"/>
            <p:cNvSpPr txBox="1"/>
            <p:nvPr/>
          </p:nvSpPr>
          <p:spPr>
            <a:xfrm>
              <a:off x="839006" y="1939554"/>
              <a:ext cx="160394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4000">
                  <a:solidFill>
                    <a:schemeClr val="lt1"/>
                  </a:solidFill>
                  <a:latin typeface="Cambria"/>
                  <a:ea typeface="Cambria"/>
                  <a:cs typeface="Cambria"/>
                  <a:sym typeface="Cambria"/>
                </a:rPr>
                <a:t> thấp</a:t>
              </a:r>
              <a:endParaRPr b="1" sz="4000">
                <a:solidFill>
                  <a:schemeClr val="lt1"/>
                </a:solidFill>
                <a:latin typeface="Cambria"/>
                <a:ea typeface="Cambria"/>
                <a:cs typeface="Cambria"/>
                <a:sym typeface="Cambria"/>
              </a:endParaRPr>
            </a:p>
          </p:txBody>
        </p:sp>
      </p:grpSp>
      <p:grpSp>
        <p:nvGrpSpPr>
          <p:cNvPr id="358" name="Google Shape;358;p24"/>
          <p:cNvGrpSpPr/>
          <p:nvPr/>
        </p:nvGrpSpPr>
        <p:grpSpPr>
          <a:xfrm>
            <a:off x="439249" y="3123814"/>
            <a:ext cx="11313494" cy="3261057"/>
            <a:chOff x="1170319" y="2385870"/>
            <a:chExt cx="9842100" cy="4178700"/>
          </a:xfrm>
        </p:grpSpPr>
        <p:sp>
          <p:nvSpPr>
            <p:cNvPr id="359" name="Google Shape;359;p24"/>
            <p:cNvSpPr/>
            <p:nvPr/>
          </p:nvSpPr>
          <p:spPr>
            <a:xfrm>
              <a:off x="1170319" y="2385870"/>
              <a:ext cx="9842100" cy="417870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60" name="Google Shape;360;p24"/>
            <p:cNvSpPr/>
            <p:nvPr/>
          </p:nvSpPr>
          <p:spPr>
            <a:xfrm>
              <a:off x="1333771" y="2551630"/>
              <a:ext cx="9515100" cy="3870300"/>
            </a:xfrm>
            <a:prstGeom prst="roundRect">
              <a:avLst>
                <a:gd fmla="val 13373" name="adj"/>
              </a:avLst>
            </a:prstGeom>
            <a:noFill/>
            <a:ln cap="flat" cmpd="sng" w="9525">
              <a:solidFill>
                <a:srgbClr val="4E167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grpSp>
        <p:nvGrpSpPr>
          <p:cNvPr id="361" name="Google Shape;361;p24"/>
          <p:cNvGrpSpPr/>
          <p:nvPr/>
        </p:nvGrpSpPr>
        <p:grpSpPr>
          <a:xfrm>
            <a:off x="6428417" y="1645405"/>
            <a:ext cx="1933732" cy="1289153"/>
            <a:chOff x="554192" y="1708881"/>
            <a:chExt cx="1933732" cy="1289153"/>
          </a:xfrm>
        </p:grpSpPr>
        <p:sp>
          <p:nvSpPr>
            <p:cNvPr id="362" name="Google Shape;362;p24"/>
            <p:cNvSpPr/>
            <p:nvPr/>
          </p:nvSpPr>
          <p:spPr>
            <a:xfrm>
              <a:off x="554192" y="1708881"/>
              <a:ext cx="1933732" cy="1289153"/>
            </a:xfrm>
            <a:prstGeom prst="cloud">
              <a:avLst/>
            </a:prstGeom>
            <a:solidFill>
              <a:srgbClr val="1C8416"/>
            </a:solidFill>
            <a:ln cap="flat" cmpd="sng" w="12700">
              <a:solidFill>
                <a:srgbClr val="2E250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3" name="Google Shape;363;p24"/>
            <p:cNvSpPr txBox="1"/>
            <p:nvPr/>
          </p:nvSpPr>
          <p:spPr>
            <a:xfrm>
              <a:off x="839006" y="1939554"/>
              <a:ext cx="160394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4000">
                  <a:solidFill>
                    <a:schemeClr val="lt1"/>
                  </a:solidFill>
                  <a:latin typeface="Cambria"/>
                  <a:ea typeface="Cambria"/>
                  <a:cs typeface="Cambria"/>
                  <a:sym typeface="Cambria"/>
                </a:rPr>
                <a:t> sâu</a:t>
              </a:r>
              <a:endParaRPr b="1" sz="4000">
                <a:solidFill>
                  <a:schemeClr val="lt1"/>
                </a:solidFill>
                <a:latin typeface="Cambria"/>
                <a:ea typeface="Cambria"/>
                <a:cs typeface="Cambria"/>
                <a:sym typeface="Cambria"/>
              </a:endParaRPr>
            </a:p>
          </p:txBody>
        </p:sp>
      </p:grpSp>
      <p:grpSp>
        <p:nvGrpSpPr>
          <p:cNvPr id="364" name="Google Shape;364;p24"/>
          <p:cNvGrpSpPr/>
          <p:nvPr/>
        </p:nvGrpSpPr>
        <p:grpSpPr>
          <a:xfrm>
            <a:off x="9340091" y="1584236"/>
            <a:ext cx="1933732" cy="1289153"/>
            <a:chOff x="554192" y="1708881"/>
            <a:chExt cx="1933732" cy="1289153"/>
          </a:xfrm>
        </p:grpSpPr>
        <p:sp>
          <p:nvSpPr>
            <p:cNvPr id="365" name="Google Shape;365;p24"/>
            <p:cNvSpPr/>
            <p:nvPr/>
          </p:nvSpPr>
          <p:spPr>
            <a:xfrm>
              <a:off x="554192" y="1708881"/>
              <a:ext cx="1933732" cy="1289153"/>
            </a:xfrm>
            <a:prstGeom prst="cloud">
              <a:avLst/>
            </a:prstGeom>
            <a:solidFill>
              <a:srgbClr val="1C8416"/>
            </a:solidFill>
            <a:ln cap="flat" cmpd="sng" w="12700">
              <a:solidFill>
                <a:srgbClr val="2E250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6" name="Google Shape;366;p24"/>
            <p:cNvSpPr txBox="1"/>
            <p:nvPr/>
          </p:nvSpPr>
          <p:spPr>
            <a:xfrm>
              <a:off x="839006" y="1939554"/>
              <a:ext cx="160394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vi-VN" sz="4000">
                  <a:solidFill>
                    <a:schemeClr val="lt1"/>
                  </a:solidFill>
                  <a:latin typeface="Cambria"/>
                  <a:ea typeface="Cambria"/>
                  <a:cs typeface="Cambria"/>
                  <a:sym typeface="Cambria"/>
                </a:rPr>
                <a:t> nhỏ</a:t>
              </a:r>
              <a:endParaRPr b="1" sz="4000">
                <a:solidFill>
                  <a:schemeClr val="lt1"/>
                </a:solidFill>
                <a:latin typeface="Cambria"/>
                <a:ea typeface="Cambria"/>
                <a:cs typeface="Cambria"/>
                <a:sym typeface="Cambria"/>
              </a:endParaRPr>
            </a:p>
          </p:txBody>
        </p:sp>
      </p:gr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par>
                                <p:cTn fill="hold" nodeType="withEffect" presetClass="entr" presetID="10" presetSubtype="0">
                                  <p:stCondLst>
                                    <p:cond delay="30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par>
                                <p:cTn fill="hold" nodeType="withEffect" presetClass="entr" presetID="10" presetSubtype="0">
                                  <p:stCondLst>
                                    <p:cond delay="300"/>
                                  </p:stCondLst>
                                  <p:childTnLst>
                                    <p:set>
                                      <p:cBhvr>
                                        <p:cTn dur="1" fill="hold">
                                          <p:stCondLst>
                                            <p:cond delay="0"/>
                                          </p:stCondLst>
                                        </p:cTn>
                                        <p:tgtEl>
                                          <p:spTgt spid="348"/>
                                        </p:tgtEl>
                                        <p:attrNameLst>
                                          <p:attrName>style.visibility</p:attrName>
                                        </p:attrNameLst>
                                      </p:cBhvr>
                                      <p:to>
                                        <p:strVal val="visible"/>
                                      </p:to>
                                    </p:set>
                                    <p:animEffect filter="fade" transition="in">
                                      <p:cBhvr>
                                        <p:cTn dur="1000"/>
                                        <p:tgtEl>
                                          <p:spTgt spid="3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par>
                                <p:cTn fill="hold" nodeType="with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500"/>
                                        <p:tgtEl>
                                          <p:spTgt spid="355"/>
                                        </p:tgtEl>
                                      </p:cBhvr>
                                    </p:animEffect>
                                  </p:childTnLst>
                                </p:cTn>
                              </p:par>
                              <p:par>
                                <p:cTn fill="hold" nodeType="with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
                                        <p:tgtEl>
                                          <p:spTgt spid="361"/>
                                        </p:tgtEl>
                                      </p:cBhvr>
                                    </p:animEffect>
                                  </p:childTnLst>
                                </p:cTn>
                              </p:par>
                              <p:par>
                                <p:cTn fill="hold" nodeType="with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500"/>
                                        <p:tgtEl>
                                          <p:spTgt spid="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500"/>
                                        <p:tgtEl>
                                          <p:spTgt spid="3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AFA"/>
        </a:solidFill>
      </p:bgPr>
    </p:bg>
    <p:spTree>
      <p:nvGrpSpPr>
        <p:cNvPr id="371" name="Shape 371"/>
        <p:cNvGrpSpPr/>
        <p:nvPr/>
      </p:nvGrpSpPr>
      <p:grpSpPr>
        <a:xfrm>
          <a:off x="0" y="0"/>
          <a:ext cx="0" cy="0"/>
          <a:chOff x="0" y="0"/>
          <a:chExt cx="0" cy="0"/>
        </a:xfrm>
      </p:grpSpPr>
      <p:pic>
        <p:nvPicPr>
          <p:cNvPr id="372" name="Google Shape;372;p25"/>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373" name="Google Shape;373;p25"/>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374" name="Google Shape;374;p25"/>
          <p:cNvPicPr preferRelativeResize="0"/>
          <p:nvPr/>
        </p:nvPicPr>
        <p:blipFill rotWithShape="1">
          <a:blip r:embed="rId5">
            <a:alphaModFix/>
          </a:blip>
          <a:srcRect b="0" l="0" r="0" t="0"/>
          <a:stretch/>
        </p:blipFill>
        <p:spPr>
          <a:xfrm>
            <a:off x="2504667" y="0"/>
            <a:ext cx="3474720" cy="6858000"/>
          </a:xfrm>
          <a:prstGeom prst="rect">
            <a:avLst/>
          </a:prstGeom>
          <a:noFill/>
          <a:ln>
            <a:noFill/>
          </a:ln>
        </p:spPr>
      </p:pic>
      <p:pic>
        <p:nvPicPr>
          <p:cNvPr id="375" name="Google Shape;375;p25"/>
          <p:cNvPicPr preferRelativeResize="0"/>
          <p:nvPr/>
        </p:nvPicPr>
        <p:blipFill rotWithShape="1">
          <a:blip r:embed="rId6">
            <a:alphaModFix/>
          </a:blip>
          <a:srcRect b="0" l="0" r="0" t="0"/>
          <a:stretch/>
        </p:blipFill>
        <p:spPr>
          <a:xfrm>
            <a:off x="0" y="483531"/>
            <a:ext cx="5676769" cy="3039158"/>
          </a:xfrm>
          <a:prstGeom prst="rect">
            <a:avLst/>
          </a:prstGeom>
          <a:noFill/>
          <a:ln>
            <a:noFill/>
          </a:ln>
        </p:spPr>
      </p:pic>
      <p:grpSp>
        <p:nvGrpSpPr>
          <p:cNvPr id="376" name="Google Shape;376;p25"/>
          <p:cNvGrpSpPr/>
          <p:nvPr/>
        </p:nvGrpSpPr>
        <p:grpSpPr>
          <a:xfrm>
            <a:off x="3792511" y="2855380"/>
            <a:ext cx="7210269" cy="2995764"/>
            <a:chOff x="197374" y="173694"/>
            <a:chExt cx="11163353" cy="1588468"/>
          </a:xfrm>
        </p:grpSpPr>
        <p:sp>
          <p:nvSpPr>
            <p:cNvPr id="377" name="Google Shape;377;p25"/>
            <p:cNvSpPr/>
            <p:nvPr/>
          </p:nvSpPr>
          <p:spPr>
            <a:xfrm>
              <a:off x="197374" y="173694"/>
              <a:ext cx="11163353" cy="1474997"/>
            </a:xfrm>
            <a:prstGeom prst="roundRect">
              <a:avLst>
                <a:gd fmla="val 16667" name="adj"/>
              </a:avLst>
            </a:prstGeom>
            <a:solidFill>
              <a:schemeClr val="lt1"/>
            </a:solidFill>
            <a:ln cap="flat" cmpd="sng" w="28575">
              <a:solidFill>
                <a:srgbClr val="548135"/>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8" name="Google Shape;378;p25"/>
            <p:cNvSpPr txBox="1"/>
            <p:nvPr/>
          </p:nvSpPr>
          <p:spPr>
            <a:xfrm>
              <a:off x="443343" y="277089"/>
              <a:ext cx="10654148" cy="148507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vi-VN" sz="4400">
                  <a:solidFill>
                    <a:srgbClr val="385623"/>
                  </a:solidFill>
                  <a:latin typeface="Cambria"/>
                  <a:ea typeface="Cambria"/>
                  <a:cs typeface="Cambria"/>
                  <a:sym typeface="Cambria"/>
                </a:rPr>
                <a:t>- Học thuộc lòng 3 khổ thơ đầu.</a:t>
              </a:r>
              <a:endParaRPr/>
            </a:p>
            <a:p>
              <a:pPr indent="0" lvl="0" marL="0" marR="0" rtl="0" algn="just">
                <a:spcBef>
                  <a:spcPts val="0"/>
                </a:spcBef>
                <a:spcAft>
                  <a:spcPts val="0"/>
                </a:spcAft>
                <a:buNone/>
              </a:pPr>
              <a:r>
                <a:rPr b="1" lang="vi-VN" sz="4400">
                  <a:solidFill>
                    <a:srgbClr val="385623"/>
                  </a:solidFill>
                  <a:latin typeface="Cambria"/>
                  <a:ea typeface="Cambria"/>
                  <a:cs typeface="Cambria"/>
                  <a:sym typeface="Cambria"/>
                </a:rPr>
                <a:t>- Chuẩn bị bài tiếp theo.</a:t>
              </a:r>
              <a:endParaRPr b="1" sz="7200">
                <a:solidFill>
                  <a:srgbClr val="385623"/>
                </a:solidFill>
                <a:latin typeface="Cambria"/>
                <a:ea typeface="Cambria"/>
                <a:cs typeface="Cambria"/>
                <a:sym typeface="Cambria"/>
              </a:endParaRPr>
            </a:p>
          </p:txBody>
        </p:sp>
      </p:gr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500"/>
                                        <p:tgtEl>
                                          <p:spTgt spid="372"/>
                                        </p:tgtEl>
                                      </p:cBhvr>
                                    </p:animEffect>
                                  </p:childTnLst>
                                </p:cTn>
                              </p:par>
                              <p:par>
                                <p:cTn fill="hold" nodeType="withEffect" presetClass="entr" presetID="10" presetSubtype="0">
                                  <p:stCondLst>
                                    <p:cond delay="300"/>
                                  </p:stCondLst>
                                  <p:childTnLst>
                                    <p:set>
                                      <p:cBhvr>
                                        <p:cTn dur="1" fill="hold">
                                          <p:stCondLst>
                                            <p:cond delay="0"/>
                                          </p:stCondLst>
                                        </p:cTn>
                                        <p:tgtEl>
                                          <p:spTgt spid="373"/>
                                        </p:tgtEl>
                                        <p:attrNameLst>
                                          <p:attrName>style.visibility</p:attrName>
                                        </p:attrNameLst>
                                      </p:cBhvr>
                                      <p:to>
                                        <p:strVal val="visible"/>
                                      </p:to>
                                    </p:set>
                                    <p:animEffect filter="fade" transition="in">
                                      <p:cBhvr>
                                        <p:cTn dur="500"/>
                                        <p:tgtEl>
                                          <p:spTgt spid="373"/>
                                        </p:tgtEl>
                                      </p:cBhvr>
                                    </p:animEffect>
                                  </p:childTnLst>
                                </p:cTn>
                              </p:par>
                              <p:par>
                                <p:cTn fill="hold" nodeType="withEffect" presetClass="entr" presetID="10" presetSubtype="0">
                                  <p:stCondLst>
                                    <p:cond delay="30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AFA"/>
        </a:solidFill>
      </p:bgPr>
    </p:bg>
    <p:spTree>
      <p:nvGrpSpPr>
        <p:cNvPr id="383" name="Shape 383"/>
        <p:cNvGrpSpPr/>
        <p:nvPr/>
      </p:nvGrpSpPr>
      <p:grpSpPr>
        <a:xfrm>
          <a:off x="0" y="0"/>
          <a:ext cx="0" cy="0"/>
          <a:chOff x="0" y="0"/>
          <a:chExt cx="0" cy="0"/>
        </a:xfrm>
      </p:grpSpPr>
      <p:pic>
        <p:nvPicPr>
          <p:cNvPr id="384" name="Google Shape;384;p26"/>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385" name="Google Shape;385;p26"/>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386" name="Google Shape;386;p26"/>
          <p:cNvPicPr preferRelativeResize="0"/>
          <p:nvPr/>
        </p:nvPicPr>
        <p:blipFill rotWithShape="1">
          <a:blip r:embed="rId5">
            <a:alphaModFix/>
          </a:blip>
          <a:srcRect b="0" l="0" r="0" t="0"/>
          <a:stretch/>
        </p:blipFill>
        <p:spPr>
          <a:xfrm>
            <a:off x="2504667" y="0"/>
            <a:ext cx="3474720" cy="6858000"/>
          </a:xfrm>
          <a:prstGeom prst="rect">
            <a:avLst/>
          </a:prstGeom>
          <a:noFill/>
          <a:ln>
            <a:noFill/>
          </a:ln>
        </p:spPr>
      </p:pic>
      <p:pic>
        <p:nvPicPr>
          <p:cNvPr id="387" name="Google Shape;387;p26"/>
          <p:cNvPicPr preferRelativeResize="0"/>
          <p:nvPr/>
        </p:nvPicPr>
        <p:blipFill rotWithShape="1">
          <a:blip r:embed="rId6">
            <a:alphaModFix/>
          </a:blip>
          <a:srcRect b="0" l="0" r="0" t="0"/>
          <a:stretch/>
        </p:blipFill>
        <p:spPr>
          <a:xfrm>
            <a:off x="-47060" y="0"/>
            <a:ext cx="4863509" cy="6858000"/>
          </a:xfrm>
          <a:prstGeom prst="rect">
            <a:avLst/>
          </a:prstGeom>
          <a:noFill/>
          <a:ln>
            <a:noFill/>
          </a:ln>
        </p:spPr>
      </p:pic>
      <p:pic>
        <p:nvPicPr>
          <p:cNvPr id="388" name="Google Shape;388;p26"/>
          <p:cNvPicPr preferRelativeResize="0"/>
          <p:nvPr/>
        </p:nvPicPr>
        <p:blipFill rotWithShape="1">
          <a:blip r:embed="rId7">
            <a:alphaModFix/>
          </a:blip>
          <a:srcRect b="0" l="0" r="0" t="0"/>
          <a:stretch/>
        </p:blipFill>
        <p:spPr>
          <a:xfrm>
            <a:off x="5453972" y="0"/>
            <a:ext cx="6858000" cy="6858000"/>
          </a:xfrm>
          <a:prstGeom prst="rect">
            <a:avLst/>
          </a:prstGeom>
          <a:noFill/>
          <a:ln>
            <a:noFill/>
          </a:ln>
        </p:spPr>
      </p:pic>
      <p:pic>
        <p:nvPicPr>
          <p:cNvPr id="389" name="Google Shape;389;p26"/>
          <p:cNvPicPr preferRelativeResize="0"/>
          <p:nvPr/>
        </p:nvPicPr>
        <p:blipFill rotWithShape="1">
          <a:blip r:embed="rId8">
            <a:alphaModFix/>
          </a:blip>
          <a:srcRect b="0" l="0" r="0" t="0"/>
          <a:stretch/>
        </p:blipFill>
        <p:spPr>
          <a:xfrm>
            <a:off x="150125" y="-133694"/>
            <a:ext cx="1523956" cy="1508868"/>
          </a:xfrm>
          <a:prstGeom prst="rect">
            <a:avLst/>
          </a:prstGeom>
          <a:noFill/>
          <a:ln>
            <a:noFill/>
          </a:ln>
        </p:spPr>
      </p:pic>
      <p:pic>
        <p:nvPicPr>
          <p:cNvPr id="390" name="Google Shape;390;p26"/>
          <p:cNvPicPr preferRelativeResize="0"/>
          <p:nvPr/>
        </p:nvPicPr>
        <p:blipFill rotWithShape="1">
          <a:blip r:embed="rId9">
            <a:alphaModFix/>
          </a:blip>
          <a:srcRect b="0" l="0" r="0" t="0"/>
          <a:stretch/>
        </p:blipFill>
        <p:spPr>
          <a:xfrm>
            <a:off x="683512" y="1658770"/>
            <a:ext cx="10219224" cy="3916523"/>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par>
                                <p:cTn fill="hold" nodeType="withEffect" presetClass="entr" presetID="10" presetSubtype="0">
                                  <p:stCondLst>
                                    <p:cond delay="300"/>
                                  </p:stCondLst>
                                  <p:childTnLst>
                                    <p:set>
                                      <p:cBhvr>
                                        <p:cTn dur="1" fill="hold">
                                          <p:stCondLst>
                                            <p:cond delay="0"/>
                                          </p:stCondLst>
                                        </p:cTn>
                                        <p:tgtEl>
                                          <p:spTgt spid="385"/>
                                        </p:tgtEl>
                                        <p:attrNameLst>
                                          <p:attrName>style.visibility</p:attrName>
                                        </p:attrNameLst>
                                      </p:cBhvr>
                                      <p:to>
                                        <p:strVal val="visible"/>
                                      </p:to>
                                    </p:set>
                                    <p:animEffect filter="fade" transition="in">
                                      <p:cBhvr>
                                        <p:cTn dur="500"/>
                                        <p:tgtEl>
                                          <p:spTgt spid="385"/>
                                        </p:tgtEl>
                                      </p:cBhvr>
                                    </p:animEffect>
                                  </p:childTnLst>
                                </p:cTn>
                              </p:par>
                              <p:par>
                                <p:cTn fill="hold" nodeType="withEffect" presetClass="entr" presetID="10" presetSubtype="0">
                                  <p:stCondLst>
                                    <p:cond delay="30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3"/>
          <p:cNvPicPr preferRelativeResize="0"/>
          <p:nvPr/>
        </p:nvPicPr>
        <p:blipFill rotWithShape="1">
          <a:blip r:embed="rId3">
            <a:alphaModFix/>
          </a:blip>
          <a:srcRect b="0" l="0" r="0" t="0"/>
          <a:stretch/>
        </p:blipFill>
        <p:spPr>
          <a:xfrm>
            <a:off x="0" y="0"/>
            <a:ext cx="3474720" cy="6858000"/>
          </a:xfrm>
          <a:prstGeom prst="rect">
            <a:avLst/>
          </a:prstGeom>
          <a:noFill/>
          <a:ln>
            <a:noFill/>
          </a:ln>
        </p:spPr>
      </p:pic>
      <p:pic>
        <p:nvPicPr>
          <p:cNvPr id="64" name="Google Shape;64;p3"/>
          <p:cNvPicPr preferRelativeResize="0"/>
          <p:nvPr/>
        </p:nvPicPr>
        <p:blipFill rotWithShape="1">
          <a:blip r:embed="rId4">
            <a:alphaModFix/>
          </a:blip>
          <a:srcRect b="0" l="0" r="0" t="0"/>
          <a:stretch/>
        </p:blipFill>
        <p:spPr>
          <a:xfrm>
            <a:off x="8987244" y="3985469"/>
            <a:ext cx="3426823" cy="3426823"/>
          </a:xfrm>
          <a:prstGeom prst="rect">
            <a:avLst/>
          </a:prstGeom>
          <a:noFill/>
          <a:ln>
            <a:noFill/>
          </a:ln>
        </p:spPr>
      </p:pic>
      <p:sp>
        <p:nvSpPr>
          <p:cNvPr id="65" name="Google Shape;65;p3"/>
          <p:cNvSpPr/>
          <p:nvPr/>
        </p:nvSpPr>
        <p:spPr>
          <a:xfrm>
            <a:off x="1248697" y="1445342"/>
            <a:ext cx="9842090" cy="4178710"/>
          </a:xfrm>
          <a:prstGeom prst="roundRect">
            <a:avLst>
              <a:gd fmla="val 16667" name="adj"/>
            </a:avLst>
          </a:prstGeom>
          <a:solidFill>
            <a:schemeClr val="lt1"/>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6" name="Google Shape;66;p3"/>
          <p:cNvSpPr/>
          <p:nvPr/>
        </p:nvSpPr>
        <p:spPr>
          <a:xfrm>
            <a:off x="1412149" y="1611102"/>
            <a:ext cx="9515116" cy="3870382"/>
          </a:xfrm>
          <a:prstGeom prst="roundRect">
            <a:avLst>
              <a:gd fmla="val 13373" name="adj"/>
            </a:avLst>
          </a:prstGeom>
          <a:noFill/>
          <a:ln cap="flat" cmpd="sng" w="9525">
            <a:solidFill>
              <a:srgbClr val="4E167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67" name="Google Shape;67;p3"/>
          <p:cNvPicPr preferRelativeResize="0"/>
          <p:nvPr/>
        </p:nvPicPr>
        <p:blipFill rotWithShape="1">
          <a:blip r:embed="rId5">
            <a:alphaModFix/>
          </a:blip>
          <a:srcRect b="0" l="0" r="0" t="0"/>
          <a:stretch/>
        </p:blipFill>
        <p:spPr>
          <a:xfrm>
            <a:off x="7261041" y="1716578"/>
            <a:ext cx="310781" cy="310781"/>
          </a:xfrm>
          <a:prstGeom prst="rect">
            <a:avLst/>
          </a:prstGeom>
          <a:noFill/>
          <a:ln>
            <a:noFill/>
          </a:ln>
        </p:spPr>
      </p:pic>
      <p:pic>
        <p:nvPicPr>
          <p:cNvPr id="68" name="Google Shape;68;p3"/>
          <p:cNvPicPr preferRelativeResize="0"/>
          <p:nvPr/>
        </p:nvPicPr>
        <p:blipFill rotWithShape="1">
          <a:blip r:embed="rId5">
            <a:alphaModFix/>
          </a:blip>
          <a:srcRect b="0" l="0" r="0" t="0"/>
          <a:stretch/>
        </p:blipFill>
        <p:spPr>
          <a:xfrm>
            <a:off x="1733775" y="4465953"/>
            <a:ext cx="310781" cy="310781"/>
          </a:xfrm>
          <a:prstGeom prst="rect">
            <a:avLst/>
          </a:prstGeom>
          <a:noFill/>
          <a:ln>
            <a:noFill/>
          </a:ln>
        </p:spPr>
      </p:pic>
      <p:pic>
        <p:nvPicPr>
          <p:cNvPr id="69" name="Google Shape;69;p3"/>
          <p:cNvPicPr preferRelativeResize="0"/>
          <p:nvPr/>
        </p:nvPicPr>
        <p:blipFill rotWithShape="1">
          <a:blip r:embed="rId5">
            <a:alphaModFix/>
          </a:blip>
          <a:srcRect b="0" l="0" r="0" t="0"/>
          <a:stretch/>
        </p:blipFill>
        <p:spPr>
          <a:xfrm>
            <a:off x="4095423" y="1716578"/>
            <a:ext cx="310781" cy="310781"/>
          </a:xfrm>
          <a:prstGeom prst="rect">
            <a:avLst/>
          </a:prstGeom>
          <a:noFill/>
          <a:ln>
            <a:noFill/>
          </a:ln>
        </p:spPr>
      </p:pic>
      <p:pic>
        <p:nvPicPr>
          <p:cNvPr id="70" name="Google Shape;70;p3"/>
          <p:cNvPicPr preferRelativeResize="0"/>
          <p:nvPr/>
        </p:nvPicPr>
        <p:blipFill rotWithShape="1">
          <a:blip r:embed="rId5">
            <a:alphaModFix/>
          </a:blip>
          <a:srcRect b="0" l="0" r="0" t="0"/>
          <a:stretch/>
        </p:blipFill>
        <p:spPr>
          <a:xfrm>
            <a:off x="3744672" y="5002786"/>
            <a:ext cx="310781" cy="310781"/>
          </a:xfrm>
          <a:prstGeom prst="rect">
            <a:avLst/>
          </a:prstGeom>
          <a:noFill/>
          <a:ln>
            <a:noFill/>
          </a:ln>
        </p:spPr>
      </p:pic>
      <p:pic>
        <p:nvPicPr>
          <p:cNvPr id="71" name="Google Shape;71;p3"/>
          <p:cNvPicPr preferRelativeResize="0"/>
          <p:nvPr/>
        </p:nvPicPr>
        <p:blipFill rotWithShape="1">
          <a:blip r:embed="rId5">
            <a:alphaModFix/>
          </a:blip>
          <a:srcRect b="0" l="0" r="0" t="0"/>
          <a:stretch/>
        </p:blipFill>
        <p:spPr>
          <a:xfrm>
            <a:off x="9934058" y="4855222"/>
            <a:ext cx="310781" cy="310781"/>
          </a:xfrm>
          <a:prstGeom prst="rect">
            <a:avLst/>
          </a:prstGeom>
          <a:noFill/>
          <a:ln>
            <a:noFill/>
          </a:ln>
        </p:spPr>
      </p:pic>
      <p:pic>
        <p:nvPicPr>
          <p:cNvPr id="72" name="Google Shape;72;p3"/>
          <p:cNvPicPr preferRelativeResize="0"/>
          <p:nvPr/>
        </p:nvPicPr>
        <p:blipFill rotWithShape="1">
          <a:blip r:embed="rId5">
            <a:alphaModFix/>
          </a:blip>
          <a:srcRect b="0" l="0" r="0" t="0"/>
          <a:stretch/>
        </p:blipFill>
        <p:spPr>
          <a:xfrm>
            <a:off x="6854284" y="4465952"/>
            <a:ext cx="310781" cy="310781"/>
          </a:xfrm>
          <a:prstGeom prst="rect">
            <a:avLst/>
          </a:prstGeom>
          <a:noFill/>
          <a:ln>
            <a:noFill/>
          </a:ln>
        </p:spPr>
      </p:pic>
      <p:pic>
        <p:nvPicPr>
          <p:cNvPr id="73" name="Google Shape;73;p3"/>
          <p:cNvPicPr preferRelativeResize="0"/>
          <p:nvPr/>
        </p:nvPicPr>
        <p:blipFill rotWithShape="1">
          <a:blip r:embed="rId6">
            <a:alphaModFix/>
          </a:blip>
          <a:srcRect b="0" l="0" r="0" t="0"/>
          <a:stretch/>
        </p:blipFill>
        <p:spPr>
          <a:xfrm rot="324774">
            <a:off x="382814" y="83853"/>
            <a:ext cx="1895218" cy="2483525"/>
          </a:xfrm>
          <a:prstGeom prst="rect">
            <a:avLst/>
          </a:prstGeom>
          <a:noFill/>
          <a:ln>
            <a:noFill/>
          </a:ln>
        </p:spPr>
      </p:pic>
      <p:pic>
        <p:nvPicPr>
          <p:cNvPr id="74" name="Google Shape;74;p3"/>
          <p:cNvPicPr preferRelativeResize="0"/>
          <p:nvPr/>
        </p:nvPicPr>
        <p:blipFill rotWithShape="1">
          <a:blip r:embed="rId7">
            <a:alphaModFix/>
          </a:blip>
          <a:srcRect b="0" l="0" r="0" t="0"/>
          <a:stretch/>
        </p:blipFill>
        <p:spPr>
          <a:xfrm flipH="1">
            <a:off x="9756270" y="890440"/>
            <a:ext cx="1497969" cy="1497969"/>
          </a:xfrm>
          <a:prstGeom prst="rect">
            <a:avLst/>
          </a:prstGeom>
          <a:noFill/>
          <a:ln>
            <a:noFill/>
          </a:ln>
        </p:spPr>
      </p:pic>
      <p:sp>
        <p:nvSpPr>
          <p:cNvPr id="75" name="Google Shape;75;p3"/>
          <p:cNvSpPr txBox="1"/>
          <p:nvPr/>
        </p:nvSpPr>
        <p:spPr>
          <a:xfrm>
            <a:off x="1715259" y="2403505"/>
            <a:ext cx="8908895" cy="144655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vi-VN" sz="4400" u="none" cap="none" strike="noStrike">
                <a:solidFill>
                  <a:srgbClr val="0070C0"/>
                </a:solidFill>
                <a:latin typeface="Cambria"/>
                <a:ea typeface="Cambria"/>
                <a:cs typeface="Cambria"/>
                <a:sym typeface="Cambria"/>
              </a:rPr>
              <a:t>Chia sẻ một bài học cuộc sống mà em nhận được từ người thân. </a:t>
            </a:r>
            <a:endParaRPr b="1" i="0" sz="85700" u="none" cap="none" strike="noStrike">
              <a:solidFill>
                <a:srgbClr val="0070C0"/>
              </a:solidFill>
              <a:latin typeface="Cambria"/>
              <a:ea typeface="Cambria"/>
              <a:cs typeface="Cambria"/>
              <a:sym typeface="Cambria"/>
            </a:endParaRPr>
          </a:p>
        </p:txBody>
      </p:sp>
      <p:pic>
        <p:nvPicPr>
          <p:cNvPr id="76" name="Google Shape;76;p3"/>
          <p:cNvPicPr preferRelativeResize="0"/>
          <p:nvPr/>
        </p:nvPicPr>
        <p:blipFill rotWithShape="1">
          <a:blip r:embed="rId8">
            <a:alphaModFix/>
          </a:blip>
          <a:srcRect b="0" l="0" r="0" t="0"/>
          <a:stretch/>
        </p:blipFill>
        <p:spPr>
          <a:xfrm>
            <a:off x="0" y="3550857"/>
            <a:ext cx="4526772" cy="352542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
                                        </p:tgtEl>
                                        <p:attrNameLst>
                                          <p:attrName>style.visibility</p:attrName>
                                        </p:attrNameLst>
                                      </p:cBhvr>
                                      <p:to>
                                        <p:strVal val="visible"/>
                                      </p:to>
                                    </p:set>
                                    <p:animEffect filter="fade" transition="in">
                                      <p:cBhvr>
                                        <p:cTn dur="1000"/>
                                        <p:tgtEl>
                                          <p:spTgt spid="63"/>
                                        </p:tgtEl>
                                      </p:cBhvr>
                                    </p:animEffect>
                                  </p:childTnLst>
                                </p:cTn>
                              </p:par>
                              <p:par>
                                <p:cTn fill="hold" nodeType="withEffect" presetClass="entr" presetID="10" presetSubtype="0">
                                  <p:stCondLst>
                                    <p:cond delay="0"/>
                                  </p:stCondLst>
                                  <p:childTnLst>
                                    <p:set>
                                      <p:cBhvr>
                                        <p:cTn dur="1" fill="hold">
                                          <p:stCondLst>
                                            <p:cond delay="0"/>
                                          </p:stCondLst>
                                        </p:cTn>
                                        <p:tgtEl>
                                          <p:spTgt spid="67"/>
                                        </p:tgtEl>
                                        <p:attrNameLst>
                                          <p:attrName>style.visibility</p:attrName>
                                        </p:attrNameLst>
                                      </p:cBhvr>
                                      <p:to>
                                        <p:strVal val="visible"/>
                                      </p:to>
                                    </p:set>
                                    <p:animEffect filter="fade" transition="in">
                                      <p:cBhvr>
                                        <p:cTn dur="500"/>
                                        <p:tgtEl>
                                          <p:spTgt spid="67"/>
                                        </p:tgtEl>
                                      </p:cBhvr>
                                    </p:animEffect>
                                  </p:childTnLst>
                                </p:cTn>
                              </p:par>
                              <p:par>
                                <p:cTn fill="hold" nodeType="withEffect" presetClass="entr" presetID="10" presetSubtype="0">
                                  <p:stCondLst>
                                    <p:cond delay="0"/>
                                  </p:stCondLst>
                                  <p:childTnLst>
                                    <p:set>
                                      <p:cBhvr>
                                        <p:cTn dur="1" fill="hold">
                                          <p:stCondLst>
                                            <p:cond delay="0"/>
                                          </p:stCondLst>
                                        </p:cTn>
                                        <p:tgtEl>
                                          <p:spTgt spid="68"/>
                                        </p:tgtEl>
                                        <p:attrNameLst>
                                          <p:attrName>style.visibility</p:attrName>
                                        </p:attrNameLst>
                                      </p:cBhvr>
                                      <p:to>
                                        <p:strVal val="visible"/>
                                      </p:to>
                                    </p:set>
                                    <p:animEffect filter="fade" transition="in">
                                      <p:cBhvr>
                                        <p:cTn dur="500"/>
                                        <p:tgtEl>
                                          <p:spTgt spid="68"/>
                                        </p:tgtEl>
                                      </p:cBhvr>
                                    </p:animEffect>
                                  </p:childTnLst>
                                </p:cTn>
                              </p:par>
                              <p:par>
                                <p:cTn fill="hold" nodeType="withEffect" presetClass="entr" presetID="10" presetSubtype="0">
                                  <p:stCondLst>
                                    <p:cond delay="0"/>
                                  </p:stCondLst>
                                  <p:childTnLst>
                                    <p:set>
                                      <p:cBhvr>
                                        <p:cTn dur="1" fill="hold">
                                          <p:stCondLst>
                                            <p:cond delay="0"/>
                                          </p:stCondLst>
                                        </p:cTn>
                                        <p:tgtEl>
                                          <p:spTgt spid="69"/>
                                        </p:tgtEl>
                                        <p:attrNameLst>
                                          <p:attrName>style.visibility</p:attrName>
                                        </p:attrNameLst>
                                      </p:cBhvr>
                                      <p:to>
                                        <p:strVal val="visible"/>
                                      </p:to>
                                    </p:set>
                                    <p:animEffect filter="fade" transition="in">
                                      <p:cBhvr>
                                        <p:cTn dur="500"/>
                                        <p:tgtEl>
                                          <p:spTgt spid="69"/>
                                        </p:tgtEl>
                                      </p:cBhvr>
                                    </p:animEffect>
                                  </p:childTnLst>
                                </p:cTn>
                              </p:par>
                              <p:par>
                                <p:cTn fill="hold" nodeType="withEffect" presetClass="entr" presetID="10" presetSubtype="0">
                                  <p:stCondLst>
                                    <p:cond delay="0"/>
                                  </p:stCondLst>
                                  <p:childTnLst>
                                    <p:set>
                                      <p:cBhvr>
                                        <p:cTn dur="1" fill="hold">
                                          <p:stCondLst>
                                            <p:cond delay="0"/>
                                          </p:stCondLst>
                                        </p:cTn>
                                        <p:tgtEl>
                                          <p:spTgt spid="70"/>
                                        </p:tgtEl>
                                        <p:attrNameLst>
                                          <p:attrName>style.visibility</p:attrName>
                                        </p:attrNameLst>
                                      </p:cBhvr>
                                      <p:to>
                                        <p:strVal val="visible"/>
                                      </p:to>
                                    </p:set>
                                    <p:animEffect filter="fade" transition="in">
                                      <p:cBhvr>
                                        <p:cTn dur="500"/>
                                        <p:tgtEl>
                                          <p:spTgt spid="70"/>
                                        </p:tgtEl>
                                      </p:cBhvr>
                                    </p:animEffect>
                                  </p:childTnLst>
                                </p:cTn>
                              </p:par>
                              <p:par>
                                <p:cTn fill="hold" nodeType="withEffect" presetClass="entr" presetID="10" presetSubtype="0">
                                  <p:stCondLst>
                                    <p:cond delay="0"/>
                                  </p:stCondLst>
                                  <p:childTnLst>
                                    <p:set>
                                      <p:cBhvr>
                                        <p:cTn dur="1" fill="hold">
                                          <p:stCondLst>
                                            <p:cond delay="0"/>
                                          </p:stCondLst>
                                        </p:cTn>
                                        <p:tgtEl>
                                          <p:spTgt spid="71"/>
                                        </p:tgtEl>
                                        <p:attrNameLst>
                                          <p:attrName>style.visibility</p:attrName>
                                        </p:attrNameLst>
                                      </p:cBhvr>
                                      <p:to>
                                        <p:strVal val="visible"/>
                                      </p:to>
                                    </p:set>
                                    <p:animEffect filter="fade" transition="in">
                                      <p:cBhvr>
                                        <p:cTn dur="500"/>
                                        <p:tgtEl>
                                          <p:spTgt spid="71"/>
                                        </p:tgtEl>
                                      </p:cBhvr>
                                    </p:animEffect>
                                  </p:childTnLst>
                                </p:cTn>
                              </p:par>
                              <p:par>
                                <p:cTn fill="hold" nodeType="withEffect" presetClass="entr" presetID="10" presetSubtype="0">
                                  <p:stCondLst>
                                    <p:cond delay="0"/>
                                  </p:stCondLst>
                                  <p:childTnLst>
                                    <p:set>
                                      <p:cBhvr>
                                        <p:cTn dur="1" fill="hold">
                                          <p:stCondLst>
                                            <p:cond delay="0"/>
                                          </p:stCondLst>
                                        </p:cTn>
                                        <p:tgtEl>
                                          <p:spTgt spid="72"/>
                                        </p:tgtEl>
                                        <p:attrNameLst>
                                          <p:attrName>style.visibility</p:attrName>
                                        </p:attrNameLst>
                                      </p:cBhvr>
                                      <p:to>
                                        <p:strVal val="visible"/>
                                      </p:to>
                                    </p:set>
                                    <p:animEffect filter="fade" transition="in">
                                      <p:cBhvr>
                                        <p:cTn dur="500"/>
                                        <p:tgtEl>
                                          <p:spTgt spid="7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500"/>
                                        <p:tgtEl>
                                          <p:spTgt spid="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5"/>
          <p:cNvPicPr preferRelativeResize="0"/>
          <p:nvPr/>
        </p:nvPicPr>
        <p:blipFill rotWithShape="1">
          <a:blip r:embed="rId3">
            <a:alphaModFix/>
          </a:blip>
          <a:srcRect b="0" l="0" r="0" t="0"/>
          <a:stretch/>
        </p:blipFill>
        <p:spPr>
          <a:xfrm>
            <a:off x="0" y="-594"/>
            <a:ext cx="12193057" cy="6858594"/>
          </a:xfrm>
          <a:prstGeom prst="rect">
            <a:avLst/>
          </a:prstGeom>
          <a:noFill/>
          <a:ln>
            <a:noFill/>
          </a:ln>
        </p:spPr>
      </p:pic>
      <p:pic>
        <p:nvPicPr>
          <p:cNvPr id="82" name="Google Shape;82;p5"/>
          <p:cNvPicPr preferRelativeResize="0"/>
          <p:nvPr/>
        </p:nvPicPr>
        <p:blipFill rotWithShape="1">
          <a:blip r:embed="rId4">
            <a:alphaModFix/>
          </a:blip>
          <a:srcRect b="0" l="0" r="0" t="0"/>
          <a:stretch/>
        </p:blipFill>
        <p:spPr>
          <a:xfrm>
            <a:off x="59798" y="3877203"/>
            <a:ext cx="3027790" cy="3027790"/>
          </a:xfrm>
          <a:prstGeom prst="rect">
            <a:avLst/>
          </a:prstGeom>
          <a:noFill/>
          <a:ln>
            <a:noFill/>
          </a:ln>
        </p:spPr>
      </p:pic>
      <p:pic>
        <p:nvPicPr>
          <p:cNvPr id="83" name="Google Shape;83;p5"/>
          <p:cNvPicPr preferRelativeResize="0"/>
          <p:nvPr/>
        </p:nvPicPr>
        <p:blipFill rotWithShape="1">
          <a:blip r:embed="rId5">
            <a:alphaModFix/>
          </a:blip>
          <a:srcRect b="0" l="0" r="0" t="0"/>
          <a:stretch/>
        </p:blipFill>
        <p:spPr>
          <a:xfrm>
            <a:off x="105154" y="-594"/>
            <a:ext cx="1523956" cy="1508868"/>
          </a:xfrm>
          <a:prstGeom prst="rect">
            <a:avLst/>
          </a:prstGeom>
          <a:noFill/>
          <a:ln>
            <a:noFill/>
          </a:ln>
        </p:spPr>
      </p:pic>
      <p:pic>
        <p:nvPicPr>
          <p:cNvPr id="84" name="Google Shape;84;p5"/>
          <p:cNvPicPr preferRelativeResize="0"/>
          <p:nvPr/>
        </p:nvPicPr>
        <p:blipFill rotWithShape="1">
          <a:blip r:embed="rId6">
            <a:alphaModFix/>
          </a:blip>
          <a:srcRect b="0" l="0" r="0" t="0"/>
          <a:stretch/>
        </p:blipFill>
        <p:spPr>
          <a:xfrm>
            <a:off x="0" y="0"/>
            <a:ext cx="3474720" cy="6858000"/>
          </a:xfrm>
          <a:prstGeom prst="rect">
            <a:avLst/>
          </a:prstGeom>
          <a:noFill/>
          <a:ln>
            <a:noFill/>
          </a:ln>
        </p:spPr>
      </p:pic>
      <p:grpSp>
        <p:nvGrpSpPr>
          <p:cNvPr id="85" name="Google Shape;85;p5"/>
          <p:cNvGrpSpPr/>
          <p:nvPr/>
        </p:nvGrpSpPr>
        <p:grpSpPr>
          <a:xfrm>
            <a:off x="0" y="810597"/>
            <a:ext cx="10142247" cy="5925516"/>
            <a:chOff x="0" y="810597"/>
            <a:chExt cx="10142247" cy="5925516"/>
          </a:xfrm>
        </p:grpSpPr>
        <p:pic>
          <p:nvPicPr>
            <p:cNvPr id="86" name="Google Shape;86;p5"/>
            <p:cNvPicPr preferRelativeResize="0"/>
            <p:nvPr/>
          </p:nvPicPr>
          <p:blipFill rotWithShape="1">
            <a:blip r:embed="rId7">
              <a:alphaModFix/>
            </a:blip>
            <a:srcRect b="28944" l="16949" r="26517" t="20749"/>
            <a:stretch/>
          </p:blipFill>
          <p:spPr>
            <a:xfrm>
              <a:off x="3897444" y="810597"/>
              <a:ext cx="2475848" cy="1748816"/>
            </a:xfrm>
            <a:prstGeom prst="rect">
              <a:avLst/>
            </a:prstGeom>
            <a:noFill/>
            <a:ln>
              <a:noFill/>
            </a:ln>
          </p:spPr>
        </p:pic>
        <p:pic>
          <p:nvPicPr>
            <p:cNvPr id="87" name="Google Shape;87;p5"/>
            <p:cNvPicPr preferRelativeResize="0"/>
            <p:nvPr/>
          </p:nvPicPr>
          <p:blipFill rotWithShape="1">
            <a:blip r:embed="rId8">
              <a:alphaModFix/>
            </a:blip>
            <a:srcRect b="0" l="0" r="0" t="0"/>
            <a:stretch/>
          </p:blipFill>
          <p:spPr>
            <a:xfrm>
              <a:off x="0" y="1876413"/>
              <a:ext cx="9839797" cy="4560203"/>
            </a:xfrm>
            <a:prstGeom prst="rect">
              <a:avLst/>
            </a:prstGeom>
            <a:noFill/>
            <a:ln>
              <a:noFill/>
            </a:ln>
          </p:spPr>
        </p:pic>
        <p:pic>
          <p:nvPicPr>
            <p:cNvPr id="88" name="Google Shape;88;p5"/>
            <p:cNvPicPr preferRelativeResize="0"/>
            <p:nvPr/>
          </p:nvPicPr>
          <p:blipFill rotWithShape="1">
            <a:blip r:embed="rId9">
              <a:alphaModFix/>
            </a:blip>
            <a:srcRect b="0" l="0" r="0" t="0"/>
            <a:stretch/>
          </p:blipFill>
          <p:spPr>
            <a:xfrm>
              <a:off x="6636743" y="5010795"/>
              <a:ext cx="3505504" cy="1725318"/>
            </a:xfrm>
            <a:prstGeom prst="rect">
              <a:avLst/>
            </a:prstGeom>
            <a:noFill/>
            <a:ln>
              <a:noFill/>
            </a:ln>
          </p:spPr>
        </p:pic>
      </p:gr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30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additive="base">
                                        <p:cTn dur="500"/>
                                        <p:tgtEl>
                                          <p:spTgt spid="85"/>
                                        </p:tgtEl>
                                        <p:attrNameLst>
                                          <p:attrName>ppt_w</p:attrName>
                                        </p:attrNameLst>
                                      </p:cBhvr>
                                      <p:tavLst>
                                        <p:tav fmla="" tm="0">
                                          <p:val>
                                            <p:strVal val="0"/>
                                          </p:val>
                                        </p:tav>
                                        <p:tav fmla="" tm="100000">
                                          <p:val>
                                            <p:strVal val="#ppt_w"/>
                                          </p:val>
                                        </p:tav>
                                      </p:tavLst>
                                    </p:anim>
                                    <p:anim calcmode="lin" valueType="num">
                                      <p:cBhvr additive="base">
                                        <p:cTn dur="500"/>
                                        <p:tgtEl>
                                          <p:spTgt spid="8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6"/>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94" name="Google Shape;94;p6"/>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95" name="Google Shape;95;p6"/>
          <p:cNvPicPr preferRelativeResize="0"/>
          <p:nvPr/>
        </p:nvPicPr>
        <p:blipFill rotWithShape="1">
          <a:blip r:embed="rId5">
            <a:alphaModFix/>
          </a:blip>
          <a:srcRect b="0" l="0" r="0" t="0"/>
          <a:stretch/>
        </p:blipFill>
        <p:spPr>
          <a:xfrm>
            <a:off x="0" y="0"/>
            <a:ext cx="3474720" cy="6858000"/>
          </a:xfrm>
          <a:prstGeom prst="rect">
            <a:avLst/>
          </a:prstGeom>
          <a:noFill/>
          <a:ln>
            <a:noFill/>
          </a:ln>
        </p:spPr>
      </p:pic>
      <p:pic>
        <p:nvPicPr>
          <p:cNvPr id="96" name="Google Shape;96;p6"/>
          <p:cNvPicPr preferRelativeResize="0"/>
          <p:nvPr/>
        </p:nvPicPr>
        <p:blipFill rotWithShape="1">
          <a:blip r:embed="rId6">
            <a:alphaModFix/>
          </a:blip>
          <a:srcRect b="0" l="0" r="0" t="0"/>
          <a:stretch/>
        </p:blipFill>
        <p:spPr>
          <a:xfrm>
            <a:off x="5453972" y="0"/>
            <a:ext cx="6858000" cy="6858000"/>
          </a:xfrm>
          <a:prstGeom prst="rect">
            <a:avLst/>
          </a:prstGeom>
          <a:noFill/>
          <a:ln>
            <a:noFill/>
          </a:ln>
        </p:spPr>
      </p:pic>
      <p:sp>
        <p:nvSpPr>
          <p:cNvPr id="97" name="Google Shape;97;p6"/>
          <p:cNvSpPr/>
          <p:nvPr/>
        </p:nvSpPr>
        <p:spPr>
          <a:xfrm>
            <a:off x="516305" y="986450"/>
            <a:ext cx="10946672" cy="5560831"/>
          </a:xfrm>
          <a:prstGeom prst="roundRect">
            <a:avLst>
              <a:gd fmla="val 16667" name="adj"/>
            </a:avLst>
          </a:prstGeom>
          <a:solidFill>
            <a:schemeClr val="lt1"/>
          </a:solidFill>
          <a:ln>
            <a:noFill/>
          </a:ln>
          <a:effectLst>
            <a:outerShdw blurRad="190500" algn="ctr" dir="2700000" dist="228600">
              <a:srgbClr val="000000">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8" name="Google Shape;98;p6"/>
          <p:cNvSpPr/>
          <p:nvPr/>
        </p:nvSpPr>
        <p:spPr>
          <a:xfrm>
            <a:off x="691239" y="1139259"/>
            <a:ext cx="10583002" cy="5237990"/>
          </a:xfrm>
          <a:prstGeom prst="roundRect">
            <a:avLst>
              <a:gd fmla="val 13373" name="adj"/>
            </a:avLst>
          </a:prstGeom>
          <a:noFill/>
          <a:ln cap="flat" cmpd="sng" w="9525">
            <a:solidFill>
              <a:srgbClr val="4E167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99" name="Google Shape;99;p6"/>
          <p:cNvPicPr preferRelativeResize="0"/>
          <p:nvPr/>
        </p:nvPicPr>
        <p:blipFill rotWithShape="1">
          <a:blip r:embed="rId7">
            <a:alphaModFix/>
          </a:blip>
          <a:srcRect b="0" l="0" r="0" t="0"/>
          <a:stretch/>
        </p:blipFill>
        <p:spPr>
          <a:xfrm flipH="1">
            <a:off x="10739255" y="754221"/>
            <a:ext cx="1210756" cy="1210756"/>
          </a:xfrm>
          <a:prstGeom prst="rect">
            <a:avLst/>
          </a:prstGeom>
          <a:noFill/>
          <a:ln>
            <a:noFill/>
          </a:ln>
        </p:spPr>
      </p:pic>
      <p:pic>
        <p:nvPicPr>
          <p:cNvPr id="100" name="Google Shape;100;p6"/>
          <p:cNvPicPr preferRelativeResize="0"/>
          <p:nvPr/>
        </p:nvPicPr>
        <p:blipFill rotWithShape="1">
          <a:blip r:embed="rId8">
            <a:alphaModFix/>
          </a:blip>
          <a:srcRect b="0" l="0" r="0" t="0"/>
          <a:stretch/>
        </p:blipFill>
        <p:spPr>
          <a:xfrm>
            <a:off x="2095883" y="0"/>
            <a:ext cx="7206214" cy="1508443"/>
          </a:xfrm>
          <a:prstGeom prst="rect">
            <a:avLst/>
          </a:prstGeom>
          <a:noFill/>
          <a:ln>
            <a:noFill/>
          </a:ln>
        </p:spPr>
      </p:pic>
      <p:sp>
        <p:nvSpPr>
          <p:cNvPr id="101" name="Google Shape;101;p6"/>
          <p:cNvSpPr txBox="1"/>
          <p:nvPr/>
        </p:nvSpPr>
        <p:spPr>
          <a:xfrm>
            <a:off x="824459" y="1268984"/>
            <a:ext cx="10325010" cy="483209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vi-VN" sz="2800" u="none" cap="none" strike="noStrike">
                <a:solidFill>
                  <a:srgbClr val="002060"/>
                </a:solidFill>
                <a:latin typeface="Cambria"/>
                <a:ea typeface="Cambria"/>
                <a:cs typeface="Cambria"/>
                <a:sym typeface="Cambria"/>
              </a:rPr>
              <a:t>* Năng lực đặc thù:</a:t>
            </a:r>
            <a:endParaRPr/>
          </a:p>
          <a:p>
            <a:pPr indent="0" lvl="0" marL="0" marR="0" rtl="0" algn="just">
              <a:spcBef>
                <a:spcPts val="0"/>
              </a:spcBef>
              <a:spcAft>
                <a:spcPts val="0"/>
              </a:spcAft>
              <a:buNone/>
            </a:pPr>
            <a:r>
              <a:rPr b="0" i="0" lang="vi-VN" sz="2800" u="none" cap="none" strike="noStrike">
                <a:solidFill>
                  <a:srgbClr val="002060"/>
                </a:solidFill>
                <a:latin typeface="Cambria"/>
                <a:ea typeface="Cambria"/>
                <a:cs typeface="Cambria"/>
                <a:sym typeface="Cambria"/>
              </a:rPr>
              <a:t>- Đọc đúng và diễn cảm bài thơ Tiếng ru, biết nhấn giọng vào những từ ngữ cần thiết để thể hiện rời khuyên nhủ, mong ước của cha mẹ dành cho con cái.</a:t>
            </a:r>
            <a:endParaRPr b="0" i="0" sz="2800" u="none" cap="none" strike="noStrike">
              <a:solidFill>
                <a:srgbClr val="002060"/>
              </a:solidFill>
              <a:latin typeface="Cambria"/>
              <a:ea typeface="Cambria"/>
              <a:cs typeface="Cambria"/>
              <a:sym typeface="Cambria"/>
            </a:endParaRPr>
          </a:p>
          <a:p>
            <a:pPr indent="0" lvl="0" marL="0" marR="0" rtl="0" algn="just">
              <a:spcBef>
                <a:spcPts val="0"/>
              </a:spcBef>
              <a:spcAft>
                <a:spcPts val="0"/>
              </a:spcAft>
              <a:buNone/>
            </a:pPr>
            <a:r>
              <a:rPr b="0" i="0" lang="vi-VN" sz="2800" u="none" cap="none" strike="noStrike">
                <a:solidFill>
                  <a:srgbClr val="002060"/>
                </a:solidFill>
                <a:latin typeface="Cambria"/>
                <a:ea typeface="Cambria"/>
                <a:cs typeface="Cambria"/>
                <a:sym typeface="Cambria"/>
              </a:rPr>
              <a:t>- Nhận biết được hình ảnh thơ trong việc biểu đạt nội dung của mỗi khổ thơ. Hiểu điều tác giả muốn nói qua bài thơ.</a:t>
            </a:r>
            <a:endParaRPr b="0" i="0" sz="2800" u="none" cap="none" strike="noStrike">
              <a:solidFill>
                <a:srgbClr val="002060"/>
              </a:solidFill>
              <a:latin typeface="Cambria"/>
              <a:ea typeface="Cambria"/>
              <a:cs typeface="Cambria"/>
              <a:sym typeface="Cambria"/>
            </a:endParaRPr>
          </a:p>
          <a:p>
            <a:pPr indent="0" lvl="0" marL="0" marR="0" rtl="0" algn="just">
              <a:spcBef>
                <a:spcPts val="0"/>
              </a:spcBef>
              <a:spcAft>
                <a:spcPts val="0"/>
              </a:spcAft>
              <a:buNone/>
            </a:pPr>
            <a:r>
              <a:rPr b="0" i="0" lang="vi-VN" sz="2800" u="none" cap="none" strike="noStrike">
                <a:solidFill>
                  <a:srgbClr val="002060"/>
                </a:solidFill>
                <a:latin typeface="Cambria"/>
                <a:ea typeface="Cambria"/>
                <a:cs typeface="Cambria"/>
                <a:sym typeface="Cambria"/>
              </a:rPr>
              <a:t>- Sử dụng được một tính từ trong bài thơ để viết câu. Xác định được chủ ngữ, vị ngữ của câu đã viết.</a:t>
            </a:r>
            <a:endParaRPr b="0" i="0" sz="2800" u="none" cap="none" strike="noStrike">
              <a:solidFill>
                <a:srgbClr val="002060"/>
              </a:solidFill>
              <a:latin typeface="Cambria"/>
              <a:ea typeface="Cambria"/>
              <a:cs typeface="Cambria"/>
              <a:sym typeface="Cambria"/>
            </a:endParaRPr>
          </a:p>
          <a:p>
            <a:pPr indent="0" lvl="0" marL="0" marR="0" rtl="0" algn="just">
              <a:spcBef>
                <a:spcPts val="0"/>
              </a:spcBef>
              <a:spcAft>
                <a:spcPts val="0"/>
              </a:spcAft>
              <a:buNone/>
            </a:pPr>
            <a:r>
              <a:rPr b="1" i="0" lang="vi-VN" sz="2800" u="none" cap="none" strike="noStrike">
                <a:solidFill>
                  <a:srgbClr val="002060"/>
                </a:solidFill>
                <a:latin typeface="Cambria"/>
                <a:ea typeface="Cambria"/>
                <a:cs typeface="Cambria"/>
                <a:sym typeface="Cambria"/>
              </a:rPr>
              <a:t>* Năng lực chung: </a:t>
            </a:r>
            <a:r>
              <a:rPr b="0" i="0" lang="vi-VN" sz="2800" u="none" cap="none" strike="noStrike">
                <a:solidFill>
                  <a:srgbClr val="002060"/>
                </a:solidFill>
                <a:latin typeface="Cambria"/>
                <a:ea typeface="Cambria"/>
                <a:cs typeface="Cambria"/>
                <a:sym typeface="Cambria"/>
              </a:rPr>
              <a:t>năng lực ngôn ngữ, giao tiếp và hợp tác, tự giải quyết vấn đề và sáng tạo.</a:t>
            </a:r>
            <a:endParaRPr/>
          </a:p>
          <a:p>
            <a:pPr indent="0" lvl="0" marL="0" marR="0" rtl="0" algn="just">
              <a:spcBef>
                <a:spcPts val="0"/>
              </a:spcBef>
              <a:spcAft>
                <a:spcPts val="0"/>
              </a:spcAft>
              <a:buNone/>
            </a:pPr>
            <a:r>
              <a:rPr b="1" i="0" lang="vi-VN" sz="2800" u="none" cap="none" strike="noStrike">
                <a:solidFill>
                  <a:srgbClr val="002060"/>
                </a:solidFill>
                <a:latin typeface="Cambria"/>
                <a:ea typeface="Cambria"/>
                <a:cs typeface="Cambria"/>
                <a:sym typeface="Cambria"/>
              </a:rPr>
              <a:t>* Phẩm chất: </a:t>
            </a:r>
            <a:r>
              <a:rPr b="0" i="0" lang="vi-VN" sz="2800" u="none" cap="none" strike="noStrike">
                <a:solidFill>
                  <a:srgbClr val="002060"/>
                </a:solidFill>
                <a:latin typeface="Cambria"/>
                <a:ea typeface="Cambria"/>
                <a:cs typeface="Cambria"/>
                <a:sym typeface="Cambria"/>
              </a:rPr>
              <a:t>chăm chỉ, trách nhiệm.</a:t>
            </a:r>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500"/>
                                        <p:tgtEl>
                                          <p:spTgt spid="93"/>
                                        </p:tgtEl>
                                      </p:cBhvr>
                                    </p:animEffect>
                                  </p:childTnLst>
                                </p:cTn>
                              </p:par>
                              <p:par>
                                <p:cTn fill="hold" nodeType="withEffect" presetClass="entr" presetID="10" presetSubtype="0">
                                  <p:stCondLst>
                                    <p:cond delay="300"/>
                                  </p:stCondLst>
                                  <p:childTnLst>
                                    <p:set>
                                      <p:cBhvr>
                                        <p:cTn dur="1" fill="hold">
                                          <p:stCondLst>
                                            <p:cond delay="0"/>
                                          </p:stCondLst>
                                        </p:cTn>
                                        <p:tgtEl>
                                          <p:spTgt spid="94"/>
                                        </p:tgtEl>
                                        <p:attrNameLst>
                                          <p:attrName>style.visibility</p:attrName>
                                        </p:attrNameLst>
                                      </p:cBhvr>
                                      <p:to>
                                        <p:strVal val="visible"/>
                                      </p:to>
                                    </p:set>
                                    <p:animEffect filter="fade" transition="in">
                                      <p:cBhvr>
                                        <p:cTn dur="500"/>
                                        <p:tgtEl>
                                          <p:spTgt spid="94"/>
                                        </p:tgtEl>
                                      </p:cBhvr>
                                    </p:animEffect>
                                  </p:childTnLst>
                                </p:cTn>
                              </p:par>
                              <p:par>
                                <p:cTn fill="hold" nodeType="withEffect" presetClass="entr" presetID="10" presetSubtype="0">
                                  <p:stCondLst>
                                    <p:cond delay="30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500"/>
                                        <p:tgtEl>
                                          <p:spTgt spid="1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500"/>
                                        <p:tgtEl>
                                          <p:spTgt spid="1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7"/>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07" name="Google Shape;107;p7"/>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108" name="Google Shape;108;p7"/>
          <p:cNvPicPr preferRelativeResize="0"/>
          <p:nvPr/>
        </p:nvPicPr>
        <p:blipFill rotWithShape="1">
          <a:blip r:embed="rId5">
            <a:alphaModFix/>
          </a:blip>
          <a:srcRect b="0" l="0" r="0" t="0"/>
          <a:stretch/>
        </p:blipFill>
        <p:spPr>
          <a:xfrm>
            <a:off x="0" y="0"/>
            <a:ext cx="3474720" cy="6858000"/>
          </a:xfrm>
          <a:prstGeom prst="rect">
            <a:avLst/>
          </a:prstGeom>
          <a:noFill/>
          <a:ln>
            <a:noFill/>
          </a:ln>
        </p:spPr>
      </p:pic>
      <p:pic>
        <p:nvPicPr>
          <p:cNvPr id="109" name="Google Shape;109;p7"/>
          <p:cNvPicPr preferRelativeResize="0"/>
          <p:nvPr/>
        </p:nvPicPr>
        <p:blipFill rotWithShape="1">
          <a:blip r:embed="rId6">
            <a:alphaModFix/>
          </a:blip>
          <a:srcRect b="0" l="0" r="0" t="0"/>
          <a:stretch/>
        </p:blipFill>
        <p:spPr>
          <a:xfrm>
            <a:off x="5453972" y="0"/>
            <a:ext cx="6858000" cy="6858000"/>
          </a:xfrm>
          <a:prstGeom prst="rect">
            <a:avLst/>
          </a:prstGeom>
          <a:noFill/>
          <a:ln>
            <a:noFill/>
          </a:ln>
        </p:spPr>
      </p:pic>
      <p:pic>
        <p:nvPicPr>
          <p:cNvPr id="110" name="Google Shape;110;p7"/>
          <p:cNvPicPr preferRelativeResize="0"/>
          <p:nvPr/>
        </p:nvPicPr>
        <p:blipFill rotWithShape="1">
          <a:blip r:embed="rId7">
            <a:alphaModFix/>
          </a:blip>
          <a:srcRect b="0" l="0" r="0" t="0"/>
          <a:stretch/>
        </p:blipFill>
        <p:spPr>
          <a:xfrm>
            <a:off x="859872" y="1959430"/>
            <a:ext cx="8923268" cy="2982168"/>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500"/>
                                        <p:tgtEl>
                                          <p:spTgt spid="106"/>
                                        </p:tgtEl>
                                      </p:cBhvr>
                                    </p:animEffect>
                                  </p:childTnLst>
                                </p:cTn>
                              </p:par>
                              <p:par>
                                <p:cTn fill="hold" nodeType="withEffect" presetClass="entr" presetID="10" presetSubtype="0">
                                  <p:stCondLst>
                                    <p:cond delay="300"/>
                                  </p:stCondLst>
                                  <p:childTnLst>
                                    <p:set>
                                      <p:cBhvr>
                                        <p:cTn dur="1" fill="hold">
                                          <p:stCondLst>
                                            <p:cond delay="0"/>
                                          </p:stCondLst>
                                        </p:cTn>
                                        <p:tgtEl>
                                          <p:spTgt spid="107"/>
                                        </p:tgtEl>
                                        <p:attrNameLst>
                                          <p:attrName>style.visibility</p:attrName>
                                        </p:attrNameLst>
                                      </p:cBhvr>
                                      <p:to>
                                        <p:strVal val="visible"/>
                                      </p:to>
                                    </p:set>
                                    <p:animEffect filter="fade" transition="in">
                                      <p:cBhvr>
                                        <p:cTn dur="500"/>
                                        <p:tgtEl>
                                          <p:spTgt spid="107"/>
                                        </p:tgtEl>
                                      </p:cBhvr>
                                    </p:animEffect>
                                  </p:childTnLst>
                                </p:cTn>
                              </p:par>
                              <p:par>
                                <p:cTn fill="hold" nodeType="withEffect" presetClass="entr" presetID="10" presetSubtype="0">
                                  <p:stCondLst>
                                    <p:cond delay="30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500"/>
                                        <p:tgtEl>
                                          <p:spTgt spid="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8"/>
          <p:cNvPicPr preferRelativeResize="0"/>
          <p:nvPr/>
        </p:nvPicPr>
        <p:blipFill rotWithShape="1">
          <a:blip r:embed="rId3">
            <a:alphaModFix/>
          </a:blip>
          <a:srcRect b="0" l="0" r="0" t="0"/>
          <a:stretch/>
        </p:blipFill>
        <p:spPr>
          <a:xfrm>
            <a:off x="0" y="-594"/>
            <a:ext cx="12193057" cy="6858594"/>
          </a:xfrm>
          <a:prstGeom prst="rect">
            <a:avLst/>
          </a:prstGeom>
          <a:noFill/>
          <a:ln>
            <a:noFill/>
          </a:ln>
        </p:spPr>
      </p:pic>
      <p:pic>
        <p:nvPicPr>
          <p:cNvPr id="116" name="Google Shape;116;p8"/>
          <p:cNvPicPr preferRelativeResize="0"/>
          <p:nvPr/>
        </p:nvPicPr>
        <p:blipFill rotWithShape="1">
          <a:blip r:embed="rId4">
            <a:alphaModFix/>
          </a:blip>
          <a:srcRect b="0" l="0" r="0" t="0"/>
          <a:stretch/>
        </p:blipFill>
        <p:spPr>
          <a:xfrm>
            <a:off x="7180291" y="-138083"/>
            <a:ext cx="4052897" cy="1878293"/>
          </a:xfrm>
          <a:prstGeom prst="rect">
            <a:avLst/>
          </a:prstGeom>
          <a:noFill/>
          <a:ln>
            <a:noFill/>
          </a:ln>
        </p:spPr>
      </p:pic>
      <p:sp>
        <p:nvSpPr>
          <p:cNvPr id="117" name="Google Shape;117;p8"/>
          <p:cNvSpPr txBox="1"/>
          <p:nvPr/>
        </p:nvSpPr>
        <p:spPr>
          <a:xfrm>
            <a:off x="570701" y="367374"/>
            <a:ext cx="7059296" cy="1557349"/>
          </a:xfrm>
          <a:prstGeom prst="rect">
            <a:avLst/>
          </a:prstGeom>
          <a:noFill/>
          <a:ln>
            <a:noFill/>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Con ong làm mật, yêu hoa</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Con cá bơi, yêu nước; con chim ca, yêu trời</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Con người muốn sống, con ơi</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Phải yêu đồng chí, yêu người anh em.</a:t>
            </a:r>
            <a:endParaRPr b="0" i="0" sz="2800" u="none" cap="none" strike="noStrike">
              <a:solidFill>
                <a:srgbClr val="002060"/>
              </a:solidFill>
              <a:latin typeface="Cambria"/>
              <a:ea typeface="Cambria"/>
              <a:cs typeface="Cambria"/>
              <a:sym typeface="Cambria"/>
            </a:endParaRPr>
          </a:p>
        </p:txBody>
      </p:sp>
      <p:sp>
        <p:nvSpPr>
          <p:cNvPr id="118" name="Google Shape;118;p8"/>
          <p:cNvSpPr txBox="1"/>
          <p:nvPr/>
        </p:nvSpPr>
        <p:spPr>
          <a:xfrm>
            <a:off x="649215" y="1909733"/>
            <a:ext cx="7059296" cy="1557349"/>
          </a:xfrm>
          <a:prstGeom prst="rect">
            <a:avLst/>
          </a:prstGeom>
          <a:noFill/>
          <a:ln>
            <a:noFill/>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Một ngôi sao, chẳng sáng đêm</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Một thân lúa chín, chẳng nên mùa vàng.</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Một người – đâu phải nhân gian?</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Sống chăng, một đốm lửa tàn mà thôi!</a:t>
            </a:r>
            <a:endParaRPr b="0" i="0" sz="2800" u="none" cap="none" strike="noStrike">
              <a:solidFill>
                <a:srgbClr val="002060"/>
              </a:solidFill>
              <a:latin typeface="Cambria"/>
              <a:ea typeface="Cambria"/>
              <a:cs typeface="Cambria"/>
              <a:sym typeface="Cambria"/>
            </a:endParaRPr>
          </a:p>
        </p:txBody>
      </p:sp>
      <p:sp>
        <p:nvSpPr>
          <p:cNvPr id="119" name="Google Shape;119;p8"/>
          <p:cNvSpPr txBox="1"/>
          <p:nvPr/>
        </p:nvSpPr>
        <p:spPr>
          <a:xfrm>
            <a:off x="367796" y="3453859"/>
            <a:ext cx="7059296" cy="1557349"/>
          </a:xfrm>
          <a:prstGeom prst="rect">
            <a:avLst/>
          </a:prstGeom>
          <a:noFill/>
          <a:ln>
            <a:noFill/>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Núi cao bởi có đất bồi</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Núi chê đất thấp, núi ngồi ở đâu?</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Muôn dòng sông đổ biển sâu</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Biển chê sông nhỏ, biển đâu nước còn?</a:t>
            </a:r>
            <a:endParaRPr b="0" i="0" sz="2800" u="none" cap="none" strike="noStrike">
              <a:solidFill>
                <a:srgbClr val="002060"/>
              </a:solidFill>
              <a:latin typeface="Cambria"/>
              <a:ea typeface="Cambria"/>
              <a:cs typeface="Cambria"/>
              <a:sym typeface="Cambria"/>
            </a:endParaRPr>
          </a:p>
        </p:txBody>
      </p:sp>
      <p:sp>
        <p:nvSpPr>
          <p:cNvPr id="120" name="Google Shape;120;p8"/>
          <p:cNvSpPr txBox="1"/>
          <p:nvPr/>
        </p:nvSpPr>
        <p:spPr>
          <a:xfrm>
            <a:off x="555711" y="5011208"/>
            <a:ext cx="7059296" cy="1557349"/>
          </a:xfrm>
          <a:prstGeom prst="rect">
            <a:avLst/>
          </a:prstGeom>
          <a:noFill/>
          <a:ln>
            <a:noFill/>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Tre già yêu lấy măng non</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Chắt chiu như mẹ yêu con tháng ngày</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Mai sau con lớn hơn thầy</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Các con ôm cả hai tay đất tròn.</a:t>
            </a:r>
            <a:endParaRPr/>
          </a:p>
        </p:txBody>
      </p:sp>
      <p:pic>
        <p:nvPicPr>
          <p:cNvPr id="121" name="Google Shape;121;p8"/>
          <p:cNvPicPr preferRelativeResize="0"/>
          <p:nvPr/>
        </p:nvPicPr>
        <p:blipFill rotWithShape="1">
          <a:blip r:embed="rId5">
            <a:alphaModFix/>
          </a:blip>
          <a:srcRect b="0" l="0" r="0" t="0"/>
          <a:stretch/>
        </p:blipFill>
        <p:spPr>
          <a:xfrm>
            <a:off x="6570366" y="6236358"/>
            <a:ext cx="2222444" cy="924140"/>
          </a:xfrm>
          <a:prstGeom prst="rect">
            <a:avLst/>
          </a:prstGeom>
          <a:noFill/>
          <a:ln>
            <a:noFill/>
          </a:ln>
        </p:spPr>
      </p:pic>
      <p:pic>
        <p:nvPicPr>
          <p:cNvPr id="122" name="Google Shape;122;p8"/>
          <p:cNvPicPr preferRelativeResize="0"/>
          <p:nvPr/>
        </p:nvPicPr>
        <p:blipFill rotWithShape="1">
          <a:blip r:embed="rId6">
            <a:alphaModFix/>
          </a:blip>
          <a:srcRect b="0" l="0" r="0" t="0"/>
          <a:stretch/>
        </p:blipFill>
        <p:spPr>
          <a:xfrm>
            <a:off x="7209084" y="2893470"/>
            <a:ext cx="4983973" cy="3232031"/>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par>
                                <p:cTn fill="hold" nodeType="with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500"/>
                                        <p:tgtEl>
                                          <p:spTgt spid="118"/>
                                        </p:tgtEl>
                                      </p:cBhvr>
                                    </p:animEffect>
                                  </p:childTnLst>
                                </p:cTn>
                              </p:par>
                              <p:par>
                                <p:cTn fill="hold" nodeType="with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
                                        <p:tgtEl>
                                          <p:spTgt spid="119"/>
                                        </p:tgtEl>
                                      </p:cBhvr>
                                    </p:animEffect>
                                  </p:childTnLst>
                                </p:cTn>
                              </p:par>
                              <p:par>
                                <p:cTn fill="hold" nodeType="with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500"/>
                                        <p:tgtEl>
                                          <p:spTgt spid="120"/>
                                        </p:tgtEl>
                                      </p:cBhvr>
                                    </p:animEffect>
                                  </p:childTnLst>
                                </p:cTn>
                              </p:par>
                              <p:par>
                                <p:cTn fill="hold" nodeType="with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9"/>
          <p:cNvPicPr preferRelativeResize="0"/>
          <p:nvPr/>
        </p:nvPicPr>
        <p:blipFill rotWithShape="1">
          <a:blip r:embed="rId3">
            <a:alphaModFix/>
          </a:blip>
          <a:srcRect b="0" l="0" r="0" t="0"/>
          <a:stretch/>
        </p:blipFill>
        <p:spPr>
          <a:xfrm>
            <a:off x="0" y="-594"/>
            <a:ext cx="12193057" cy="6858594"/>
          </a:xfrm>
          <a:prstGeom prst="rect">
            <a:avLst/>
          </a:prstGeom>
          <a:noFill/>
          <a:ln>
            <a:noFill/>
          </a:ln>
        </p:spPr>
      </p:pic>
      <p:sp>
        <p:nvSpPr>
          <p:cNvPr id="128" name="Google Shape;128;p9"/>
          <p:cNvSpPr/>
          <p:nvPr/>
        </p:nvSpPr>
        <p:spPr>
          <a:xfrm>
            <a:off x="809469" y="4962258"/>
            <a:ext cx="6805538" cy="1559116"/>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9" name="Google Shape;129;p9"/>
          <p:cNvSpPr/>
          <p:nvPr/>
        </p:nvSpPr>
        <p:spPr>
          <a:xfrm>
            <a:off x="824459" y="3391592"/>
            <a:ext cx="6805538" cy="1559116"/>
          </a:xfrm>
          <a:prstGeom prst="rect">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0" name="Google Shape;130;p9"/>
          <p:cNvSpPr/>
          <p:nvPr/>
        </p:nvSpPr>
        <p:spPr>
          <a:xfrm>
            <a:off x="809469" y="1833359"/>
            <a:ext cx="6805538" cy="1559116"/>
          </a:xfrm>
          <a:prstGeom prst="rect">
            <a:avLst/>
          </a:prstGeom>
          <a:solidFill>
            <a:srgbClr val="FBE4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1" name="Google Shape;131;p9"/>
          <p:cNvSpPr/>
          <p:nvPr/>
        </p:nvSpPr>
        <p:spPr>
          <a:xfrm>
            <a:off x="809469" y="320637"/>
            <a:ext cx="6805538" cy="1559116"/>
          </a:xfrm>
          <a:prstGeom prst="rect">
            <a:avLst/>
          </a:prstGeom>
          <a:solidFill>
            <a:srgbClr val="D8E2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32" name="Google Shape;132;p9"/>
          <p:cNvPicPr preferRelativeResize="0"/>
          <p:nvPr/>
        </p:nvPicPr>
        <p:blipFill rotWithShape="1">
          <a:blip r:embed="rId4">
            <a:alphaModFix/>
          </a:blip>
          <a:srcRect b="0" l="0" r="0" t="0"/>
          <a:stretch/>
        </p:blipFill>
        <p:spPr>
          <a:xfrm>
            <a:off x="7180291" y="-138083"/>
            <a:ext cx="4052897" cy="1878293"/>
          </a:xfrm>
          <a:prstGeom prst="rect">
            <a:avLst/>
          </a:prstGeom>
          <a:noFill/>
          <a:ln>
            <a:noFill/>
          </a:ln>
        </p:spPr>
      </p:pic>
      <p:sp>
        <p:nvSpPr>
          <p:cNvPr id="133" name="Google Shape;133;p9"/>
          <p:cNvSpPr txBox="1"/>
          <p:nvPr/>
        </p:nvSpPr>
        <p:spPr>
          <a:xfrm>
            <a:off x="570701" y="367374"/>
            <a:ext cx="7059296" cy="1557349"/>
          </a:xfrm>
          <a:prstGeom prst="rect">
            <a:avLst/>
          </a:prstGeom>
          <a:noFill/>
          <a:ln>
            <a:noFill/>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Con ong làm mật, yêu hoa</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Con cá bơi, yêu nước; con chim ca, yêu trời</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Con người muốn sống, con ơi</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Phải yêu đồng chí, yêu người anh em.</a:t>
            </a:r>
            <a:endParaRPr b="0" i="0" sz="2800" u="none" cap="none" strike="noStrike">
              <a:solidFill>
                <a:srgbClr val="002060"/>
              </a:solidFill>
              <a:latin typeface="Cambria"/>
              <a:ea typeface="Cambria"/>
              <a:cs typeface="Cambria"/>
              <a:sym typeface="Cambria"/>
            </a:endParaRPr>
          </a:p>
        </p:txBody>
      </p:sp>
      <p:sp>
        <p:nvSpPr>
          <p:cNvPr id="134" name="Google Shape;134;p9"/>
          <p:cNvSpPr txBox="1"/>
          <p:nvPr/>
        </p:nvSpPr>
        <p:spPr>
          <a:xfrm>
            <a:off x="649215" y="1909733"/>
            <a:ext cx="7059296" cy="1557349"/>
          </a:xfrm>
          <a:prstGeom prst="rect">
            <a:avLst/>
          </a:prstGeom>
          <a:noFill/>
          <a:ln>
            <a:noFill/>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Một ngôi sao, chẳng sáng đêm</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Một thân lúa chín, chẳng nên mùa vàng.</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Một người – đâu phải nhân gian?</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Sống chăng, một đốm lửa tàn mà thôi!</a:t>
            </a:r>
            <a:endParaRPr b="0" i="0" sz="2800" u="none" cap="none" strike="noStrike">
              <a:solidFill>
                <a:srgbClr val="002060"/>
              </a:solidFill>
              <a:latin typeface="Cambria"/>
              <a:ea typeface="Cambria"/>
              <a:cs typeface="Cambria"/>
              <a:sym typeface="Cambria"/>
            </a:endParaRPr>
          </a:p>
        </p:txBody>
      </p:sp>
      <p:sp>
        <p:nvSpPr>
          <p:cNvPr id="135" name="Google Shape;135;p9"/>
          <p:cNvSpPr txBox="1"/>
          <p:nvPr/>
        </p:nvSpPr>
        <p:spPr>
          <a:xfrm>
            <a:off x="367796" y="3453859"/>
            <a:ext cx="7059296" cy="1557349"/>
          </a:xfrm>
          <a:prstGeom prst="rect">
            <a:avLst/>
          </a:prstGeom>
          <a:noFill/>
          <a:ln>
            <a:noFill/>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Núi cao bởi có đất bồi</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Núi chê đất thấp, núi ngồi ở đâu?</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Muôn dòng sông đổ biển sâu</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Biển chê sông nhỏ, biển đâu nước còn?</a:t>
            </a:r>
            <a:endParaRPr b="0" i="0" sz="2800" u="none" cap="none" strike="noStrike">
              <a:solidFill>
                <a:srgbClr val="002060"/>
              </a:solidFill>
              <a:latin typeface="Cambria"/>
              <a:ea typeface="Cambria"/>
              <a:cs typeface="Cambria"/>
              <a:sym typeface="Cambria"/>
            </a:endParaRPr>
          </a:p>
        </p:txBody>
      </p:sp>
      <p:sp>
        <p:nvSpPr>
          <p:cNvPr id="136" name="Google Shape;136;p9"/>
          <p:cNvSpPr txBox="1"/>
          <p:nvPr/>
        </p:nvSpPr>
        <p:spPr>
          <a:xfrm>
            <a:off x="555711" y="5011208"/>
            <a:ext cx="7059296" cy="1557349"/>
          </a:xfrm>
          <a:prstGeom prst="rect">
            <a:avLst/>
          </a:prstGeom>
          <a:noFill/>
          <a:ln>
            <a:noFill/>
          </a:ln>
        </p:spPr>
        <p:txBody>
          <a:bodyPr anchorCtr="0" anchor="t" bIns="45700" lIns="91425" spcFirstLastPara="1" rIns="91425" wrap="square" tIns="45700">
            <a:spAutoFit/>
          </a:bodyPr>
          <a:lstStyle/>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Tre già yêu lấy măng non</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Chắt chiu như mẹ yêu con tháng ngày</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Mai sau con lớn hơn thầy</a:t>
            </a:r>
            <a:endParaRPr/>
          </a:p>
          <a:p>
            <a:pPr indent="0" lvl="0" marL="0" marR="0" rtl="0" algn="ctr">
              <a:lnSpc>
                <a:spcPct val="85000"/>
              </a:lnSpc>
              <a:spcBef>
                <a:spcPts val="0"/>
              </a:spcBef>
              <a:spcAft>
                <a:spcPts val="0"/>
              </a:spcAft>
              <a:buNone/>
            </a:pPr>
            <a:r>
              <a:rPr b="0" i="0" lang="vi-VN" sz="2800" u="none" cap="none" strike="noStrike">
                <a:solidFill>
                  <a:srgbClr val="002060"/>
                </a:solidFill>
                <a:latin typeface="Cambria"/>
                <a:ea typeface="Cambria"/>
                <a:cs typeface="Cambria"/>
                <a:sym typeface="Cambria"/>
              </a:rPr>
              <a:t>Các con ôm cả hai tay đất tròn.</a:t>
            </a:r>
            <a:endParaRPr/>
          </a:p>
        </p:txBody>
      </p:sp>
      <p:pic>
        <p:nvPicPr>
          <p:cNvPr id="137" name="Google Shape;137;p9"/>
          <p:cNvPicPr preferRelativeResize="0"/>
          <p:nvPr/>
        </p:nvPicPr>
        <p:blipFill rotWithShape="1">
          <a:blip r:embed="rId5">
            <a:alphaModFix/>
          </a:blip>
          <a:srcRect b="0" l="0" r="0" t="0"/>
          <a:stretch/>
        </p:blipFill>
        <p:spPr>
          <a:xfrm>
            <a:off x="6570366" y="6236358"/>
            <a:ext cx="2222444" cy="924140"/>
          </a:xfrm>
          <a:prstGeom prst="rect">
            <a:avLst/>
          </a:prstGeom>
          <a:noFill/>
          <a:ln>
            <a:noFill/>
          </a:ln>
        </p:spPr>
      </p:pic>
      <p:pic>
        <p:nvPicPr>
          <p:cNvPr id="138" name="Google Shape;138;p9"/>
          <p:cNvPicPr preferRelativeResize="0"/>
          <p:nvPr/>
        </p:nvPicPr>
        <p:blipFill rotWithShape="1">
          <a:blip r:embed="rId6">
            <a:alphaModFix/>
          </a:blip>
          <a:srcRect b="0" l="0" r="0" t="0"/>
          <a:stretch/>
        </p:blipFill>
        <p:spPr>
          <a:xfrm>
            <a:off x="6915635" y="2782440"/>
            <a:ext cx="5700254" cy="323116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500"/>
                                        <p:tgtEl>
                                          <p:spTgt spid="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500"/>
                                        <p:tgtEl>
                                          <p:spTgt spid="1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5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1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44" name="Google Shape;144;p10"/>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145" name="Google Shape;145;p10"/>
          <p:cNvPicPr preferRelativeResize="0"/>
          <p:nvPr/>
        </p:nvPicPr>
        <p:blipFill rotWithShape="1">
          <a:blip r:embed="rId5">
            <a:alphaModFix/>
          </a:blip>
          <a:srcRect b="0" l="0" r="0" t="0"/>
          <a:stretch/>
        </p:blipFill>
        <p:spPr>
          <a:xfrm>
            <a:off x="0" y="0"/>
            <a:ext cx="3474720" cy="6858000"/>
          </a:xfrm>
          <a:prstGeom prst="rect">
            <a:avLst/>
          </a:prstGeom>
          <a:noFill/>
          <a:ln>
            <a:noFill/>
          </a:ln>
        </p:spPr>
      </p:pic>
      <p:pic>
        <p:nvPicPr>
          <p:cNvPr id="146" name="Google Shape;146;p10"/>
          <p:cNvPicPr preferRelativeResize="0"/>
          <p:nvPr/>
        </p:nvPicPr>
        <p:blipFill rotWithShape="1">
          <a:blip r:embed="rId6">
            <a:alphaModFix/>
          </a:blip>
          <a:srcRect b="0" l="0" r="0" t="0"/>
          <a:stretch/>
        </p:blipFill>
        <p:spPr>
          <a:xfrm>
            <a:off x="5453972" y="0"/>
            <a:ext cx="6858000" cy="6858000"/>
          </a:xfrm>
          <a:prstGeom prst="rect">
            <a:avLst/>
          </a:prstGeom>
          <a:noFill/>
          <a:ln>
            <a:noFill/>
          </a:ln>
        </p:spPr>
      </p:pic>
      <p:pic>
        <p:nvPicPr>
          <p:cNvPr id="147" name="Google Shape;147;p10"/>
          <p:cNvPicPr preferRelativeResize="0"/>
          <p:nvPr/>
        </p:nvPicPr>
        <p:blipFill rotWithShape="1">
          <a:blip r:embed="rId7">
            <a:alphaModFix/>
          </a:blip>
          <a:srcRect b="0" l="0" r="0" t="0"/>
          <a:stretch/>
        </p:blipFill>
        <p:spPr>
          <a:xfrm>
            <a:off x="0" y="2023673"/>
            <a:ext cx="11765729" cy="2512988"/>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par>
                                <p:cTn fill="hold" nodeType="withEffect" presetClass="entr" presetID="10" presetSubtype="0">
                                  <p:stCondLst>
                                    <p:cond delay="300"/>
                                  </p:stCondLst>
                                  <p:childTnLst>
                                    <p:set>
                                      <p:cBhvr>
                                        <p:cTn dur="1" fill="hold">
                                          <p:stCondLst>
                                            <p:cond delay="0"/>
                                          </p:stCondLst>
                                        </p:cTn>
                                        <p:tgtEl>
                                          <p:spTgt spid="144"/>
                                        </p:tgtEl>
                                        <p:attrNameLst>
                                          <p:attrName>style.visibility</p:attrName>
                                        </p:attrNameLst>
                                      </p:cBhvr>
                                      <p:to>
                                        <p:strVal val="visible"/>
                                      </p:to>
                                    </p:set>
                                    <p:animEffect filter="fade" transition="in">
                                      <p:cBhvr>
                                        <p:cTn dur="500"/>
                                        <p:tgtEl>
                                          <p:spTgt spid="144"/>
                                        </p:tgtEl>
                                      </p:cBhvr>
                                    </p:animEffect>
                                  </p:childTnLst>
                                </p:cTn>
                              </p:par>
                              <p:par>
                                <p:cTn fill="hold" nodeType="withEffect" presetClass="entr" presetID="10" presetSubtype="0">
                                  <p:stCondLst>
                                    <p:cond delay="30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2023-12-11T15:54:47Z</dcterms:created>
  <dc:creator>BÍCH NGỌC</dc:creator>
</cp:coreProperties>
</file>