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84" r:id="rId4"/>
    <p:sldId id="268" r:id="rId5"/>
    <p:sldId id="269" r:id="rId6"/>
    <p:sldId id="277" r:id="rId7"/>
    <p:sldId id="272" r:id="rId8"/>
    <p:sldId id="273" r:id="rId9"/>
    <p:sldId id="271" r:id="rId10"/>
    <p:sldId id="278" r:id="rId11"/>
    <p:sldId id="274" r:id="rId12"/>
    <p:sldId id="281" r:id="rId13"/>
    <p:sldId id="276" r:id="rId14"/>
    <p:sldId id="280" r:id="rId15"/>
    <p:sldId id="285" r:id="rId16"/>
    <p:sldId id="287" r:id="rId17"/>
    <p:sldId id="275" r:id="rId18"/>
    <p:sldId id="290" r:id="rId19"/>
    <p:sldId id="293" r:id="rId20"/>
    <p:sldId id="294" r:id="rId21"/>
    <p:sldId id="286" r:id="rId22"/>
    <p:sldId id="291" r:id="rId23"/>
  </p:sldIdLst>
  <p:sldSz cx="18288000" cy="10287000"/>
  <p:notesSz cx="6858000" cy="9144000"/>
  <p:embeddedFontLst>
    <p:embeddedFont>
      <p:font typeface="#9Slide07 Cadena" panose="020B060402020202020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D05"/>
    <a:srgbClr val="5B842A"/>
    <a:srgbClr val="4CE715"/>
    <a:srgbClr val="FD844E"/>
    <a:srgbClr val="EAF764"/>
    <a:srgbClr val="FF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30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45EA02A-D134-4492-964D-6384F08E8D7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43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image" Target="../media/image19.sv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10.wdp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12.wdp"/><Relationship Id="rId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1.sv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sv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sv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16650" y="1410081"/>
            <a:ext cx="12483309" cy="4913812"/>
            <a:chOff x="3430047" y="-4261849"/>
            <a:chExt cx="12483309" cy="4913812"/>
          </a:xfrm>
        </p:grpSpPr>
        <p:sp>
          <p:nvSpPr>
            <p:cNvPr id="10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" name="图片 20">
            <a:extLst>
              <a:ext uri="{FF2B5EF4-FFF2-40B4-BE49-F238E27FC236}">
                <a16:creationId xmlns:a16="http://schemas.microsoft.com/office/drawing/2014/main" id="{88FF9E8B-6175-4B13-9C68-7D7E2A2B7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622" y="42109"/>
            <a:ext cx="4579765" cy="45797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45C74A-6367-4C77-8E57-3F725BC24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081" y="126312"/>
            <a:ext cx="4196105" cy="4196105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8F0D0A44-3285-4485-B1CA-5C144BA3AA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0" b="14452"/>
          <a:stretch/>
        </p:blipFill>
        <p:spPr>
          <a:xfrm>
            <a:off x="12338733" y="3911976"/>
            <a:ext cx="5981077" cy="6412671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5C8BCC1B-EDCA-410A-846A-B04768D74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74" y="4598148"/>
            <a:ext cx="5885688" cy="635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213" y="1662607"/>
            <a:ext cx="13906181" cy="4980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5686" y="5690389"/>
            <a:ext cx="9620322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360" y="292813"/>
            <a:ext cx="3961734" cy="304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510" y="-41340"/>
            <a:ext cx="3448730" cy="344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3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86100" y="147708"/>
            <a:ext cx="7696200" cy="43829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3711" y="-151157"/>
            <a:ext cx="3295066" cy="3823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A6FEC4-B497-4BDD-90EE-E5273946D0C4}"/>
              </a:ext>
            </a:extLst>
          </p:cNvPr>
          <p:cNvSpPr txBox="1"/>
          <p:nvPr/>
        </p:nvSpPr>
        <p:spPr>
          <a:xfrm>
            <a:off x="8153400" y="5361257"/>
            <a:ext cx="990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22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…..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2BEEFF-34CB-44AE-8AF4-EB29F53B8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8503" y="4221011"/>
            <a:ext cx="3569831" cy="15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2138044">
            <a:off x="944650" y="3959328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id="{F355925D-36D3-4CDD-9B43-DC2CC43278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1219200" y="4116909"/>
            <a:ext cx="7089298" cy="6192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792981"/>
            <a:ext cx="8000817" cy="48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973" y="413612"/>
            <a:ext cx="3808668" cy="1592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2133" y="1830932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5533" y="3756951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3023" y="4798561"/>
            <a:ext cx="12552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20 x 22 = 440 (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2596" y="2820648"/>
            <a:ext cx="6932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25 x 18 = 450 (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3022" y="5840171"/>
            <a:ext cx="1661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Hộp A có nhiều hơn hộp B số cái kẹo là: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3022" y="6829887"/>
            <a:ext cx="12552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450 – 440 = 10 (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9733" y="7962900"/>
            <a:ext cx="6237909" cy="830997"/>
          </a:xfrm>
          <a:prstGeom prst="rect">
            <a:avLst/>
          </a:prstGeom>
          <a:solidFill>
            <a:srgbClr val="FFEE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4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394" y="-149616"/>
            <a:ext cx="3196431" cy="35949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875" y="644549"/>
            <a:ext cx="5213369" cy="200666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3400" y="1225415"/>
            <a:ext cx="12420600" cy="4521558"/>
            <a:chOff x="2094604" y="2494969"/>
            <a:chExt cx="13716517" cy="499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4657" y="6203888"/>
            <a:ext cx="12692675" cy="190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0" y="419100"/>
            <a:ext cx="12420600" cy="4521558"/>
            <a:chOff x="2094604" y="2494969"/>
            <a:chExt cx="13716517" cy="4993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3899" y="5346343"/>
            <a:ext cx="12540202" cy="28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95300"/>
            <a:ext cx="13145725" cy="1972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54" y="2785598"/>
            <a:ext cx="13806015" cy="471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740" y="1535607"/>
            <a:ext cx="12413416" cy="40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76300"/>
            <a:ext cx="8837141" cy="5764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440" y="1104900"/>
            <a:ext cx="5464140" cy="62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237031" y="1179439"/>
            <a:ext cx="6477000" cy="932441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86 x 11 =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6" b="99045" l="9507" r="897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5843" y="-39567"/>
            <a:ext cx="3657600" cy="40439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5764" y="5352722"/>
            <a:ext cx="4824211" cy="2066748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252885" y="6642640"/>
              <a:ext cx="10070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946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60182" y="2942823"/>
            <a:ext cx="5074562" cy="1698120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303634" y="3606527"/>
              <a:ext cx="10070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846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34282" y="2792948"/>
            <a:ext cx="5529521" cy="194165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427080" y="3631180"/>
              <a:ext cx="10070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847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948334" y="5528303"/>
            <a:ext cx="5871803" cy="2066748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1453982" y="6684006"/>
              <a:ext cx="10070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5" l="96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3449" y="5390599"/>
            <a:ext cx="2302172" cy="242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7749" y="2838868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4619" y="2847884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9944" y="5734303"/>
            <a:ext cx="2438470" cy="20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9.87654E-7 L 0.54436 -0.535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872" y="875314"/>
            <a:ext cx="6553200" cy="1233522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50 x 36 = 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52600" y="6279459"/>
            <a:ext cx="5470791" cy="1888986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065335" y="6642640"/>
              <a:ext cx="13821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1 080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41473" y="3344639"/>
            <a:ext cx="5481918" cy="1817172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303635" y="3606527"/>
              <a:ext cx="10070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593940" y="3347565"/>
            <a:ext cx="5500462" cy="1814246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239530" y="3631180"/>
              <a:ext cx="13821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1 800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849191" y="6252460"/>
            <a:ext cx="5245211" cy="1915985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1236693" y="6642640"/>
              <a:ext cx="13821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1 500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655" y="3452724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7" b="98258" l="196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69993" y="-53030"/>
            <a:ext cx="3395604" cy="3836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5971" y="3507627"/>
            <a:ext cx="1839236" cy="18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10469 -0.242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1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2324210" y="7620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id="{F355925D-36D3-4CDD-9B43-DC2CC43278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0" y="4094049"/>
            <a:ext cx="7089298" cy="6192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771" y="1485900"/>
            <a:ext cx="15930229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308762" y="917253"/>
            <a:ext cx="7543800" cy="12192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23 x 23= 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27212" y="6415028"/>
            <a:ext cx="5844068" cy="1852259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186770" y="6642640"/>
              <a:ext cx="1139240" cy="1009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5326" y="3478812"/>
            <a:ext cx="5855954" cy="1781841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237518" y="3606526"/>
              <a:ext cx="1139240" cy="1009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529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66527" y="3481681"/>
            <a:ext cx="5875764" cy="1778972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516017" y="3631180"/>
              <a:ext cx="829131" cy="1009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39194" y="6388554"/>
            <a:ext cx="5603097" cy="1878733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1387867" y="6684005"/>
              <a:ext cx="1139240" cy="1009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459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924" y="3358137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137" y1="30097" x2="68091" y2="41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5832" y="-318112"/>
            <a:ext cx="3387398" cy="397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2397" y="3081126"/>
            <a:ext cx="1756819" cy="27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4.19753E-6 L 0.53706 -0.267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3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8575"/>
            <a:ext cx="10807140" cy="4230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052435"/>
            <a:ext cx="10065368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8575"/>
            <a:ext cx="17926708" cy="7036868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C8BCC1B-EDCA-410A-846A-B04768D74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4229100"/>
            <a:ext cx="5885688" cy="635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2" name="Nhạc và động tác khởi động tiết học  hot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00" y="1181100"/>
            <a:ext cx="15296190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27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grpSp>
        <p:nvGrpSpPr>
          <p:cNvPr id="28" name="Group 27"/>
          <p:cNvGrpSpPr/>
          <p:nvPr/>
        </p:nvGrpSpPr>
        <p:grpSpPr>
          <a:xfrm>
            <a:off x="1017698" y="3928093"/>
            <a:ext cx="5008332" cy="1604637"/>
            <a:chOff x="1861668" y="3102904"/>
            <a:chExt cx="5961143" cy="1904347"/>
          </a:xfrm>
        </p:grpSpPr>
        <p:sp>
          <p:nvSpPr>
            <p:cNvPr id="29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29"/>
            <p:cNvSpPr txBox="1"/>
            <p:nvPr/>
          </p:nvSpPr>
          <p:spPr>
            <a:xfrm>
              <a:off x="2499957" y="3534639"/>
              <a:ext cx="4684565" cy="98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07542" y="3928093"/>
            <a:ext cx="5008332" cy="1604637"/>
            <a:chOff x="7259131" y="3106475"/>
            <a:chExt cx="5961143" cy="1904347"/>
          </a:xfrm>
        </p:grpSpPr>
        <p:sp>
          <p:nvSpPr>
            <p:cNvPr id="32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2"/>
            <p:cNvSpPr txBox="1"/>
            <p:nvPr/>
          </p:nvSpPr>
          <p:spPr>
            <a:xfrm>
              <a:off x="7899100" y="3538209"/>
              <a:ext cx="4758075" cy="98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197386" y="3928093"/>
            <a:ext cx="5008332" cy="1604637"/>
            <a:chOff x="12250193" y="3099538"/>
            <a:chExt cx="5961143" cy="1904347"/>
          </a:xfrm>
        </p:grpSpPr>
        <p:sp>
          <p:nvSpPr>
            <p:cNvPr id="35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5"/>
            <p:cNvSpPr txBox="1"/>
            <p:nvPr/>
          </p:nvSpPr>
          <p:spPr>
            <a:xfrm>
              <a:off x="12808706" y="3531272"/>
              <a:ext cx="5092935" cy="98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2755195" y="824644"/>
            <a:ext cx="8355292" cy="18472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960" y="52212"/>
            <a:ext cx="2664047" cy="32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17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19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819400" y="487793"/>
            <a:ext cx="5008332" cy="1604637"/>
            <a:chOff x="1861668" y="3102904"/>
            <a:chExt cx="5961143" cy="1904347"/>
          </a:xfrm>
        </p:grpSpPr>
        <p:sp>
          <p:nvSpPr>
            <p:cNvPr id="21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/>
            <p:cNvSpPr txBox="1"/>
            <p:nvPr/>
          </p:nvSpPr>
          <p:spPr>
            <a:xfrm>
              <a:off x="2499957" y="3589012"/>
              <a:ext cx="4684565" cy="98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68690" y="510242"/>
            <a:ext cx="5008332" cy="1604637"/>
            <a:chOff x="7259131" y="3106475"/>
            <a:chExt cx="5961143" cy="1904347"/>
          </a:xfrm>
        </p:grpSpPr>
        <p:sp>
          <p:nvSpPr>
            <p:cNvPr id="24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7780462" y="3538901"/>
              <a:ext cx="4758075" cy="98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117980" y="623982"/>
            <a:ext cx="5008332" cy="1604637"/>
            <a:chOff x="12250193" y="3099538"/>
            <a:chExt cx="5961143" cy="1904347"/>
          </a:xfrm>
        </p:grpSpPr>
        <p:sp>
          <p:nvSpPr>
            <p:cNvPr id="27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/>
            <p:cNvSpPr txBox="1"/>
            <p:nvPr/>
          </p:nvSpPr>
          <p:spPr>
            <a:xfrm>
              <a:off x="12605447" y="3543759"/>
              <a:ext cx="5092935" cy="98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072239" y="2484724"/>
            <a:ext cx="3269377" cy="3542597"/>
            <a:chOff x="3191505" y="2122444"/>
            <a:chExt cx="3269377" cy="3542597"/>
          </a:xfrm>
        </p:grpSpPr>
        <p:grpSp>
          <p:nvGrpSpPr>
            <p:cNvPr id="54" name="Group 53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1702298" y="-3540021"/>
                <a:ext cx="2782157" cy="1850131"/>
                <a:chOff x="1556426" y="1706221"/>
                <a:chExt cx="2042504" cy="1358263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556426" y="1706221"/>
                  <a:ext cx="2042504" cy="939288"/>
                  <a:chOff x="1556426" y="1706221"/>
                  <a:chExt cx="2042504" cy="939288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2375453" y="1706221"/>
                    <a:ext cx="538049" cy="4745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2375453" y="2171009"/>
                    <a:ext cx="538049" cy="4745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47</a:t>
                    </a: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2019401" y="1912834"/>
                    <a:ext cx="313274" cy="4745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1556426" y="2623310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47" name="Rectangle 46"/>
                <p:cNvSpPr/>
                <p:nvPr/>
              </p:nvSpPr>
              <p:spPr>
                <a:xfrm>
                  <a:off x="2176038" y="2589984"/>
                  <a:ext cx="739287" cy="4745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238</a:t>
                  </a:r>
                </a:p>
              </p:txBody>
            </p:sp>
          </p:grpSp>
        </p:grpSp>
        <p:sp>
          <p:nvSpPr>
            <p:cNvPr id="55" name="Rectangle 54"/>
            <p:cNvSpPr/>
            <p:nvPr/>
          </p:nvSpPr>
          <p:spPr>
            <a:xfrm>
              <a:off x="4071732" y="3950207"/>
              <a:ext cx="10070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136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425020" y="4733320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4071732" y="4779049"/>
              <a:ext cx="12811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1598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340498" y="2391914"/>
            <a:ext cx="3269377" cy="3542597"/>
            <a:chOff x="3191505" y="2122444"/>
            <a:chExt cx="3269377" cy="3542597"/>
          </a:xfrm>
        </p:grpSpPr>
        <p:grpSp>
          <p:nvGrpSpPr>
            <p:cNvPr id="60" name="Group 59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1662477" y="-3602344"/>
                <a:ext cx="2782157" cy="2056792"/>
                <a:chOff x="1527192" y="1660467"/>
                <a:chExt cx="2042504" cy="1509982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1527192" y="1660467"/>
                  <a:ext cx="2042504" cy="1067125"/>
                  <a:chOff x="1527192" y="1660467"/>
                  <a:chExt cx="2042504" cy="1067125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2383729" y="1660467"/>
                    <a:ext cx="538049" cy="4745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62</a:t>
                    </a:r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367108" y="2221591"/>
                    <a:ext cx="538049" cy="4745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19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2100853" y="1899324"/>
                    <a:ext cx="313274" cy="4745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1527192" y="2727592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67" name="Rectangle 66"/>
                <p:cNvSpPr/>
                <p:nvPr/>
              </p:nvSpPr>
              <p:spPr>
                <a:xfrm>
                  <a:off x="2174521" y="2695949"/>
                  <a:ext cx="739287" cy="4745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558</a:t>
                  </a:r>
                </a:p>
              </p:txBody>
            </p:sp>
          </p:grpSp>
        </p:grpSp>
        <p:sp>
          <p:nvSpPr>
            <p:cNvPr id="61" name="Rectangle 60"/>
            <p:cNvSpPr/>
            <p:nvPr/>
          </p:nvSpPr>
          <p:spPr>
            <a:xfrm>
              <a:off x="4310026" y="4105701"/>
              <a:ext cx="73289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435112" y="4841720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63" name="Rectangle 62"/>
            <p:cNvSpPr/>
            <p:nvPr/>
          </p:nvSpPr>
          <p:spPr>
            <a:xfrm>
              <a:off x="4305073" y="4826130"/>
              <a:ext cx="12811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1178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633651" y="2414813"/>
            <a:ext cx="3269377" cy="3542597"/>
            <a:chOff x="3191505" y="2122444"/>
            <a:chExt cx="3269377" cy="3542597"/>
          </a:xfrm>
        </p:grpSpPr>
        <p:grpSp>
          <p:nvGrpSpPr>
            <p:cNvPr id="73" name="Group 72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11689569" y="-3593064"/>
                <a:ext cx="2782157" cy="1967555"/>
                <a:chOff x="1547081" y="1667280"/>
                <a:chExt cx="2042504" cy="1444469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1547081" y="1667280"/>
                  <a:ext cx="2042504" cy="971366"/>
                  <a:chOff x="1547081" y="1667280"/>
                  <a:chExt cx="2042504" cy="971366"/>
                </a:xfrm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2282202" y="1667280"/>
                    <a:ext cx="739287" cy="4745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425</a:t>
                    </a: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2479446" y="2119762"/>
                    <a:ext cx="538049" cy="4745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2026930" y="1890417"/>
                    <a:ext cx="313274" cy="4745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1547081" y="2638646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2098069" y="2637249"/>
                  <a:ext cx="940527" cy="4745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1700</a:t>
                  </a:r>
                </a:p>
              </p:txBody>
            </p:sp>
          </p:grpSp>
        </p:grpSp>
        <p:sp>
          <p:nvSpPr>
            <p:cNvPr id="74" name="Rectangle 73"/>
            <p:cNvSpPr/>
            <p:nvPr/>
          </p:nvSpPr>
          <p:spPr>
            <a:xfrm>
              <a:off x="3947422" y="4051481"/>
              <a:ext cx="12811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1275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462204" y="4731780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76" name="Rectangle 75"/>
            <p:cNvSpPr/>
            <p:nvPr/>
          </p:nvSpPr>
          <p:spPr>
            <a:xfrm>
              <a:off x="3958370" y="4720852"/>
              <a:ext cx="15552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14450</a:t>
              </a: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31484" y="-1028700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50326" y="753725"/>
            <a:ext cx="4193943" cy="208493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6643" y="3884554"/>
            <a:ext cx="3733801" cy="3962400"/>
            <a:chOff x="743950" y="4048825"/>
            <a:chExt cx="3692336" cy="40794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0" b="97436" l="9453" r="97015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15755" t="7421" r="9256" b="7178"/>
            <a:stretch/>
          </p:blipFill>
          <p:spPr>
            <a:xfrm>
              <a:off x="743950" y="4048825"/>
              <a:ext cx="3692336" cy="407947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49451" y="5615277"/>
              <a:ext cx="2343735" cy="946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87" b="95755" l="10000" r="98261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044" t="11488" r="9490" b="13656"/>
          <a:stretch/>
        </p:blipFill>
        <p:spPr>
          <a:xfrm>
            <a:off x="7315200" y="4171899"/>
            <a:ext cx="3657600" cy="35814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55370" y="5480182"/>
            <a:ext cx="2370055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0" b="96939" l="9091" r="9473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303" t="7423" r="9256" b="8940"/>
          <a:stretch/>
        </p:blipFill>
        <p:spPr>
          <a:xfrm>
            <a:off x="14105670" y="3884554"/>
            <a:ext cx="3810001" cy="37721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027951" y="5671780"/>
            <a:ext cx="2370055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33721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1185714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83786" y="5020481"/>
            <a:ext cx="2949806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x 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750803" y="4946352"/>
            <a:ext cx="3422931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- 253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913609" y="5645629"/>
            <a:ext cx="2598737" cy="919401"/>
          </a:xfrm>
          <a:prstGeom prst="roundRect">
            <a:avLst/>
          </a:prstGeom>
          <a:gradFill>
            <a:gsLst>
              <a:gs pos="14000">
                <a:srgbClr val="4CE715">
                  <a:alpha val="58000"/>
                </a:srgbClr>
              </a:gs>
              <a:gs pos="92000">
                <a:srgbClr val="EAF764">
                  <a:alpha val="5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7920" y="5480182"/>
            <a:ext cx="2524953" cy="919401"/>
          </a:xfrm>
          <a:prstGeom prst="roundRect">
            <a:avLst/>
          </a:prstGeom>
          <a:gradFill>
            <a:gsLst>
              <a:gs pos="14000">
                <a:srgbClr val="FC3D05">
                  <a:alpha val="68000"/>
                </a:srgbClr>
              </a:gs>
              <a:gs pos="92000">
                <a:srgbClr val="FD844E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73867" y="-299232"/>
            <a:ext cx="2869458" cy="353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31" grpId="0"/>
      <p:bldP spid="32" grpId="0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38044">
            <a:off x="15567976" y="6111268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8256385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2012" y="659805"/>
            <a:ext cx="10256937" cy="1458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0036" y="1754590"/>
            <a:ext cx="10518352" cy="1529666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20621"/>
              </p:ext>
            </p:extLst>
          </p:nvPr>
        </p:nvGraphicFramePr>
        <p:xfrm>
          <a:off x="326803" y="4033896"/>
          <a:ext cx="17648337" cy="518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368">
                  <a:extLst>
                    <a:ext uri="{9D8B030D-6E8A-4147-A177-3AD203B41FA5}">
                      <a16:colId xmlns:a16="http://schemas.microsoft.com/office/drawing/2014/main" val="649135919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626231091"/>
                    </a:ext>
                  </a:extLst>
                </a:gridCol>
                <a:gridCol w="6614369">
                  <a:extLst>
                    <a:ext uri="{9D8B030D-6E8A-4147-A177-3AD203B41FA5}">
                      <a16:colId xmlns:a16="http://schemas.microsoft.com/office/drawing/2014/main" val="843188908"/>
                    </a:ext>
                  </a:extLst>
                </a:gridCol>
              </a:tblGrid>
              <a:tr h="1942066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688023"/>
                  </a:ext>
                </a:extLst>
              </a:tr>
              <a:tr h="3239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072257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0236" y="4513473"/>
            <a:ext cx="2637468" cy="11988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98168" y="4537557"/>
            <a:ext cx="1754506" cy="12026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6431" y="4487731"/>
            <a:ext cx="2637468" cy="1198849"/>
          </a:xfrm>
          <a:prstGeom prst="rect">
            <a:avLst/>
          </a:prstGeom>
        </p:spPr>
      </p:pic>
      <p:sp>
        <p:nvSpPr>
          <p:cNvPr id="26" name="Isosceles Triangle 25"/>
          <p:cNvSpPr/>
          <p:nvPr/>
        </p:nvSpPr>
        <p:spPr>
          <a:xfrm>
            <a:off x="600021" y="6649901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27" name="Isosceles Triangle 26"/>
          <p:cNvSpPr/>
          <p:nvPr/>
        </p:nvSpPr>
        <p:spPr>
          <a:xfrm>
            <a:off x="3228544" y="6649901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83764" y="6798266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49402" y="6798266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1823629" y="6281330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576</a:t>
              </a: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916419" y="6281330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37" name="Rectangle 36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4320</a:t>
              </a: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8930"/>
            <a:ext cx="2777063" cy="32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771187"/>
              </p:ext>
            </p:extLst>
          </p:nvPr>
        </p:nvGraphicFramePr>
        <p:xfrm>
          <a:off x="304800" y="266700"/>
          <a:ext cx="17648337" cy="480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368">
                  <a:extLst>
                    <a:ext uri="{9D8B030D-6E8A-4147-A177-3AD203B41FA5}">
                      <a16:colId xmlns:a16="http://schemas.microsoft.com/office/drawing/2014/main" val="649135919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626231091"/>
                    </a:ext>
                  </a:extLst>
                </a:gridCol>
                <a:gridCol w="6614369">
                  <a:extLst>
                    <a:ext uri="{9D8B030D-6E8A-4147-A177-3AD203B41FA5}">
                      <a16:colId xmlns:a16="http://schemas.microsoft.com/office/drawing/2014/main" val="843188908"/>
                    </a:ext>
                  </a:extLst>
                </a:gridCol>
              </a:tblGrid>
              <a:tr h="1802398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688023"/>
                  </a:ext>
                </a:extLst>
              </a:tr>
              <a:tr h="3006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07225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827" y="589499"/>
            <a:ext cx="3163244" cy="1437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9775" y="612823"/>
            <a:ext cx="2104265" cy="1442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022" y="563757"/>
            <a:ext cx="3163244" cy="1437838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>
            <a:off x="578018" y="2882705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3206541" y="2882705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1761" y="3031070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27399" y="3031070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801626" y="2514134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576</a:t>
              </a: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894416" y="2514134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19" name="Rectangle 18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4320</a:t>
              </a: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1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1858 0.2685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3276 0.2759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28039 0.4245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21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7 3.33333E-6 L 0.04124 0.4319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21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0.00432 L -0.39679 0.3825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1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69136E-6 L -0.10504 0.3711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52" y="18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527</TotalTime>
  <Words>187</Words>
  <Application>Microsoft Office PowerPoint</Application>
  <PresentationFormat>Custom</PresentationFormat>
  <Paragraphs>70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Cambria</vt:lpstr>
      <vt:lpstr>#9Slide07 Cadena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196</cp:revision>
  <dcterms:created xsi:type="dcterms:W3CDTF">2006-08-16T00:00:00Z</dcterms:created>
  <dcterms:modified xsi:type="dcterms:W3CDTF">2024-01-20T15:59:15Z</dcterms:modified>
  <cp:category>9Slide.vn</cp:category>
  <dc:identifier>DAF3V-dQ8ZQ</dc:identifier>
</cp:coreProperties>
</file>