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0" r:id="rId2"/>
  </p:sldMasterIdLst>
  <p:notesMasterIdLst>
    <p:notesMasterId r:id="rId23"/>
  </p:notesMasterIdLst>
  <p:sldIdLst>
    <p:sldId id="262" r:id="rId3"/>
    <p:sldId id="257" r:id="rId4"/>
    <p:sldId id="258" r:id="rId5"/>
    <p:sldId id="259" r:id="rId6"/>
    <p:sldId id="292" r:id="rId7"/>
    <p:sldId id="293" r:id="rId8"/>
    <p:sldId id="294" r:id="rId9"/>
    <p:sldId id="256" r:id="rId10"/>
    <p:sldId id="260" r:id="rId11"/>
    <p:sldId id="285" r:id="rId12"/>
    <p:sldId id="264" r:id="rId13"/>
    <p:sldId id="286" r:id="rId14"/>
    <p:sldId id="261" r:id="rId15"/>
    <p:sldId id="265" r:id="rId16"/>
    <p:sldId id="266" r:id="rId17"/>
    <p:sldId id="290" r:id="rId18"/>
    <p:sldId id="291" r:id="rId19"/>
    <p:sldId id="278" r:id="rId20"/>
    <p:sldId id="289" r:id="rId21"/>
    <p:sldId id="29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E9A"/>
    <a:srgbClr val="B92D17"/>
    <a:srgbClr val="2D5C5B"/>
    <a:srgbClr val="22A675"/>
    <a:srgbClr val="DD4331"/>
    <a:srgbClr val="FE9676"/>
    <a:srgbClr val="0070C0"/>
    <a:srgbClr val="E1A629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38" y="19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3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7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1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7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9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268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12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2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6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457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499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057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66149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581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123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8D3259-AF07-41FB-A6D2-092D9A66A27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7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7B59BAF5-8E1D-4305-91EA-EC6F90D5A0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  <p:sldLayoutId id="2147483673" r:id="rId6"/>
    <p:sldLayoutId id="2147483689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BB6A297D-BA89-4CB9-8DF5-4A43622A48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798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image" Target="../media/image11.jpg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194603" y="922235"/>
            <a:ext cx="7456676" cy="4908608"/>
            <a:chOff x="1295400" y="132653"/>
            <a:chExt cx="7031276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7031276" cy="3649860"/>
              <a:chOff x="375986" y="819150"/>
              <a:chExt cx="9708177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708177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92457" y="1008767"/>
                <a:ext cx="8994873" cy="4972129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29" y="132653"/>
              <a:ext cx="987469" cy="112157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227" y="132653"/>
              <a:ext cx="987469" cy="112157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803" y="4559512"/>
            <a:ext cx="2133600" cy="208278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7974" y="5600906"/>
            <a:ext cx="1154897" cy="10367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27997" y="146392"/>
            <a:ext cx="2725087" cy="21195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01566" y="1786441"/>
            <a:ext cx="3816457" cy="5041072"/>
            <a:chOff x="5680682" y="694672"/>
            <a:chExt cx="3588441" cy="47398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682" y="2558010"/>
              <a:ext cx="3588441" cy="28765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8156" y="694672"/>
              <a:ext cx="2286001" cy="4038599"/>
            </a:xfrm>
            <a:prstGeom prst="rect">
              <a:avLst/>
            </a:prstGeom>
          </p:spPr>
        </p:pic>
      </p:grpSp>
      <p:pic>
        <p:nvPicPr>
          <p:cNvPr id="2" name="图片 12">
            <a:extLst>
              <a:ext uri="{FF2B5EF4-FFF2-40B4-BE49-F238E27FC236}">
                <a16:creationId xmlns:a16="http://schemas.microsoft.com/office/drawing/2014/main" id="{4E26D8FF-3AA1-AF75-07DD-5F67638525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2418663" y="4524324"/>
            <a:ext cx="4948529" cy="2170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459" y="2602448"/>
            <a:ext cx="819983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1">
            <a:extLst>
              <a:ext uri="{FF2B5EF4-FFF2-40B4-BE49-F238E27FC236}">
                <a16:creationId xmlns:a16="http://schemas.microsoft.com/office/drawing/2014/main" id="{2650B87F-EF20-D534-9244-DB3335F6457D}"/>
              </a:ext>
            </a:extLst>
          </p:cNvPr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24" name="圆角矩形 14">
              <a:extLst>
                <a:ext uri="{FF2B5EF4-FFF2-40B4-BE49-F238E27FC236}">
                  <a16:creationId xmlns:a16="http://schemas.microsoft.com/office/drawing/2014/main" id="{7CC9E473-FA4C-C335-1E5C-0C5E149E7AF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5" name="圆角矩形 15">
              <a:extLst>
                <a:ext uri="{FF2B5EF4-FFF2-40B4-BE49-F238E27FC236}">
                  <a16:creationId xmlns:a16="http://schemas.microsoft.com/office/drawing/2014/main" id="{A22FC08C-917D-8250-D241-C429ED95DA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sp>
        <p:nvSpPr>
          <p:cNvPr id="4" name="矩形 9">
            <a:extLst>
              <a:ext uri="{FF2B5EF4-FFF2-40B4-BE49-F238E27FC236}">
                <a16:creationId xmlns:a16="http://schemas.microsoft.com/office/drawing/2014/main" id="{FDC6F10A-BC80-4391-418F-28B86024CC7D}"/>
              </a:ext>
            </a:extLst>
          </p:cNvPr>
          <p:cNvSpPr/>
          <p:nvPr/>
        </p:nvSpPr>
        <p:spPr>
          <a:xfrm>
            <a:off x="683260" y="1079754"/>
            <a:ext cx="10906758" cy="988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73F09-01F5-9661-2B51-C8230FF319F4}"/>
              </a:ext>
            </a:extLst>
          </p:cNvPr>
          <p:cNvSpPr txBox="1"/>
          <p:nvPr/>
        </p:nvSpPr>
        <p:spPr>
          <a:xfrm>
            <a:off x="763089" y="1255172"/>
            <a:ext cx="109067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SG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23C73-4F84-04E8-0572-97C7DC76B080}"/>
              </a:ext>
            </a:extLst>
          </p:cNvPr>
          <p:cNvSpPr txBox="1"/>
          <p:nvPr/>
        </p:nvSpPr>
        <p:spPr>
          <a:xfrm>
            <a:off x="1175156" y="2161526"/>
            <a:ext cx="1034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 x ( 6- 2) và 4 x 6 – 4 x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CDA97-DDA5-6BB9-6056-53F5915AA52E}"/>
              </a:ext>
            </a:extLst>
          </p:cNvPr>
          <p:cNvSpPr txBox="1"/>
          <p:nvPr/>
        </p:nvSpPr>
        <p:spPr>
          <a:xfrm>
            <a:off x="495668" y="3149949"/>
            <a:ext cx="525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(6 -2) = 4 x 4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16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3778A-433A-7DC9-72E8-BD94C7535EA1}"/>
              </a:ext>
            </a:extLst>
          </p:cNvPr>
          <p:cNvSpPr txBox="1"/>
          <p:nvPr/>
        </p:nvSpPr>
        <p:spPr>
          <a:xfrm>
            <a:off x="5791200" y="3242282"/>
            <a:ext cx="5770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6 – 4 x 2 =  24 – 8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B690A8-E040-DAC3-38EC-9287A7436165}"/>
              </a:ext>
            </a:extLst>
          </p:cNvPr>
          <p:cNvSpPr/>
          <p:nvPr/>
        </p:nvSpPr>
        <p:spPr>
          <a:xfrm>
            <a:off x="607103" y="2942787"/>
            <a:ext cx="5011194" cy="2074883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50DEE4-3BDD-98B2-FBE9-1A5CDED44C83}"/>
              </a:ext>
            </a:extLst>
          </p:cNvPr>
          <p:cNvSpPr/>
          <p:nvPr/>
        </p:nvSpPr>
        <p:spPr>
          <a:xfrm>
            <a:off x="5791200" y="2928115"/>
            <a:ext cx="5920736" cy="1956951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D6C3E-FFA3-AFFD-A068-EB8651A30A02}"/>
              </a:ext>
            </a:extLst>
          </p:cNvPr>
          <p:cNvSpPr txBox="1"/>
          <p:nvPr/>
        </p:nvSpPr>
        <p:spPr>
          <a:xfrm>
            <a:off x="966064" y="5283665"/>
            <a:ext cx="923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4 x (6 -2) = 4 x 6 – 4 x 2 </a:t>
            </a:r>
            <a:endParaRPr lang="en-SG" sz="36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47EEBC4E-BDB6-CE97-34CE-E891E817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D3652DEE-1970-285A-10F8-7CD7733B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A6EE74-C17A-E049-686D-13B6A3B3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0284904" y="5750730"/>
            <a:ext cx="1894396" cy="830997"/>
          </a:xfrm>
          <a:prstGeom prst="rect">
            <a:avLst/>
          </a:prstGeom>
        </p:spPr>
      </p:pic>
      <p:pic>
        <p:nvPicPr>
          <p:cNvPr id="29" name="图片 51">
            <a:extLst>
              <a:ext uri="{FF2B5EF4-FFF2-40B4-BE49-F238E27FC236}">
                <a16:creationId xmlns:a16="http://schemas.microsoft.com/office/drawing/2014/main" id="{215DD05E-EE35-9F75-BA44-38DF1E7F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" y="3888164"/>
            <a:ext cx="1744815" cy="15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8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9">
            <a:extLst>
              <a:ext uri="{FF2B5EF4-FFF2-40B4-BE49-F238E27FC236}">
                <a16:creationId xmlns:a16="http://schemas.microsoft.com/office/drawing/2014/main" id="{0F900271-DE32-E76A-1CB6-1828EE4FF419}"/>
              </a:ext>
            </a:extLst>
          </p:cNvPr>
          <p:cNvSpPr/>
          <p:nvPr/>
        </p:nvSpPr>
        <p:spPr>
          <a:xfrm>
            <a:off x="351131" y="4658024"/>
            <a:ext cx="11536317" cy="954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grpSp>
        <p:nvGrpSpPr>
          <p:cNvPr id="25" name="组合 11">
            <a:extLst>
              <a:ext uri="{FF2B5EF4-FFF2-40B4-BE49-F238E27FC236}">
                <a16:creationId xmlns:a16="http://schemas.microsoft.com/office/drawing/2014/main" id="{DF355D04-0A14-6125-9BEA-C11B5D2C0FB4}"/>
              </a:ext>
            </a:extLst>
          </p:cNvPr>
          <p:cNvGrpSpPr/>
          <p:nvPr/>
        </p:nvGrpSpPr>
        <p:grpSpPr>
          <a:xfrm>
            <a:off x="5715860" y="2286784"/>
            <a:ext cx="6476140" cy="2249033"/>
            <a:chOff x="1876069" y="2008702"/>
            <a:chExt cx="9865870" cy="5334000"/>
          </a:xfrm>
        </p:grpSpPr>
        <p:sp>
          <p:nvSpPr>
            <p:cNvPr id="26" name="圆角矩形 14">
              <a:extLst>
                <a:ext uri="{FF2B5EF4-FFF2-40B4-BE49-F238E27FC236}">
                  <a16:creationId xmlns:a16="http://schemas.microsoft.com/office/drawing/2014/main" id="{C74C4C7B-5530-3237-BC79-5150E2112652}"/>
                </a:ext>
              </a:extLst>
            </p:cNvPr>
            <p:cNvSpPr/>
            <p:nvPr/>
          </p:nvSpPr>
          <p:spPr>
            <a:xfrm>
              <a:off x="1876069" y="2008702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7" name="圆角矩形 15">
              <a:extLst>
                <a:ext uri="{FF2B5EF4-FFF2-40B4-BE49-F238E27FC236}">
                  <a16:creationId xmlns:a16="http://schemas.microsoft.com/office/drawing/2014/main" id="{6C37D248-8C91-E4B0-7F4C-2CFB802C3FC0}"/>
                </a:ext>
              </a:extLst>
            </p:cNvPr>
            <p:cNvSpPr/>
            <p:nvPr/>
          </p:nvSpPr>
          <p:spPr>
            <a:xfrm>
              <a:off x="1914401" y="2062353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20" name="组合 11">
            <a:extLst>
              <a:ext uri="{FF2B5EF4-FFF2-40B4-BE49-F238E27FC236}">
                <a16:creationId xmlns:a16="http://schemas.microsoft.com/office/drawing/2014/main" id="{6D0CD71D-9867-E333-4090-50187BF3AE68}"/>
              </a:ext>
            </a:extLst>
          </p:cNvPr>
          <p:cNvGrpSpPr/>
          <p:nvPr/>
        </p:nvGrpSpPr>
        <p:grpSpPr>
          <a:xfrm>
            <a:off x="339459" y="2294845"/>
            <a:ext cx="5329822" cy="2073955"/>
            <a:chOff x="375986" y="819150"/>
            <a:chExt cx="9865870" cy="5334000"/>
          </a:xfrm>
        </p:grpSpPr>
        <p:sp>
          <p:nvSpPr>
            <p:cNvPr id="21" name="圆角矩形 14">
              <a:extLst>
                <a:ext uri="{FF2B5EF4-FFF2-40B4-BE49-F238E27FC236}">
                  <a16:creationId xmlns:a16="http://schemas.microsoft.com/office/drawing/2014/main" id="{E36A1557-9AA8-AA26-221C-F123473B421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2" name="圆角矩形 15">
              <a:extLst>
                <a:ext uri="{FF2B5EF4-FFF2-40B4-BE49-F238E27FC236}">
                  <a16:creationId xmlns:a16="http://schemas.microsoft.com/office/drawing/2014/main" id="{C03353E8-6AD2-A29E-94C8-FDB3D5D72350}"/>
                </a:ext>
              </a:extLst>
            </p:cNvPr>
            <p:cNvSpPr/>
            <p:nvPr/>
          </p:nvSpPr>
          <p:spPr>
            <a:xfrm>
              <a:off x="462207" y="1103792"/>
              <a:ext cx="9586120" cy="5049358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31" y="5283200"/>
            <a:ext cx="2183919" cy="173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33BCD-4FE6-31C3-C7A5-097556790D2D}"/>
              </a:ext>
            </a:extLst>
          </p:cNvPr>
          <p:cNvSpPr txBox="1"/>
          <p:nvPr/>
        </p:nvSpPr>
        <p:spPr>
          <a:xfrm>
            <a:off x="470966" y="2576008"/>
            <a:ext cx="8747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= 23 x 3</a:t>
            </a:r>
          </a:p>
          <a:p>
            <a:pPr algn="l"/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      = 69   </a:t>
            </a:r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28E38D81-70A7-B16F-AD57-A0F18EC81964}"/>
              </a:ext>
            </a:extLst>
          </p:cNvPr>
          <p:cNvSpPr/>
          <p:nvPr/>
        </p:nvSpPr>
        <p:spPr>
          <a:xfrm>
            <a:off x="2550160" y="1245110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pt-BR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endParaRPr lang="zh-CN" altLang="en-US" sz="36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24E6-BC4D-4E22-1913-42CE46C0F452}"/>
              </a:ext>
            </a:extLst>
          </p:cNvPr>
          <p:cNvSpPr txBox="1"/>
          <p:nvPr/>
        </p:nvSpPr>
        <p:spPr>
          <a:xfrm>
            <a:off x="5820410" y="2599357"/>
            <a:ext cx="8747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161 – 92</a:t>
            </a:r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69  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36735-EBF4-5EB2-56AF-88FEBBDDE56D}"/>
              </a:ext>
            </a:extLst>
          </p:cNvPr>
          <p:cNvSpPr txBox="1"/>
          <p:nvPr/>
        </p:nvSpPr>
        <p:spPr>
          <a:xfrm>
            <a:off x="477520" y="4811790"/>
            <a:ext cx="1136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</a:t>
            </a:r>
            <a:r>
              <a:rPr lang="pt-BR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r>
              <a:rPr lang="vi-VN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SG" sz="36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C2F1AC4A-9AC4-9E00-A74F-AD7E54A83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5" y="1467255"/>
            <a:ext cx="1298050" cy="1099239"/>
          </a:xfrm>
          <a:prstGeom prst="rect">
            <a:avLst/>
          </a:prstGeom>
        </p:spPr>
      </p:pic>
      <p:pic>
        <p:nvPicPr>
          <p:cNvPr id="24" name="图片 17">
            <a:extLst>
              <a:ext uri="{FF2B5EF4-FFF2-40B4-BE49-F238E27FC236}">
                <a16:creationId xmlns:a16="http://schemas.microsoft.com/office/drawing/2014/main" id="{5175154A-E113-E639-6B11-FB412831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86" y="1449431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id="{C52B552C-7ABD-61B5-422D-373D9567BD2C}"/>
              </a:ext>
            </a:extLst>
          </p:cNvPr>
          <p:cNvGrpSpPr/>
          <p:nvPr/>
        </p:nvGrpSpPr>
        <p:grpSpPr>
          <a:xfrm>
            <a:off x="357087" y="706194"/>
            <a:ext cx="11513083" cy="5791201"/>
            <a:chOff x="375986" y="819150"/>
            <a:chExt cx="9865870" cy="5334000"/>
          </a:xfrm>
        </p:grpSpPr>
        <p:sp>
          <p:nvSpPr>
            <p:cNvPr id="9" name="圆角矩形 14">
              <a:extLst>
                <a:ext uri="{FF2B5EF4-FFF2-40B4-BE49-F238E27FC236}">
                  <a16:creationId xmlns:a16="http://schemas.microsoft.com/office/drawing/2014/main" id="{CF6A80B7-4A90-DAC2-9713-CE771D92F311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15">
              <a:extLst>
                <a:ext uri="{FF2B5EF4-FFF2-40B4-BE49-F238E27FC236}">
                  <a16:creationId xmlns:a16="http://schemas.microsoft.com/office/drawing/2014/main" id="{465E4C46-C459-0A0B-A88C-AD7D099A5C76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sp>
        <p:nvSpPr>
          <p:cNvPr id="2" name="矩形 9">
            <a:extLst>
              <a:ext uri="{FF2B5EF4-FFF2-40B4-BE49-F238E27FC236}">
                <a16:creationId xmlns:a16="http://schemas.microsoft.com/office/drawing/2014/main" id="{9B418032-56EA-3953-B977-089DD8F8500F}"/>
              </a:ext>
            </a:extLst>
          </p:cNvPr>
          <p:cNvSpPr/>
          <p:nvPr/>
        </p:nvSpPr>
        <p:spPr>
          <a:xfrm>
            <a:off x="3642575" y="1018292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pl-PL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(8 – 3) x 9 </a:t>
            </a:r>
            <a:endParaRPr lang="zh-CN" altLang="en-US" sz="3600" b="1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452DB-360F-29F5-4A39-89C3D22E660F}"/>
              </a:ext>
            </a:extLst>
          </p:cNvPr>
          <p:cNvSpPr txBox="1"/>
          <p:nvPr/>
        </p:nvSpPr>
        <p:spPr>
          <a:xfrm>
            <a:off x="602467" y="2190638"/>
            <a:ext cx="54254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(8 – 3) x 9 = 5 x 9</a:t>
            </a:r>
          </a:p>
          <a:p>
            <a:pPr algn="ctr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 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45 </a:t>
            </a:r>
          </a:p>
          <a:p>
            <a:pPr algn="ctr"/>
            <a:endParaRPr lang="pt-BR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13618D-FF54-7655-455C-4DE7049A71BF}"/>
              </a:ext>
            </a:extLst>
          </p:cNvPr>
          <p:cNvCxnSpPr/>
          <p:nvPr/>
        </p:nvCxnSpPr>
        <p:spPr>
          <a:xfrm>
            <a:off x="6096000" y="2290077"/>
            <a:ext cx="0" cy="1224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9D9DA5-3E6F-840F-619D-8F6879A6C74B}"/>
              </a:ext>
            </a:extLst>
          </p:cNvPr>
          <p:cNvSpPr txBox="1"/>
          <p:nvPr/>
        </p:nvSpPr>
        <p:spPr>
          <a:xfrm>
            <a:off x="6400100" y="2274013"/>
            <a:ext cx="4870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9 – 3 x 9 = 72 – 27</a:t>
            </a:r>
          </a:p>
          <a:p>
            <a:pPr algn="ctr"/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lang="pt-BR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A8DE5-A751-9570-0A75-9F910E68971B}"/>
              </a:ext>
            </a:extLst>
          </p:cNvPr>
          <p:cNvSpPr txBox="1"/>
          <p:nvPr/>
        </p:nvSpPr>
        <p:spPr>
          <a:xfrm>
            <a:off x="673621" y="4005462"/>
            <a:ext cx="1136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</a:t>
            </a:r>
            <a:r>
              <a:rPr lang="vi-VN" sz="3600" b="1" dirty="0">
                <a:solidFill>
                  <a:srgbClr val="DD43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pt-BR" sz="3600" b="1" dirty="0">
                <a:solidFill>
                  <a:srgbClr val="DD43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– 3) x 9</a:t>
            </a:r>
            <a:r>
              <a:rPr lang="vi-VN" sz="3600" b="1" dirty="0">
                <a:solidFill>
                  <a:srgbClr val="DD43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pt-BR" sz="3600" b="1" dirty="0">
                <a:solidFill>
                  <a:srgbClr val="DD43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9 – 3 x 9</a:t>
            </a:r>
            <a:r>
              <a:rPr lang="vi-VN" sz="3600" b="1" dirty="0">
                <a:solidFill>
                  <a:srgbClr val="DD43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rgbClr val="DD43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SG" sz="3600" b="1" dirty="0">
              <a:solidFill>
                <a:srgbClr val="DD433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CA0112F2-3A01-3DF1-51B6-62A31C7F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3993931" y="4842138"/>
            <a:ext cx="4508938" cy="1977894"/>
          </a:xfrm>
          <a:prstGeom prst="rect">
            <a:avLst/>
          </a:prstGeom>
        </p:spPr>
      </p:pic>
      <p:pic>
        <p:nvPicPr>
          <p:cNvPr id="12" name="图片 51">
            <a:extLst>
              <a:ext uri="{FF2B5EF4-FFF2-40B4-BE49-F238E27FC236}">
                <a16:creationId xmlns:a16="http://schemas.microsoft.com/office/drawing/2014/main" id="{3FAB07C3-2A24-C16A-E3A7-B6DD4245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9" y="4813432"/>
            <a:ext cx="22352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4520" y="4787900"/>
            <a:ext cx="1899661" cy="185442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867509" y="4945416"/>
            <a:ext cx="1789340" cy="160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0A3F3D-3A39-7EE2-7015-C6367015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99901"/>
              </p:ext>
            </p:extLst>
          </p:nvPr>
        </p:nvGraphicFramePr>
        <p:xfrm>
          <a:off x="81280" y="1243920"/>
          <a:ext cx="12110718" cy="3317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0">
                  <a:extLst>
                    <a:ext uri="{9D8B030D-6E8A-4147-A177-3AD203B41FA5}">
                      <a16:colId xmlns:a16="http://schemas.microsoft.com/office/drawing/2014/main" val="40903733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52295489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37535059"/>
                    </a:ext>
                  </a:extLst>
                </a:gridCol>
                <a:gridCol w="4358640">
                  <a:extLst>
                    <a:ext uri="{9D8B030D-6E8A-4147-A177-3AD203B41FA5}">
                      <a16:colId xmlns:a16="http://schemas.microsoft.com/office/drawing/2014/main" val="1920333260"/>
                    </a:ext>
                  </a:extLst>
                </a:gridCol>
                <a:gridCol w="4338318">
                  <a:extLst>
                    <a:ext uri="{9D8B030D-6E8A-4147-A177-3AD203B41FA5}">
                      <a16:colId xmlns:a16="http://schemas.microsoft.com/office/drawing/2014/main" val="4245628720"/>
                    </a:ext>
                  </a:extLst>
                </a:gridCol>
              </a:tblGrid>
              <a:tr h="783837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( b - c) 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b -  a x 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707558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( 9 - 2)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9 – 5 x 2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032171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5557835"/>
                  </a:ext>
                </a:extLst>
              </a:tr>
              <a:tr h="622188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944207"/>
                  </a:ext>
                </a:extLst>
              </a:tr>
            </a:tbl>
          </a:graphicData>
        </a:graphic>
      </p:graphicFrame>
      <p:pic>
        <p:nvPicPr>
          <p:cNvPr id="3" name="图片 51">
            <a:extLst>
              <a:ext uri="{FF2B5EF4-FFF2-40B4-BE49-F238E27FC236}">
                <a16:creationId xmlns:a16="http://schemas.microsoft.com/office/drawing/2014/main" id="{BCC0FEE3-0E43-4202-7D5B-6D22C443C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6411" y="5088028"/>
            <a:ext cx="2235200" cy="20066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AC29666-931C-3543-529F-5DA29EF453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7524799" y="5159362"/>
            <a:ext cx="3857363" cy="1692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110CF-A8B2-7236-D940-D545D79CC9D6}"/>
              </a:ext>
            </a:extLst>
          </p:cNvPr>
          <p:cNvSpPr txBox="1"/>
          <p:nvPr/>
        </p:nvSpPr>
        <p:spPr>
          <a:xfrm>
            <a:off x="4135120" y="3027788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( 7 – 3)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3E8D7-42E5-FE1B-3815-27DA3B80C40F}"/>
              </a:ext>
            </a:extLst>
          </p:cNvPr>
          <p:cNvSpPr txBox="1"/>
          <p:nvPr/>
        </p:nvSpPr>
        <p:spPr>
          <a:xfrm>
            <a:off x="8336277" y="3058059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7 – 8 x 3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C77B2E-91D1-2A4C-1131-55C64C1CFCA9}"/>
              </a:ext>
            </a:extLst>
          </p:cNvPr>
          <p:cNvSpPr txBox="1"/>
          <p:nvPr/>
        </p:nvSpPr>
        <p:spPr>
          <a:xfrm>
            <a:off x="3958639" y="3946159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( 10 – 5)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FAE68-F52E-82E4-44BB-869F5F674905}"/>
              </a:ext>
            </a:extLst>
          </p:cNvPr>
          <p:cNvSpPr txBox="1"/>
          <p:nvPr/>
        </p:nvSpPr>
        <p:spPr>
          <a:xfrm>
            <a:off x="8025811" y="3946159"/>
            <a:ext cx="444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10 – 14 x 5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610205E3-68A6-29CE-B313-BFA48785C3E9}"/>
              </a:ext>
            </a:extLst>
          </p:cNvPr>
          <p:cNvSpPr/>
          <p:nvPr/>
        </p:nvSpPr>
        <p:spPr>
          <a:xfrm>
            <a:off x="1712960" y="220018"/>
            <a:ext cx="9493520" cy="817449"/>
          </a:xfrm>
          <a:prstGeom prst="rect">
            <a:avLst/>
          </a:prstGeom>
          <a:solidFill>
            <a:srgbClr val="4C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8E09C-C9B0-C9AC-FFA1-F3A88D9E4745}"/>
              </a:ext>
            </a:extLst>
          </p:cNvPr>
          <p:cNvSpPr txBox="1"/>
          <p:nvPr/>
        </p:nvSpPr>
        <p:spPr>
          <a:xfrm>
            <a:off x="2075180" y="303762"/>
            <a:ext cx="954336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SG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50">
            <a:extLst>
              <a:ext uri="{FF2B5EF4-FFF2-40B4-BE49-F238E27FC236}">
                <a16:creationId xmlns:a16="http://schemas.microsoft.com/office/drawing/2014/main" id="{6205C151-FD02-BBCE-F161-798DD04F02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1264">
            <a:off x="19703" y="15228"/>
            <a:ext cx="2185322" cy="16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8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>
            <a:extLst>
              <a:ext uri="{FF2B5EF4-FFF2-40B4-BE49-F238E27FC236}">
                <a16:creationId xmlns:a16="http://schemas.microsoft.com/office/drawing/2014/main" id="{F35EB1F6-A6F1-B430-B9F1-8BB6DA01F6CE}"/>
              </a:ext>
            </a:extLst>
          </p:cNvPr>
          <p:cNvGrpSpPr/>
          <p:nvPr/>
        </p:nvGrpSpPr>
        <p:grpSpPr>
          <a:xfrm>
            <a:off x="1146874" y="1636117"/>
            <a:ext cx="10527400" cy="1535584"/>
            <a:chOff x="375986" y="819150"/>
            <a:chExt cx="9865870" cy="5334000"/>
          </a:xfrm>
        </p:grpSpPr>
        <p:sp>
          <p:nvSpPr>
            <p:cNvPr id="6" name="圆角矩形 14">
              <a:extLst>
                <a:ext uri="{FF2B5EF4-FFF2-40B4-BE49-F238E27FC236}">
                  <a16:creationId xmlns:a16="http://schemas.microsoft.com/office/drawing/2014/main" id="{2C43C9AC-E65C-D4B8-1791-73DD898CB960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0" name="圆角矩形 15">
              <a:extLst>
                <a:ext uri="{FF2B5EF4-FFF2-40B4-BE49-F238E27FC236}">
                  <a16:creationId xmlns:a16="http://schemas.microsoft.com/office/drawing/2014/main" id="{EF1ABD06-1DAD-495D-9F81-D45B2E1D67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9" y="4163850"/>
            <a:ext cx="2328181" cy="243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D1F96-3D98-A837-0A42-388161D613D3}"/>
              </a:ext>
            </a:extLst>
          </p:cNvPr>
          <p:cNvSpPr txBox="1"/>
          <p:nvPr/>
        </p:nvSpPr>
        <p:spPr>
          <a:xfrm>
            <a:off x="873760" y="457538"/>
            <a:ext cx="10017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&gt;, </a:t>
            </a:r>
            <a:r>
              <a:rPr lang="pt-BR" sz="4000" b="1" i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&lt;, =?</a:t>
            </a:r>
            <a:endParaRPr lang="pt-BR" sz="4000" b="1" i="0" dirty="0">
              <a:solidFill>
                <a:srgbClr val="2D5C5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AC24DF-ADFA-C921-4EA2-F612DFF9B4DF}"/>
              </a:ext>
            </a:extLst>
          </p:cNvPr>
          <p:cNvSpPr txBox="1"/>
          <p:nvPr/>
        </p:nvSpPr>
        <p:spPr>
          <a:xfrm>
            <a:off x="5608320" y="1983180"/>
            <a:ext cx="97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lang="en-SG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图片 12">
            <a:extLst>
              <a:ext uri="{FF2B5EF4-FFF2-40B4-BE49-F238E27FC236}">
                <a16:creationId xmlns:a16="http://schemas.microsoft.com/office/drawing/2014/main" id="{DD9FEEE0-FEC1-D05F-6BF2-4EE658424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6215772" y="4684654"/>
            <a:ext cx="5102467" cy="22382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50506E-9993-4DCB-BF64-13ABE9C5975A}"/>
              </a:ext>
            </a:extLst>
          </p:cNvPr>
          <p:cNvSpPr/>
          <p:nvPr/>
        </p:nvSpPr>
        <p:spPr>
          <a:xfrm>
            <a:off x="3672461" y="2009416"/>
            <a:ext cx="5383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solidFill>
                  <a:srgbClr val="2D5C5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x (b - c) ....... a x b - a x c </a:t>
            </a:r>
            <a:endParaRPr lang="pt-BR" sz="3600" b="1" dirty="0">
              <a:solidFill>
                <a:srgbClr val="2D5C5B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7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:a16="http://schemas.microsoft.com/office/drawing/2014/main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840B8-E92F-D650-E576-78AC42896BDC}"/>
              </a:ext>
            </a:extLst>
          </p:cNvPr>
          <p:cNvSpPr txBox="1"/>
          <p:nvPr/>
        </p:nvSpPr>
        <p:spPr>
          <a:xfrm>
            <a:off x="1134860" y="2882770"/>
            <a:ext cx="10986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lphaLcParenR"/>
            </a:pPr>
            <a:r>
              <a:rPr lang="pt-BR" sz="36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 x 9 – 48 x 8</a:t>
            </a:r>
            <a:endParaRPr lang="en-SG" sz="36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lang="en-US" sz="40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349891" y="3892916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6EDDE-2E1F-06EA-098D-2255F455D732}"/>
              </a:ext>
            </a:extLst>
          </p:cNvPr>
          <p:cNvSpPr txBox="1"/>
          <p:nvPr/>
        </p:nvSpPr>
        <p:spPr>
          <a:xfrm>
            <a:off x="6821578" y="2956537"/>
            <a:ext cx="631952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36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48 x (9 – 8)</a:t>
            </a:r>
            <a:endParaRPr lang="vi-VN" sz="3600" b="1" i="0" dirty="0">
              <a:solidFill>
                <a:srgbClr val="4C9E9A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 x 1</a:t>
            </a:r>
          </a:p>
          <a:p>
            <a:r>
              <a:rPr lang="vi-VN" sz="36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</a:t>
            </a:r>
            <a:r>
              <a:rPr lang="en-SG" sz="36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 </a:t>
            </a:r>
            <a:r>
              <a:rPr lang="en-SG" sz="3600" b="0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</a:t>
            </a:r>
            <a:r>
              <a:rPr lang="pt-BR" sz="36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</a:t>
            </a:r>
            <a:endParaRPr lang="en-SG" sz="36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SG" sz="1100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06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:a16="http://schemas.microsoft.com/office/drawing/2014/main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840B8-E92F-D650-E576-78AC42896BDC}"/>
              </a:ext>
            </a:extLst>
          </p:cNvPr>
          <p:cNvSpPr txBox="1"/>
          <p:nvPr/>
        </p:nvSpPr>
        <p:spPr>
          <a:xfrm>
            <a:off x="1134860" y="3041935"/>
            <a:ext cx="6007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C9E9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pt-BR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156 x 7 – 156 x 2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4C9E9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B92D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16771" y="4576269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73200-7EED-DED2-D3E0-092560549532}"/>
              </a:ext>
            </a:extLst>
          </p:cNvPr>
          <p:cNvSpPr txBox="1"/>
          <p:nvPr/>
        </p:nvSpPr>
        <p:spPr>
          <a:xfrm>
            <a:off x="6725920" y="3041935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156 x (7 – 2)</a:t>
            </a:r>
          </a:p>
          <a:p>
            <a:r>
              <a:rPr lang="pt-BR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156 x</a:t>
            </a:r>
            <a:r>
              <a:rPr lang="en-US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pt-BR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          </a:t>
            </a:r>
            <a:endParaRPr lang="vi-VN" sz="36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36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780</a:t>
            </a:r>
          </a:p>
          <a:p>
            <a:endParaRPr lang="en-SG" sz="36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3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id="{0647115D-D6D2-2EF5-D821-0F546A9B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1054100" y="1734704"/>
            <a:ext cx="10375899" cy="5586846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5776064-A397-8A29-B949-BE16B67AA286}"/>
              </a:ext>
            </a:extLst>
          </p:cNvPr>
          <p:cNvSpPr/>
          <p:nvPr/>
        </p:nvSpPr>
        <p:spPr>
          <a:xfrm>
            <a:off x="0" y="95385"/>
            <a:ext cx="12192000" cy="192607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Một cửa hàng có 9 tấm vải hoa, mỗi tấm dài 36 m. Cửa hàng đã bán được 5 tấm vải hoa như vậy. Hỏi cửa hàng còn lại bao nhiêu mét vải hoa?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0A603-AED0-C7F1-1145-46577E187A0B}"/>
              </a:ext>
            </a:extLst>
          </p:cNvPr>
          <p:cNvSpPr txBox="1"/>
          <p:nvPr/>
        </p:nvSpPr>
        <p:spPr>
          <a:xfrm>
            <a:off x="1689099" y="3086456"/>
            <a:ext cx="91059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– 5 = 4 (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4 = 144 (m)</a:t>
            </a:r>
          </a:p>
          <a:p>
            <a:pPr algn="ctr"/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144 m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2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333BBEB0-C60A-1274-B188-600D1B41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914" y="232712"/>
            <a:ext cx="8765281" cy="609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632" y="2633012"/>
            <a:ext cx="7511091" cy="422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1CE09-81C4-D17C-AA5D-C32C0E389EF8}"/>
              </a:ext>
            </a:extLst>
          </p:cNvPr>
          <p:cNvSpPr txBox="1"/>
          <p:nvPr/>
        </p:nvSpPr>
        <p:spPr>
          <a:xfrm>
            <a:off x="2209727" y="2413649"/>
            <a:ext cx="10380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 nào có cách làm</a:t>
            </a:r>
          </a:p>
          <a:p>
            <a:pPr algn="ctr"/>
            <a:r>
              <a:rPr lang="vi-VN" sz="36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khác không?</a:t>
            </a:r>
            <a:endParaRPr lang="en-SG" sz="3600" b="1" i="0" dirty="0">
              <a:solidFill>
                <a:srgbClr val="B92D17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95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E42085E3-4423-B1FE-9B14-39A35275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0" y="125740"/>
            <a:ext cx="12503164" cy="6732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FA069-7FC5-1B26-6C9E-0429CE4ED3D4}"/>
              </a:ext>
            </a:extLst>
          </p:cNvPr>
          <p:cNvSpPr txBox="1"/>
          <p:nvPr/>
        </p:nvSpPr>
        <p:spPr>
          <a:xfrm>
            <a:off x="905668" y="1624958"/>
            <a:ext cx="103806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mét vải cửa hàng có là:</a:t>
            </a:r>
          </a:p>
          <a:p>
            <a:pPr algn="ctr"/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9 = 324 (m)</a:t>
            </a:r>
          </a:p>
          <a:p>
            <a:pPr algn="ctr"/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5 = 180 (m)</a:t>
            </a:r>
          </a:p>
          <a:p>
            <a:pPr algn="ctr"/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324 – 180 = 144 (m)</a:t>
            </a:r>
          </a:p>
          <a:p>
            <a:pPr algn="ctr"/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SG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144 m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48" y="524318"/>
            <a:ext cx="6767043" cy="4134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791" y="2925604"/>
            <a:ext cx="8882642" cy="12680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628" y="4363910"/>
            <a:ext cx="3257835" cy="3257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5" y="2385052"/>
            <a:ext cx="3109913" cy="4472948"/>
          </a:xfrm>
          <a:prstGeom prst="rect">
            <a:avLst/>
          </a:prstGeom>
        </p:spPr>
      </p:pic>
      <p:pic>
        <p:nvPicPr>
          <p:cNvPr id="26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305" y="-1108466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8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25610" numSld="1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D283A2-765B-010E-7EB2-83975536B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0"/>
            <a:ext cx="10339695" cy="7186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99C5F6-9736-99C1-9B7E-82CC48A12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6"/>
          <a:stretch/>
        </p:blipFill>
        <p:spPr>
          <a:xfrm>
            <a:off x="2259847" y="2278645"/>
            <a:ext cx="8687553" cy="4579355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36F4C965-4FC5-FDB3-2722-0AAD8C4AD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31" y="4394200"/>
            <a:ext cx="438009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592" y="2076993"/>
            <a:ext cx="8256460" cy="444137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055" y="1942252"/>
            <a:ext cx="5051269" cy="505126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680444" y="2033590"/>
            <a:ext cx="2790821" cy="279082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1925" y="1954132"/>
            <a:ext cx="2771408" cy="2992164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963" y="4035767"/>
            <a:ext cx="2656411" cy="2656411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258" y="3940448"/>
            <a:ext cx="2682472" cy="26763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159" y="370300"/>
            <a:ext cx="11095682" cy="1469263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1496">
            <a:off x="10797948" y="5930883"/>
            <a:ext cx="1272487" cy="8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0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5920" y="-120175"/>
            <a:ext cx="11241645" cy="2315795"/>
            <a:chOff x="305920" y="-120175"/>
            <a:chExt cx="11241645" cy="2315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5B8F09-75F4-39B7-58CC-B48E3E7E8B82}"/>
                </a:ext>
              </a:extLst>
            </p:cNvPr>
            <p:cNvGrpSpPr/>
            <p:nvPr/>
          </p:nvGrpSpPr>
          <p:grpSpPr>
            <a:xfrm>
              <a:off x="482590" y="70791"/>
              <a:ext cx="11064975" cy="1720041"/>
              <a:chOff x="3481370" y="20679"/>
              <a:chExt cx="5484562" cy="1429408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:a16="http://schemas.microsoft.com/office/drawing/2014/main" id="{AD6F0894-0017-E090-62C6-F2AF4752280A}"/>
                  </a:ext>
                </a:extLst>
              </p:cNvPr>
              <p:cNvSpPr/>
              <p:nvPr/>
            </p:nvSpPr>
            <p:spPr>
              <a:xfrm>
                <a:off x="3542097" y="20679"/>
                <a:ext cx="5423835" cy="136716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SG" sz="4400" b="1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44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(6 - 2) x 79 ... 6 x 79 - 2 x 79</a:t>
                </a:r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 dirty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: Rounded Corners 14">
                <a:extLst>
                  <a:ext uri="{FF2B5EF4-FFF2-40B4-BE49-F238E27FC236}">
                    <a16:creationId xmlns:a16="http://schemas.microsoft.com/office/drawing/2014/main" id="{12CD57C6-C518-9ABD-8B4A-E408436851EE}"/>
                  </a:ext>
                </a:extLst>
              </p:cNvPr>
              <p:cNvSpPr/>
              <p:nvPr/>
            </p:nvSpPr>
            <p:spPr>
              <a:xfrm>
                <a:off x="3481370" y="109923"/>
                <a:ext cx="5423835" cy="1340164"/>
              </a:xfrm>
              <a:prstGeom prst="roundRect">
                <a:avLst/>
              </a:prstGeom>
              <a:noFill/>
              <a:ln w="3492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305920" y="-120175"/>
              <a:ext cx="1809116" cy="18091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567175" y="386504"/>
              <a:ext cx="1809116" cy="1809116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38" name="Group 37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2762915" y="227385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39" name="Group 38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2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40" name="Group 39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90" y="2138762"/>
            <a:ext cx="1223596" cy="11793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05" y="5384038"/>
            <a:ext cx="1223596" cy="11793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887299" y="1297987"/>
            <a:ext cx="5663862" cy="5663862"/>
          </a:xfrm>
          <a:prstGeom prst="rect">
            <a:avLst/>
          </a:prstGeom>
        </p:spPr>
      </p:pic>
      <p:pic>
        <p:nvPicPr>
          <p:cNvPr id="5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5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56" name="Picture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6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8476" y="48999"/>
            <a:ext cx="11289089" cy="2116952"/>
            <a:chOff x="258476" y="48999"/>
            <a:chExt cx="11289089" cy="2116952"/>
          </a:xfrm>
        </p:grpSpPr>
        <p:grpSp>
          <p:nvGrpSpPr>
            <p:cNvPr id="6" name="Group 5"/>
            <p:cNvGrpSpPr/>
            <p:nvPr/>
          </p:nvGrpSpPr>
          <p:grpSpPr>
            <a:xfrm>
              <a:off x="258476" y="48999"/>
              <a:ext cx="11289089" cy="2116952"/>
              <a:chOff x="258476" y="48999"/>
              <a:chExt cx="11289089" cy="211695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8476" y="48999"/>
                <a:ext cx="1960767" cy="2116952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705443"/>
              <a:ext cx="8742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Tính 987 x 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pt-BR" sz="4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+ 987 x 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349138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84038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376" y="2016156"/>
            <a:ext cx="5443849" cy="5877480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52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0075" y="-81245"/>
            <a:ext cx="11187490" cy="2021545"/>
            <a:chOff x="360075" y="-81245"/>
            <a:chExt cx="11187490" cy="2021545"/>
          </a:xfrm>
        </p:grpSpPr>
        <p:grpSp>
          <p:nvGrpSpPr>
            <p:cNvPr id="6" name="Group 5"/>
            <p:cNvGrpSpPr/>
            <p:nvPr/>
          </p:nvGrpSpPr>
          <p:grpSpPr>
            <a:xfrm>
              <a:off x="360075" y="-81245"/>
              <a:ext cx="11187490" cy="2021545"/>
              <a:chOff x="360075" y="-81245"/>
              <a:chExt cx="11187490" cy="202154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0075" y="-81245"/>
                <a:ext cx="2026149" cy="202154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065383" y="576390"/>
              <a:ext cx="925082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200" b="1" i="0" dirty="0">
                  <a:effectLst/>
                  <a:latin typeface="Roboto" panose="02000000000000000000" pitchFamily="2" charset="0"/>
                </a:rPr>
                <a:t>86 x ( 9 - 4) ... 86 x 9 - 86 x 4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0727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410040"/>
            <a:chOff x="1214846" y="3708850"/>
            <a:chExt cx="9627326" cy="1410040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89615" y="5413801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73891" y="1492122"/>
            <a:ext cx="5332974" cy="5320856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0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590" y="0"/>
            <a:ext cx="11064975" cy="2086461"/>
            <a:chOff x="482590" y="0"/>
            <a:chExt cx="11064975" cy="2086461"/>
          </a:xfrm>
        </p:grpSpPr>
        <p:grpSp>
          <p:nvGrpSpPr>
            <p:cNvPr id="6" name="Group 5"/>
            <p:cNvGrpSpPr/>
            <p:nvPr/>
          </p:nvGrpSpPr>
          <p:grpSpPr>
            <a:xfrm>
              <a:off x="482590" y="0"/>
              <a:ext cx="11064975" cy="2086461"/>
              <a:chOff x="482590" y="0"/>
              <a:chExt cx="11064975" cy="208646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2590" y="0"/>
                <a:ext cx="2086461" cy="208646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8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89 x 36 + 64 x 89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24694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20920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834" y="1885739"/>
            <a:ext cx="5142862" cy="5142862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3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83" y="2217871"/>
            <a:ext cx="4324350" cy="4619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6" y="935258"/>
            <a:ext cx="1219915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0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27147" y="177800"/>
            <a:ext cx="8940800" cy="5741101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574" y="5070072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50ED1F-5FDF-1B62-FB6E-B07F12143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090"/>
          <a:stretch/>
        </p:blipFill>
        <p:spPr>
          <a:xfrm>
            <a:off x="1097261" y="1886896"/>
            <a:ext cx="11094739" cy="2937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219FC-148E-1218-4316-9981C623B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082" y="1029775"/>
            <a:ext cx="2934187" cy="2240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38CB6-E094-0240-B1F9-AEC27668A0C3}"/>
              </a:ext>
            </a:extLst>
          </p:cNvPr>
          <p:cNvSpPr txBox="1"/>
          <p:nvPr/>
        </p:nvSpPr>
        <p:spPr>
          <a:xfrm>
            <a:off x="5970827" y="4653122"/>
            <a:ext cx="240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(Trang 19)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CC25D9EC-2BCC-2A3F-4B25-B4CCDFC932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394406" y="5329867"/>
            <a:ext cx="3576921" cy="156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42" y="1266593"/>
            <a:ext cx="1655959" cy="16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484</Words>
  <Application>Microsoft Office PowerPoint</Application>
  <PresentationFormat>Widescreen</PresentationFormat>
  <Paragraphs>91</Paragraphs>
  <Slides>20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Roboto</vt:lpstr>
      <vt:lpstr>思源黑体 CN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2022-02-14T02:33:37Z</dcterms:created>
  <dcterms:modified xsi:type="dcterms:W3CDTF">2024-01-19T15:37:53Z</dcterms:modified>
  <cp:category>9Slide.vn</cp:category>
</cp:coreProperties>
</file>