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1" r:id="rId4"/>
    <p:sldId id="259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60" r:id="rId14"/>
    <p:sldId id="272" r:id="rId15"/>
    <p:sldId id="275" r:id="rId16"/>
    <p:sldId id="273" r:id="rId17"/>
  </p:sldIdLst>
  <p:sldSz cx="12192000" cy="6858000"/>
  <p:notesSz cx="6858000" cy="9144000"/>
  <p:embeddedFontLst>
    <p:embeddedFont>
      <p:font typeface="#9Slide07 HoneyCream" pitchFamily="2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63E"/>
    <a:srgbClr val="87C1A6"/>
    <a:srgbClr val="F5DCD7"/>
    <a:srgbClr val="DBEDE4"/>
    <a:srgbClr val="CA4E3F"/>
    <a:srgbClr val="FCBF6E"/>
    <a:srgbClr val="EDE7D7"/>
    <a:srgbClr val="F3D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FB40A-51C2-4F27-970F-EE5A4A372E7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7076-AABD-45D3-AB2C-FA5D70047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A401-7079-BCF9-C965-4D4A4614B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03ECB-F5B1-B630-6EEE-D91B4D00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0A452-C7DD-8446-0BBE-10C4A74E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CFFA6-D316-4F81-C837-42C37095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1C42-9504-B233-FDE9-00CA6E5D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9F841B-D439-61B9-B44D-7EF27F0D7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A74539F2-4C3A-9AA7-BE9A-8895AE0258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3B9E156-6CAC-6BC3-A895-675A0AEE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6127F185-2FD2-DA48-1775-050C76897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A984E6DA-9664-9B25-3FEA-63B161F38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24">
            <a:extLst>
              <a:ext uri="{FF2B5EF4-FFF2-40B4-BE49-F238E27FC236}">
                <a16:creationId xmlns:a16="http://schemas.microsoft.com/office/drawing/2014/main" id="{81CB35D1-2A72-E735-24F6-0A25DF8AF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64928457-10F5-FFF8-23EE-6EE6474E3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73F0EAB5-D8DC-B35B-7F9C-477B423E8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33089775-EC4E-2E57-C164-CEE6EF79F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59DFBE49-599A-6553-6833-7B5471054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652502" y="2332315"/>
            <a:ext cx="967417" cy="939374"/>
          </a:xfrm>
          <a:prstGeom prst="rect">
            <a:avLst/>
          </a:prstGeom>
        </p:spPr>
      </p:pic>
      <p:sp>
        <p:nvSpPr>
          <p:cNvPr id="18" name="圆角矩形 14">
            <a:extLst>
              <a:ext uri="{FF2B5EF4-FFF2-40B4-BE49-F238E27FC236}">
                <a16:creationId xmlns:a16="http://schemas.microsoft.com/office/drawing/2014/main" id="{4514EE9A-29DD-0FE6-5D26-0CDF3F32581B}"/>
              </a:ext>
            </a:extLst>
          </p:cNvPr>
          <p:cNvSpPr/>
          <p:nvPr userDrawn="1"/>
        </p:nvSpPr>
        <p:spPr>
          <a:xfrm>
            <a:off x="1654628" y="1326400"/>
            <a:ext cx="8926286" cy="3889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9" name="矩形 15">
            <a:extLst>
              <a:ext uri="{FF2B5EF4-FFF2-40B4-BE49-F238E27FC236}">
                <a16:creationId xmlns:a16="http://schemas.microsoft.com/office/drawing/2014/main" id="{DCBF1D26-8A2B-CF2D-7370-7AF383C4330C}"/>
              </a:ext>
            </a:extLst>
          </p:cNvPr>
          <p:cNvSpPr/>
          <p:nvPr userDrawn="1"/>
        </p:nvSpPr>
        <p:spPr>
          <a:xfrm>
            <a:off x="2133604" y="1631845"/>
            <a:ext cx="8026396" cy="3291700"/>
          </a:xfrm>
          <a:prstGeom prst="rect">
            <a:avLst/>
          </a:prstGeom>
          <a:noFill/>
          <a:ln w="76200">
            <a:solidFill>
              <a:srgbClr val="EEA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2" name="图片 23">
            <a:extLst>
              <a:ext uri="{FF2B5EF4-FFF2-40B4-BE49-F238E27FC236}">
                <a16:creationId xmlns:a16="http://schemas.microsoft.com/office/drawing/2014/main" id="{964417B5-DEE2-9D51-FA9F-5CF87D64E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226987" y="2914481"/>
            <a:ext cx="959953" cy="9321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A356169-37D7-1D50-1496-123888B799D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92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DF23-1FEB-D41C-D2FA-3D3F6BFD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86F0B-A75A-38BC-51D7-E58127013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38C2F-037F-D230-A1C3-D5839634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348F2-F2E1-5567-4E8D-7BCF4B75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5B08-2549-5C71-3713-B3A9FB90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6AE55-60B8-D5C3-3194-F6C4ECC4C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EBD3E-EDC2-89C1-1F6F-A206CC66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26B1-C8DB-1D0D-DE16-3AC0688F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FB26-A854-890E-5D7C-599B790C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BE53E-F1DE-9CA5-BBCB-46E65F7C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9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18B-5CFF-2BFF-6777-D6DC2AAD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3B018-E6F1-C14C-CB7C-4D8001CF1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08C7B-0120-D0B5-07FF-C3FCFE95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81439-DAE7-5940-0BB9-B22D865C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381E2-3374-1D53-7B01-C40CBDDA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FBB44CFA-5345-E832-5FD1-DC9FBAEAF3EC}"/>
              </a:ext>
            </a:extLst>
          </p:cNvPr>
          <p:cNvSpPr/>
          <p:nvPr userDrawn="1"/>
        </p:nvSpPr>
        <p:spPr>
          <a:xfrm>
            <a:off x="596347" y="496957"/>
            <a:ext cx="11181995" cy="585939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24">
            <a:extLst>
              <a:ext uri="{FF2B5EF4-FFF2-40B4-BE49-F238E27FC236}">
                <a16:creationId xmlns:a16="http://schemas.microsoft.com/office/drawing/2014/main" id="{CE4FC130-DC7B-BBB7-FC82-258B3FD91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9" name="图片 25">
            <a:extLst>
              <a:ext uri="{FF2B5EF4-FFF2-40B4-BE49-F238E27FC236}">
                <a16:creationId xmlns:a16="http://schemas.microsoft.com/office/drawing/2014/main" id="{6A2432DA-AEE9-3DD3-0ABD-801058022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2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5F90-1496-5BF3-1A15-42FAF784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D8C4A-1422-7E8C-9ACB-A50EDEBF1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E9E1-6D62-87CF-FF67-05F3497F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35506-02EC-03AD-F06C-4FC93CCE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36C8-9E13-8E34-3D56-208ADD70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8946C637-6FB4-AC4C-9376-CF8998E4A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12" name="组合 40">
            <a:extLst>
              <a:ext uri="{FF2B5EF4-FFF2-40B4-BE49-F238E27FC236}">
                <a16:creationId xmlns:a16="http://schemas.microsoft.com/office/drawing/2014/main" id="{80DE84FA-E5C7-4F6C-D56A-80E1A7DD85B2}"/>
              </a:ext>
            </a:extLst>
          </p:cNvPr>
          <p:cNvGrpSpPr/>
          <p:nvPr userDrawn="1"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6AEC8584-C0B9-182C-04D6-BE7C9E82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14" name="图片 39">
              <a:extLst>
                <a:ext uri="{FF2B5EF4-FFF2-40B4-BE49-F238E27FC236}">
                  <a16:creationId xmlns:a16="http://schemas.microsoft.com/office/drawing/2014/main" id="{F995FA81-4433-0328-4C12-9463911A6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15" name="图片 42">
            <a:extLst>
              <a:ext uri="{FF2B5EF4-FFF2-40B4-BE49-F238E27FC236}">
                <a16:creationId xmlns:a16="http://schemas.microsoft.com/office/drawing/2014/main" id="{9561D49F-3079-6322-D7C7-62918BC6A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16" name="任意多边形 32">
            <a:extLst>
              <a:ext uri="{FF2B5EF4-FFF2-40B4-BE49-F238E27FC236}">
                <a16:creationId xmlns:a16="http://schemas.microsoft.com/office/drawing/2014/main" id="{A8FECA35-AD3E-ADA5-9A66-A664C6B9A7B1}"/>
              </a:ext>
            </a:extLst>
          </p:cNvPr>
          <p:cNvSpPr/>
          <p:nvPr userDrawn="1"/>
        </p:nvSpPr>
        <p:spPr>
          <a:xfrm>
            <a:off x="-17236" y="5148263"/>
            <a:ext cx="12209236" cy="1709738"/>
          </a:xfrm>
          <a:custGeom>
            <a:avLst/>
            <a:gdLst>
              <a:gd name="connsiteX0" fmla="*/ 4864253 w 11364686"/>
              <a:gd name="connsiteY0" fmla="*/ 435 h 1458357"/>
              <a:gd name="connsiteX1" fmla="*/ 5016560 w 11364686"/>
              <a:gd name="connsiteY1" fmla="*/ 3443 h 1458357"/>
              <a:gd name="connsiteX2" fmla="*/ 7340626 w 11364686"/>
              <a:gd name="connsiteY2" fmla="*/ 830758 h 1458357"/>
              <a:gd name="connsiteX3" fmla="*/ 9122410 w 11364686"/>
              <a:gd name="connsiteY3" fmla="*/ 119558 h 1458357"/>
              <a:gd name="connsiteX4" fmla="*/ 10857713 w 11364686"/>
              <a:gd name="connsiteY4" fmla="*/ 351786 h 1458357"/>
              <a:gd name="connsiteX5" fmla="*/ 11272504 w 11364686"/>
              <a:gd name="connsiteY5" fmla="*/ 307776 h 1458357"/>
              <a:gd name="connsiteX6" fmla="*/ 11364686 w 11364686"/>
              <a:gd name="connsiteY6" fmla="*/ 283095 h 1458357"/>
              <a:gd name="connsiteX7" fmla="*/ 11364686 w 11364686"/>
              <a:gd name="connsiteY7" fmla="*/ 1458357 h 1458357"/>
              <a:gd name="connsiteX8" fmla="*/ 0 w 11364686"/>
              <a:gd name="connsiteY8" fmla="*/ 1458357 h 1458357"/>
              <a:gd name="connsiteX9" fmla="*/ 0 w 11364686"/>
              <a:gd name="connsiteY9" fmla="*/ 525982 h 1458357"/>
              <a:gd name="connsiteX10" fmla="*/ 36340 w 11364686"/>
              <a:gd name="connsiteY10" fmla="*/ 463762 h 1458357"/>
              <a:gd name="connsiteX11" fmla="*/ 290957 w 11364686"/>
              <a:gd name="connsiteY11" fmla="*/ 279215 h 1458357"/>
              <a:gd name="connsiteX12" fmla="*/ 2506569 w 11364686"/>
              <a:gd name="connsiteY12" fmla="*/ 525958 h 1458357"/>
              <a:gd name="connsiteX13" fmla="*/ 4864253 w 11364686"/>
              <a:gd name="connsiteY13" fmla="*/ 435 h 145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64686" h="1458357">
                <a:moveTo>
                  <a:pt x="4864253" y="435"/>
                </a:moveTo>
                <a:cubicBezTo>
                  <a:pt x="4915416" y="-649"/>
                  <a:pt x="4966206" y="268"/>
                  <a:pt x="5016560" y="3443"/>
                </a:cubicBezTo>
                <a:cubicBezTo>
                  <a:pt x="5822236" y="54243"/>
                  <a:pt x="6656317" y="811405"/>
                  <a:pt x="7340626" y="830758"/>
                </a:cubicBezTo>
                <a:cubicBezTo>
                  <a:pt x="8024935" y="850110"/>
                  <a:pt x="8536229" y="199387"/>
                  <a:pt x="9122410" y="119558"/>
                </a:cubicBezTo>
                <a:cubicBezTo>
                  <a:pt x="9708591" y="39729"/>
                  <a:pt x="10423887" y="337272"/>
                  <a:pt x="10857713" y="351786"/>
                </a:cubicBezTo>
                <a:cubicBezTo>
                  <a:pt x="11020398" y="357229"/>
                  <a:pt x="11156211" y="335798"/>
                  <a:pt x="11272504" y="307776"/>
                </a:cubicBezTo>
                <a:lnTo>
                  <a:pt x="11364686" y="283095"/>
                </a:lnTo>
                <a:lnTo>
                  <a:pt x="11364686" y="1458357"/>
                </a:lnTo>
                <a:lnTo>
                  <a:pt x="0" y="1458357"/>
                </a:lnTo>
                <a:lnTo>
                  <a:pt x="0" y="525982"/>
                </a:lnTo>
                <a:lnTo>
                  <a:pt x="36340" y="463762"/>
                </a:lnTo>
                <a:cubicBezTo>
                  <a:pt x="98011" y="383159"/>
                  <a:pt x="180564" y="319734"/>
                  <a:pt x="290957" y="279215"/>
                </a:cubicBezTo>
                <a:cubicBezTo>
                  <a:pt x="732530" y="117139"/>
                  <a:pt x="1718969" y="571920"/>
                  <a:pt x="2506569" y="525958"/>
                </a:cubicBezTo>
                <a:cubicBezTo>
                  <a:pt x="3244943" y="482869"/>
                  <a:pt x="4096798" y="16682"/>
                  <a:pt x="4864253" y="435"/>
                </a:cubicBezTo>
                <a:close/>
              </a:path>
            </a:pathLst>
          </a:custGeom>
          <a:solidFill>
            <a:srgbClr val="618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7" name="图片 58">
            <a:extLst>
              <a:ext uri="{FF2B5EF4-FFF2-40B4-BE49-F238E27FC236}">
                <a16:creationId xmlns:a16="http://schemas.microsoft.com/office/drawing/2014/main" id="{4FB06C88-F717-C955-4D26-70454F48EC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18" name="图片 63">
            <a:extLst>
              <a:ext uri="{FF2B5EF4-FFF2-40B4-BE49-F238E27FC236}">
                <a16:creationId xmlns:a16="http://schemas.microsoft.com/office/drawing/2014/main" id="{92F82D40-4975-7810-87BC-23D89FF0E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610434" y="5661796"/>
            <a:ext cx="1297993" cy="98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64">
            <a:extLst>
              <a:ext uri="{FF2B5EF4-FFF2-40B4-BE49-F238E27FC236}">
                <a16:creationId xmlns:a16="http://schemas.microsoft.com/office/drawing/2014/main" id="{440624C4-1023-B064-A49A-EF38AE8D2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1799380" y="5281374"/>
            <a:ext cx="777208" cy="754679"/>
          </a:xfrm>
          <a:prstGeom prst="rect">
            <a:avLst/>
          </a:prstGeom>
        </p:spPr>
      </p:pic>
      <p:pic>
        <p:nvPicPr>
          <p:cNvPr id="20" name="图片 67">
            <a:extLst>
              <a:ext uri="{FF2B5EF4-FFF2-40B4-BE49-F238E27FC236}">
                <a16:creationId xmlns:a16="http://schemas.microsoft.com/office/drawing/2014/main" id="{E17F2957-3E80-688B-833F-CEEA5967A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9810475">
            <a:off x="4333098" y="5988170"/>
            <a:ext cx="337215" cy="3274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C1DECB5-9E84-7528-A29C-08CC5FE52DE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E7A8B9B-9A80-89F1-5A91-9308FAC4569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5182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E9C9-EAC4-513D-1044-ABDB1DA9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FA5A-5227-8EA1-C7A5-147C364FE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3C542-8487-BE5A-9A2F-06A7F6B29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656C6-27E0-9A17-5F30-02A21392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93CE3-4C74-D790-0262-8717FBC2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1FE37-14A2-FDEA-3627-D87F4144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110E-F3BF-297F-B8E9-E32E4A04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E8802-FEBC-324D-5A36-B42DA170E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5B2DB-C2B8-EF30-3801-4CF04EC73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6AF1D-5BFF-C80B-0D71-BB5FCD905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09D2F-F721-0C9F-AF2A-F87DE2B66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4D4E8-DC68-D754-BBA3-A3B2AB61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CC309-E5F3-1659-3AB6-F82DDE61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DBB2A-31FA-DB29-C123-DD686DB5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2C5D4-16FF-9679-3CF8-D1C4E6E7D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F187D-49C0-4B9B-4025-F25D7AF0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F39DC-2147-FC73-6E0D-FC991E06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8CFF93A2-8A98-2ECA-B86A-F46DBD6D9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E0217E56-4414-DF8F-051A-CAA25AAF0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8" name="圆角矩形 15">
            <a:extLst>
              <a:ext uri="{FF2B5EF4-FFF2-40B4-BE49-F238E27FC236}">
                <a16:creationId xmlns:a16="http://schemas.microsoft.com/office/drawing/2014/main" id="{31DBFE8B-1B2B-4618-F992-9C642A6EAAFA}"/>
              </a:ext>
            </a:extLst>
          </p:cNvPr>
          <p:cNvSpPr/>
          <p:nvPr userDrawn="1"/>
        </p:nvSpPr>
        <p:spPr>
          <a:xfrm>
            <a:off x="482512" y="423374"/>
            <a:ext cx="11226975" cy="5789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FAC142D3-460F-AC75-CE61-B0D0F470A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1294385" y="423374"/>
            <a:ext cx="1170430" cy="69766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106179ED-649F-34A5-BB69-8E2051CD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619429" y="4967006"/>
            <a:ext cx="2090058" cy="1245841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A15E3472-396E-BED8-D7D7-94DE63BE8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808206" y="1939253"/>
            <a:ext cx="1091187" cy="27577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3C8EA7-51BD-02CB-78F4-D2544EE022C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1095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F9C46D-7051-015C-29CA-C9A94918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DB922-AB75-AD74-A293-3FFD258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B0FCE-FD9E-543C-69FF-7D751AAC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7226-48F6-73CD-AC5C-D03E0081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24064-456C-A6E7-AA8D-CD85DB600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E0080-C531-FB53-AE89-D7AF87414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7BE36-C765-79A3-DEA2-C28EB16F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66402-EB8E-6449-1DE7-0B9555FD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6010C-874A-24D8-38DC-1EE7C536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2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AA396-D0B1-8A13-76A4-2BF10EB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265B9-26C0-4E2C-A964-0FC2E4C26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971E8-8D44-228F-6D22-FE672357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EB060-4BCE-DAC7-42E9-1BE3C2E2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6C5F-0603-9EB0-803D-A33B014E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BDB10-E64E-709E-8F15-DF3537A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DEE1A-167A-3E29-062B-0C04AC9A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2CC9E-89AB-36BF-F757-9AE7282AC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FD676-FE16-13C6-6D1D-F6BE661F9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4F5EB-EA58-4F34-BC74-69EA78D2298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C9F-C109-3EEE-235A-18AE08B4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C192-39E6-AF55-DDC7-7CC4F4EB8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CA03D9-97A4-08E8-7AD2-A20ED9F42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C55C0-A746-460A-D631-0849786F10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040AC-542C-D21A-C74C-8EAA849490C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C0A4E19-6D60-F192-AAEF-E0ECDB8F783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9A825F8-727E-6BA4-A1D0-90D98A0DED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A8C0E75-4C34-4DE5-E991-D1F00DDD7F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A10325C-8BB9-CDB5-18D7-2CBE4C7DA29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D4914C-0EF8-3BD5-C247-10D2326B87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AD544E-8BEB-B1B3-CB91-11787ACA14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1225979-8724-863F-AC87-2F25D2ACCD9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778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B414CA-3849-D9E1-0844-3F19000A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08" y="2106053"/>
            <a:ext cx="7754784" cy="2645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7AC50-19FA-B482-6A6F-357C5725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93" y="3766265"/>
            <a:ext cx="2085013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7F998A-BE9F-59DD-D16B-A18F5853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750" y="1724105"/>
            <a:ext cx="23837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4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853127"/>
            <a:ext cx="10165293" cy="349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31873-AF89-D622-D3A8-0137A72668CF}"/>
              </a:ext>
            </a:extLst>
          </p:cNvPr>
          <p:cNvSpPr txBox="1"/>
          <p:nvPr/>
        </p:nvSpPr>
        <p:spPr>
          <a:xfrm>
            <a:off x="1520934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AF361-BA6F-3537-4F1A-E5FFFBC77C11}"/>
              </a:ext>
            </a:extLst>
          </p:cNvPr>
          <p:cNvSpPr txBox="1"/>
          <p:nvPr/>
        </p:nvSpPr>
        <p:spPr>
          <a:xfrm>
            <a:off x="326793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70C81-69DD-962B-B14E-C91B993452CE}"/>
              </a:ext>
            </a:extLst>
          </p:cNvPr>
          <p:cNvSpPr txBox="1"/>
          <p:nvPr/>
        </p:nvSpPr>
        <p:spPr>
          <a:xfrm>
            <a:off x="704965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716004" y="4456391"/>
            <a:ext cx="718117" cy="523220"/>
            <a:chOff x="5914663" y="3078866"/>
            <a:chExt cx="553740" cy="5232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35966" y="3078866"/>
              <a:ext cx="532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985046" y="2894291"/>
            <a:ext cx="815262" cy="523220"/>
            <a:chOff x="5914663" y="3078866"/>
            <a:chExt cx="628649" cy="5232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14663" y="3078866"/>
              <a:ext cx="628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46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14795-D2DD-73E9-E08D-79359008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02" y="945830"/>
            <a:ext cx="2188654" cy="15119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4A6B37-AF39-AE35-5B8A-E76D4D3D4C64}"/>
              </a:ext>
            </a:extLst>
          </p:cNvPr>
          <p:cNvGrpSpPr/>
          <p:nvPr/>
        </p:nvGrpSpPr>
        <p:grpSpPr>
          <a:xfrm>
            <a:off x="1256400" y="1952572"/>
            <a:ext cx="9679200" cy="3797988"/>
            <a:chOff x="2085085" y="911210"/>
            <a:chExt cx="8313427" cy="26973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6E2328-16C0-D611-4B2E-5546135A235A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2697327"/>
              <a:chOff x="2085085" y="911210"/>
              <a:chExt cx="8313427" cy="269732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909627C-98C0-436B-6932-565C210ED8DB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8EBC51F-312A-BDEB-95E5-34A37187578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6A38FB-CF31-8C6C-C000-BF89D1551DD1}"/>
                </a:ext>
              </a:extLst>
            </p:cNvPr>
            <p:cNvSpPr txBox="1"/>
            <p:nvPr/>
          </p:nvSpPr>
          <p:spPr>
            <a:xfrm>
              <a:off x="2746045" y="931671"/>
              <a:ext cx="6915555" cy="2513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Có ba con vật trong một khu bảo tồn là: voi châu Phi, hươu cao cổ và tê giác trắng. Trong số đó có một con nặng 2 287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một con nặng 6 125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và 1 con nặng 1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687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Biết voi châu Phi nặng nhất và hươu cao cổ nhẹ hơn tê giác trắng. Hỏi mỗi con nặng bao nhiêu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8DD3CF-99F2-7987-58E9-3E81676CB6E3}"/>
              </a:ext>
            </a:extLst>
          </p:cNvPr>
          <p:cNvGrpSpPr/>
          <p:nvPr/>
        </p:nvGrpSpPr>
        <p:grpSpPr>
          <a:xfrm>
            <a:off x="1026480" y="5438067"/>
            <a:ext cx="1654867" cy="859021"/>
            <a:chOff x="5914663" y="3078866"/>
            <a:chExt cx="532436" cy="520861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207365C-0F38-3B27-651B-20B81C4088AA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E6453-77E7-7B6E-A25F-36580702EA8B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2 287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B8DC74F-C00A-1B05-1083-B6128DC9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025" y="1345019"/>
            <a:ext cx="2704493" cy="2083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1B953A-1F47-97BB-1BA8-30A27CB4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7121" y="548640"/>
            <a:ext cx="1642235" cy="28803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38BEA2-1755-3E5E-170F-25B5E7672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4880" y="1590119"/>
            <a:ext cx="3704541" cy="18388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8596E0-2CB6-AAE8-312B-869F693DB107}"/>
              </a:ext>
            </a:extLst>
          </p:cNvPr>
          <p:cNvGrpSpPr/>
          <p:nvPr/>
        </p:nvGrpSpPr>
        <p:grpSpPr>
          <a:xfrm>
            <a:off x="5076942" y="5450339"/>
            <a:ext cx="1654867" cy="859021"/>
            <a:chOff x="5914663" y="3078866"/>
            <a:chExt cx="532436" cy="520861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B8C92D8A-BBE7-A427-6ABA-F15A53787F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0F56C6-1149-1B5E-AA76-75FE4192F1F6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6 125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67220-78FA-9FF1-74C3-3B5D3DE69834}"/>
              </a:ext>
            </a:extLst>
          </p:cNvPr>
          <p:cNvGrpSpPr/>
          <p:nvPr/>
        </p:nvGrpSpPr>
        <p:grpSpPr>
          <a:xfrm>
            <a:off x="8825459" y="5469104"/>
            <a:ext cx="1654867" cy="859021"/>
            <a:chOff x="5914663" y="3078866"/>
            <a:chExt cx="532436" cy="520861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7ED9F659-6BB0-6FF5-2377-103176F0AE4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CE5E39-D224-7CD1-F18E-8DDC8CE3B275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1 687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73A0697-7C01-DDFC-55FC-E80B2E77258F}"/>
              </a:ext>
            </a:extLst>
          </p:cNvPr>
          <p:cNvSpPr txBox="1"/>
          <p:nvPr/>
        </p:nvSpPr>
        <p:spPr>
          <a:xfrm>
            <a:off x="1147873" y="4488071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oi châu Phi nặng 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hươu cao cổ nhẹ hơn tê giác trắng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1263 -0.282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6487 -0.2895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1836 -0.289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F4D04-BA41-1F1F-C5B6-FE74F1570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38" y="1154995"/>
            <a:ext cx="908992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9A38580-BA76-8B2E-CBD0-87A80696F4A9}"/>
              </a:ext>
            </a:extLst>
          </p:cNvPr>
          <p:cNvGrpSpPr/>
          <p:nvPr/>
        </p:nvGrpSpPr>
        <p:grpSpPr>
          <a:xfrm>
            <a:off x="897595" y="1011543"/>
            <a:ext cx="7891749" cy="1217886"/>
            <a:chOff x="897595" y="1011543"/>
            <a:chExt cx="7891749" cy="1217886"/>
          </a:xfrm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8F6EFF26-52E8-3BE3-2C56-414311DC23B5}"/>
                </a:ext>
              </a:extLst>
            </p:cNvPr>
            <p:cNvSpPr/>
            <p:nvPr/>
          </p:nvSpPr>
          <p:spPr>
            <a:xfrm>
              <a:off x="897595" y="1011543"/>
              <a:ext cx="7891749" cy="1217886"/>
            </a:xfrm>
            <a:prstGeom prst="cloud">
              <a:avLst/>
            </a:prstGeom>
            <a:solidFill>
              <a:srgbClr val="F5DCD7"/>
            </a:solidFill>
            <a:ln w="19050">
              <a:solidFill>
                <a:srgbClr val="CD56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28CD34-43F7-20C8-6F31-01B32607A8D7}"/>
                </a:ext>
              </a:extLst>
            </p:cNvPr>
            <p:cNvSpPr txBox="1"/>
            <p:nvPr/>
          </p:nvSpPr>
          <p:spPr>
            <a:xfrm>
              <a:off x="1675620" y="1327845"/>
              <a:ext cx="6471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A9B6B3-90D4-9E22-4E3D-DBFEC3BB4B2C}"/>
              </a:ext>
            </a:extLst>
          </p:cNvPr>
          <p:cNvGrpSpPr/>
          <p:nvPr/>
        </p:nvGrpSpPr>
        <p:grpSpPr>
          <a:xfrm>
            <a:off x="951315" y="2862293"/>
            <a:ext cx="2098579" cy="787841"/>
            <a:chOff x="951315" y="2862293"/>
            <a:chExt cx="2098579" cy="78784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8306E08-898A-62AF-A475-402BADCB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1315" y="2880868"/>
              <a:ext cx="630909" cy="76926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AE00BF6-3C3A-DAB2-5CA5-673073F2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29340" y="2880868"/>
              <a:ext cx="558963" cy="76926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E6E2BDF-3677-56F5-F1FD-848B620B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1699" y="2862293"/>
              <a:ext cx="668195" cy="76926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E0029E-BB31-30E0-DBE4-E680C8B5D211}"/>
              </a:ext>
            </a:extLst>
          </p:cNvPr>
          <p:cNvGrpSpPr/>
          <p:nvPr/>
        </p:nvGrpSpPr>
        <p:grpSpPr>
          <a:xfrm>
            <a:off x="3651793" y="2880868"/>
            <a:ext cx="1367262" cy="769266"/>
            <a:chOff x="3651793" y="2880868"/>
            <a:chExt cx="1367262" cy="76926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09A518C-9FE0-CEFD-B5ED-C199DD6DE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793" y="2880868"/>
              <a:ext cx="630909" cy="76926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A827174-0480-9885-FDEE-5EFC86AD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5973" y="2880868"/>
              <a:ext cx="653082" cy="751867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4958E3D-64E1-C479-2CA5-7AEDDD643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5260" y="2848159"/>
            <a:ext cx="596390" cy="7933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700F5AE-B958-0601-B854-1F227CCEAB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33165" y="3117463"/>
            <a:ext cx="383310" cy="55601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CB89BC7-F44E-CD85-2595-DC31D1122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2326" y="3085469"/>
            <a:ext cx="383310" cy="5560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EAE166F-4004-8EA4-931A-D2FBEE5E9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28338" y="3056627"/>
            <a:ext cx="383310" cy="55601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AA20032-2E50-FC69-3329-7B6E95C18035}"/>
              </a:ext>
            </a:extLst>
          </p:cNvPr>
          <p:cNvGrpSpPr/>
          <p:nvPr/>
        </p:nvGrpSpPr>
        <p:grpSpPr>
          <a:xfrm>
            <a:off x="8478228" y="2794781"/>
            <a:ext cx="2698954" cy="817856"/>
            <a:chOff x="8478228" y="2794781"/>
            <a:chExt cx="2698954" cy="81785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BADBA4D-50EB-A795-F25A-EA6AC1B8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78228" y="2831668"/>
              <a:ext cx="630909" cy="76926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C4D9F63-F706-823B-6E33-48C74CE2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0277" y="2806484"/>
              <a:ext cx="585765" cy="806153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883536E-5B11-5BCB-BFEF-D401BE0EA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113924" y="2843371"/>
              <a:ext cx="668195" cy="769266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A5870BA-93AE-583D-3E9A-8038FC35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91417" y="2794781"/>
              <a:ext cx="585765" cy="80615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AF0B15-9FA1-C619-C110-356B587F06AE}"/>
              </a:ext>
            </a:extLst>
          </p:cNvPr>
          <p:cNvGrpSpPr/>
          <p:nvPr/>
        </p:nvGrpSpPr>
        <p:grpSpPr>
          <a:xfrm>
            <a:off x="5689008" y="2862293"/>
            <a:ext cx="1982969" cy="763437"/>
            <a:chOff x="2893655" y="4248149"/>
            <a:chExt cx="3471087" cy="1336358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497D5E-B9A9-8D06-4B14-BF1398C4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082617" y="4267199"/>
              <a:ext cx="1133475" cy="130492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28C1CED-729A-064E-1AD7-4F6C112C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893655" y="4260532"/>
              <a:ext cx="1085850" cy="1323975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54D588A-56CA-3B1D-D0B5-7AF3C479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02717" y="4248149"/>
              <a:ext cx="962025" cy="132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5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94B0FC-739F-6965-9DD3-11646C9E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79" y="543422"/>
            <a:ext cx="5194242" cy="3170195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F29EFA5-73B1-6EDD-0FC9-C2386434D697}"/>
              </a:ext>
            </a:extLst>
          </p:cNvPr>
          <p:cNvSpPr txBox="1"/>
          <p:nvPr/>
        </p:nvSpPr>
        <p:spPr>
          <a:xfrm>
            <a:off x="3296152" y="3005218"/>
            <a:ext cx="6000248" cy="1416798"/>
          </a:xfrm>
          <a:prstGeom prst="rect">
            <a:avLst/>
          </a:prstGeom>
          <a:noFill/>
          <a:ln w="19050">
            <a:solidFill>
              <a:srgbClr val="CD563E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6600C-73B6-E156-DC5B-ACB83B8B85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1427480"/>
            <a:ext cx="4297680" cy="42976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B7582CC-32F3-0E87-0B64-899E4386A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472" y="5087620"/>
            <a:ext cx="21621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C90543-D005-4EEC-5AE2-841BC6C8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528" y="1213009"/>
            <a:ext cx="2206943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DCCC9-11FC-ED71-BCF2-33ED7856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08" y="2402692"/>
            <a:ext cx="11443184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946A8-9A85-9972-C10C-CF92CE0FE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1154995"/>
            <a:ext cx="952887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5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D117F-A1D0-D520-63F1-BABC41E64F16}"/>
              </a:ext>
            </a:extLst>
          </p:cNvPr>
          <p:cNvGrpSpPr/>
          <p:nvPr/>
        </p:nvGrpSpPr>
        <p:grpSpPr>
          <a:xfrm>
            <a:off x="2085085" y="911210"/>
            <a:ext cx="8557776" cy="846703"/>
            <a:chOff x="2085085" y="911210"/>
            <a:chExt cx="8557776" cy="8467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D709FB-35A8-90C8-AAF6-8E172B95A28D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6DA6009-716A-EE42-3DD4-E7094DA014AD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D7F81CF-547F-B148-744B-FA6570CB0E1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0E8A00-7459-201E-C0A7-710B5E0DEF57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3A4701-3EF4-D22A-A47A-2590AD8E2BFF}"/>
              </a:ext>
            </a:extLst>
          </p:cNvPr>
          <p:cNvSpPr txBox="1"/>
          <p:nvPr/>
        </p:nvSpPr>
        <p:spPr>
          <a:xfrm>
            <a:off x="916685" y="1896963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2 364, 3 628, 8 362, 6 238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007A4-0875-F8B6-D9A6-98A3BF5064F7}"/>
              </a:ext>
            </a:extLst>
          </p:cNvPr>
          <p:cNvSpPr txBox="1"/>
          <p:nvPr/>
        </p:nvSpPr>
        <p:spPr>
          <a:xfrm>
            <a:off x="916685" y="3301425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5 642, 5 624, 5 641, 5 621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B41A6-57B8-4C41-A8DF-38D9E6B4CD06}"/>
              </a:ext>
            </a:extLst>
          </p:cNvPr>
          <p:cNvSpPr txBox="1"/>
          <p:nvPr/>
        </p:nvSpPr>
        <p:spPr>
          <a:xfrm>
            <a:off x="987805" y="4705887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8 395, 1 035, 2 746, 8 399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1B839-B90C-E604-1E28-B4B43B08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5" y="589513"/>
            <a:ext cx="1168400" cy="1168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140803-D633-9CB9-8480-4F2EA12A36F3}"/>
              </a:ext>
            </a:extLst>
          </p:cNvPr>
          <p:cNvSpPr txBox="1"/>
          <p:nvPr/>
        </p:nvSpPr>
        <p:spPr>
          <a:xfrm>
            <a:off x="851787" y="2587953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1445B1-248B-00F3-8669-CE0C3B83A6E3}"/>
              </a:ext>
            </a:extLst>
          </p:cNvPr>
          <p:cNvSpPr txBox="1"/>
          <p:nvPr/>
        </p:nvSpPr>
        <p:spPr>
          <a:xfrm>
            <a:off x="5201922" y="255239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12416-9932-357D-0AE5-EC1E0647B07C}"/>
              </a:ext>
            </a:extLst>
          </p:cNvPr>
          <p:cNvSpPr txBox="1"/>
          <p:nvPr/>
        </p:nvSpPr>
        <p:spPr>
          <a:xfrm>
            <a:off x="916685" y="3992415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1250AB-3EF7-0FDA-FABE-42DF7684ED0B}"/>
              </a:ext>
            </a:extLst>
          </p:cNvPr>
          <p:cNvSpPr txBox="1"/>
          <p:nvPr/>
        </p:nvSpPr>
        <p:spPr>
          <a:xfrm>
            <a:off x="5201922" y="3954044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5ADE3-03ED-D846-3555-E7AB9BC11483}"/>
              </a:ext>
            </a:extLst>
          </p:cNvPr>
          <p:cNvSpPr txBox="1"/>
          <p:nvPr/>
        </p:nvSpPr>
        <p:spPr>
          <a:xfrm>
            <a:off x="851787" y="5457730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8D8D4-8DE4-B1EC-ED49-3C244D4BB40E}"/>
              </a:ext>
            </a:extLst>
          </p:cNvPr>
          <p:cNvSpPr txBox="1"/>
          <p:nvPr/>
        </p:nvSpPr>
        <p:spPr>
          <a:xfrm>
            <a:off x="5201922" y="545773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8553C3-7AC8-906A-EFD0-9A88CEF59CA7}"/>
              </a:ext>
            </a:extLst>
          </p:cNvPr>
          <p:cNvGrpSpPr/>
          <p:nvPr/>
        </p:nvGrpSpPr>
        <p:grpSpPr>
          <a:xfrm>
            <a:off x="3383281" y="2579161"/>
            <a:ext cx="1312924" cy="540894"/>
            <a:chOff x="5914663" y="3058833"/>
            <a:chExt cx="532436" cy="5408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DE3CC2A-A38F-3881-685C-E6AA7D092B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210589-E97A-79A2-7836-A1129EC287A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8 362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55AFA7-7010-0F40-5516-8DBAEBEB7B92}"/>
              </a:ext>
            </a:extLst>
          </p:cNvPr>
          <p:cNvGrpSpPr/>
          <p:nvPr/>
        </p:nvGrpSpPr>
        <p:grpSpPr>
          <a:xfrm>
            <a:off x="7534849" y="2569099"/>
            <a:ext cx="1312924" cy="540894"/>
            <a:chOff x="5914663" y="3058833"/>
            <a:chExt cx="532436" cy="54089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EBBE4A9-780A-9072-5035-59A8AC79AF13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B5254E-737B-71FB-0DB0-8D675890ACEC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2 364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C716C-7A95-553B-8797-E21932AAE6FE}"/>
              </a:ext>
            </a:extLst>
          </p:cNvPr>
          <p:cNvGrpSpPr/>
          <p:nvPr/>
        </p:nvGrpSpPr>
        <p:grpSpPr>
          <a:xfrm>
            <a:off x="3474721" y="3958413"/>
            <a:ext cx="1312924" cy="540894"/>
            <a:chOff x="5914663" y="3058833"/>
            <a:chExt cx="532436" cy="54089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2B8C858-D08A-B609-2135-1E14E62C22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C71BE2-8CCE-6BE5-1594-B762F8D7E8F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5 642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7B4A5D-2694-5031-B68E-D58FFE097D01}"/>
              </a:ext>
            </a:extLst>
          </p:cNvPr>
          <p:cNvGrpSpPr/>
          <p:nvPr/>
        </p:nvGrpSpPr>
        <p:grpSpPr>
          <a:xfrm>
            <a:off x="7626289" y="3948351"/>
            <a:ext cx="1312924" cy="540894"/>
            <a:chOff x="5914663" y="3058833"/>
            <a:chExt cx="532436" cy="54089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278A79B-7863-BDBC-9743-94DFABC5BD6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FED378-FFBE-20A3-A3A9-6E947EDD93A6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DC4A38-A5FE-3C3A-2EDC-36BE5129F3F9}"/>
              </a:ext>
            </a:extLst>
          </p:cNvPr>
          <p:cNvGrpSpPr/>
          <p:nvPr/>
        </p:nvGrpSpPr>
        <p:grpSpPr>
          <a:xfrm>
            <a:off x="3566161" y="5397210"/>
            <a:ext cx="1312924" cy="540894"/>
            <a:chOff x="5914663" y="3058833"/>
            <a:chExt cx="532436" cy="54089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CFF19BF-F447-05CF-5894-D364E993A5A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5323F6-9B3F-6412-E52B-135E98E96DD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EAEFC4-ECC9-4A03-FEFF-6F6398EFF17F}"/>
              </a:ext>
            </a:extLst>
          </p:cNvPr>
          <p:cNvGrpSpPr/>
          <p:nvPr/>
        </p:nvGrpSpPr>
        <p:grpSpPr>
          <a:xfrm>
            <a:off x="7717729" y="5387148"/>
            <a:ext cx="1312924" cy="540894"/>
            <a:chOff x="5914663" y="3058833"/>
            <a:chExt cx="532436" cy="54089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9FEE76-4AC8-7C4B-D418-5E94D21A591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0E9C5E-4AEF-BFD4-C04A-933E3BCA49F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2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D3591-81C8-07BB-D88A-42193152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4" y="1154995"/>
            <a:ext cx="907773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4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19C9FAA-098E-2387-1B60-784EE2298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61523"/>
              </p:ext>
            </p:extLst>
          </p:nvPr>
        </p:nvGraphicFramePr>
        <p:xfrm>
          <a:off x="1276866" y="2145016"/>
          <a:ext cx="9828940" cy="3017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65788">
                  <a:extLst>
                    <a:ext uri="{9D8B030D-6E8A-4147-A177-3AD203B41FA5}">
                      <a16:colId xmlns:a16="http://schemas.microsoft.com/office/drawing/2014/main" val="1860528867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619948413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787870192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366514558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76539805"/>
                    </a:ext>
                  </a:extLst>
                </a:gridCol>
              </a:tblGrid>
              <a:tr h="2729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80511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4 128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337765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5 062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64052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6 704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304873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7 053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59184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211BEA5-A144-EB9F-B513-F01DC2CFDF84}"/>
              </a:ext>
            </a:extLst>
          </p:cNvPr>
          <p:cNvGrpSpPr/>
          <p:nvPr/>
        </p:nvGrpSpPr>
        <p:grpSpPr>
          <a:xfrm>
            <a:off x="5914663" y="3078866"/>
            <a:ext cx="532436" cy="523220"/>
            <a:chOff x="5914663" y="3078866"/>
            <a:chExt cx="532436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2732F5-DFCA-C83F-2BCD-65DC359EDEF2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D57633-33EC-520D-0B0F-338CC2F5A79A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E584E3-A8F0-475B-B500-B0530E49AD48}"/>
              </a:ext>
            </a:extLst>
          </p:cNvPr>
          <p:cNvGrpSpPr/>
          <p:nvPr/>
        </p:nvGrpSpPr>
        <p:grpSpPr>
          <a:xfrm>
            <a:off x="5914663" y="3599727"/>
            <a:ext cx="532436" cy="523220"/>
            <a:chOff x="5914663" y="3078866"/>
            <a:chExt cx="532436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1FFB54-128B-1BAB-F813-E84B3816524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675C6-A1C3-21AB-33E8-97B1D574E536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6A4C45-3588-2ED8-3F33-FF41D39B907B}"/>
              </a:ext>
            </a:extLst>
          </p:cNvPr>
          <p:cNvGrpSpPr/>
          <p:nvPr/>
        </p:nvGrpSpPr>
        <p:grpSpPr>
          <a:xfrm>
            <a:off x="3960743" y="3599727"/>
            <a:ext cx="532436" cy="523220"/>
            <a:chOff x="5914663" y="3078866"/>
            <a:chExt cx="532436" cy="5232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C264A4-27C1-A86C-D5B2-B373BFA8184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BA5A32-7851-7114-4803-C9E9D61F72A3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D07E86-079C-DD52-400F-2AC05463B79C}"/>
              </a:ext>
            </a:extLst>
          </p:cNvPr>
          <p:cNvGrpSpPr/>
          <p:nvPr/>
        </p:nvGrpSpPr>
        <p:grpSpPr>
          <a:xfrm>
            <a:off x="5914663" y="4641449"/>
            <a:ext cx="532436" cy="523220"/>
            <a:chOff x="5914663" y="3078866"/>
            <a:chExt cx="532436" cy="5232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89215F-F6AC-A330-2369-41DD5533EFC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F08BC7-6EFE-ABF7-575D-89F362437BB9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A4417C-6B00-16ED-49F2-E842D1F719CE}"/>
              </a:ext>
            </a:extLst>
          </p:cNvPr>
          <p:cNvGrpSpPr/>
          <p:nvPr/>
        </p:nvGrpSpPr>
        <p:grpSpPr>
          <a:xfrm>
            <a:off x="9892303" y="3085202"/>
            <a:ext cx="532436" cy="523220"/>
            <a:chOff x="5914663" y="3078866"/>
            <a:chExt cx="532436" cy="5232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DC75D1-236C-C301-BC98-086DC8011AB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7F6010-6AFD-B3CA-DD8B-ED02D53A160E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B6015-09DB-8015-8347-CD3A609A320F}"/>
              </a:ext>
            </a:extLst>
          </p:cNvPr>
          <p:cNvGrpSpPr/>
          <p:nvPr/>
        </p:nvGrpSpPr>
        <p:grpSpPr>
          <a:xfrm>
            <a:off x="7900227" y="4118229"/>
            <a:ext cx="532436" cy="523220"/>
            <a:chOff x="5914663" y="3078866"/>
            <a:chExt cx="53243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7DBCB4-88F1-49A1-1F39-670BC4ABE334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A5BB3A-1563-0070-D306-5132B1C1A187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3762A-3F49-109E-0074-2ABD50781872}"/>
              </a:ext>
            </a:extLst>
          </p:cNvPr>
          <p:cNvGrpSpPr/>
          <p:nvPr/>
        </p:nvGrpSpPr>
        <p:grpSpPr>
          <a:xfrm>
            <a:off x="7900227" y="4640269"/>
            <a:ext cx="532436" cy="523220"/>
            <a:chOff x="5914663" y="3078866"/>
            <a:chExt cx="532436" cy="5232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EF7AE0A-593C-D4B1-55AE-407B0B7D451B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C9B2E2-4A8E-2866-733B-AC31803DFEFF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54C7C8-5B5F-AEC0-2CAF-051A9FD9C1D2}"/>
              </a:ext>
            </a:extLst>
          </p:cNvPr>
          <p:cNvGrpSpPr/>
          <p:nvPr/>
        </p:nvGrpSpPr>
        <p:grpSpPr>
          <a:xfrm>
            <a:off x="9907300" y="4118229"/>
            <a:ext cx="532436" cy="523220"/>
            <a:chOff x="5914663" y="3078866"/>
            <a:chExt cx="532436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2E38E4-E2B9-B52A-4645-011DA82496B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0F7D2A-2C37-0755-261A-4D0CE7BB24E4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42FE8-3D83-F3CB-1895-5ECB1CE8B5DF}"/>
              </a:ext>
            </a:extLst>
          </p:cNvPr>
          <p:cNvGrpSpPr/>
          <p:nvPr/>
        </p:nvGrpSpPr>
        <p:grpSpPr>
          <a:xfrm>
            <a:off x="2665388" y="994309"/>
            <a:ext cx="2810852" cy="846703"/>
            <a:chOff x="2085085" y="911210"/>
            <a:chExt cx="8557776" cy="8467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3A2581-76BE-C153-9382-674C59C9F400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135AB4-6410-320F-9B4B-8EC282F93063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53AFCD6-B8D0-34B7-D716-C0243DD50970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9BE97C-F6B4-18D4-A4EC-7DD1C8AB088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A0F57E5-0D49-CBB9-42A4-3F2F9D50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87" y="946301"/>
            <a:ext cx="894711" cy="8947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B244A7-79BD-F3D6-16B8-117E1414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93" y="857661"/>
            <a:ext cx="208501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3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F30C7-E460-718D-88A0-FDAF1ED65E58}"/>
              </a:ext>
            </a:extLst>
          </p:cNvPr>
          <p:cNvSpPr txBox="1"/>
          <p:nvPr/>
        </p:nvSpPr>
        <p:spPr>
          <a:xfrm>
            <a:off x="1139706" y="2906193"/>
            <a:ext cx="685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4 128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3F600-59C1-AA1B-68A1-64C2999A4340}"/>
              </a:ext>
            </a:extLst>
          </p:cNvPr>
          <p:cNvSpPr txBox="1"/>
          <p:nvPr/>
        </p:nvSpPr>
        <p:spPr>
          <a:xfrm>
            <a:off x="1139706" y="3733240"/>
            <a:ext cx="692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5 062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C5C67-3338-4C27-0A5D-02B2BFB7324E}"/>
              </a:ext>
            </a:extLst>
          </p:cNvPr>
          <p:cNvSpPr txBox="1"/>
          <p:nvPr/>
        </p:nvSpPr>
        <p:spPr>
          <a:xfrm>
            <a:off x="1139706" y="4560287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6 704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B4ACC-89B6-09CD-AD20-98D3BB8065F4}"/>
              </a:ext>
            </a:extLst>
          </p:cNvPr>
          <p:cNvSpPr txBox="1"/>
          <p:nvPr/>
        </p:nvSpPr>
        <p:spPr>
          <a:xfrm>
            <a:off x="1139706" y="5387334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7 053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3610C-8F96-99E2-086E-6A450C918F63}"/>
              </a:ext>
            </a:extLst>
          </p:cNvPr>
          <p:cNvGrpSpPr/>
          <p:nvPr/>
        </p:nvGrpSpPr>
        <p:grpSpPr>
          <a:xfrm>
            <a:off x="7988903" y="2906193"/>
            <a:ext cx="1312924" cy="540894"/>
            <a:chOff x="5914663" y="3058833"/>
            <a:chExt cx="532436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3E2B47-AA4C-EDBD-C366-C12E771574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38CD88-1B9C-102D-5B69-FB3FE2D5C9D4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739EC1-857D-F150-747D-7818D5707822}"/>
              </a:ext>
            </a:extLst>
          </p:cNvPr>
          <p:cNvGrpSpPr/>
          <p:nvPr/>
        </p:nvGrpSpPr>
        <p:grpSpPr>
          <a:xfrm>
            <a:off x="7995920" y="3755180"/>
            <a:ext cx="1312924" cy="540894"/>
            <a:chOff x="5914663" y="3058833"/>
            <a:chExt cx="532436" cy="54089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7038131-377E-93BF-0A42-197AF32C8BA9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50BEEE-5BB9-4308-2AC9-C369CAC49121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839405-C5D6-5387-AFC8-8199EBA04B68}"/>
              </a:ext>
            </a:extLst>
          </p:cNvPr>
          <p:cNvGrpSpPr/>
          <p:nvPr/>
        </p:nvGrpSpPr>
        <p:grpSpPr>
          <a:xfrm>
            <a:off x="7995920" y="4520672"/>
            <a:ext cx="1312924" cy="540894"/>
            <a:chOff x="5914663" y="3058833"/>
            <a:chExt cx="532436" cy="54089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E045B4-2356-CB42-565B-25F9EC18947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AD58D0-8DEA-1E9A-D48E-5AAD687B308E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F00028-E1CC-C8A0-62C4-C4D829991CFF}"/>
              </a:ext>
            </a:extLst>
          </p:cNvPr>
          <p:cNvGrpSpPr/>
          <p:nvPr/>
        </p:nvGrpSpPr>
        <p:grpSpPr>
          <a:xfrm>
            <a:off x="7995920" y="5305724"/>
            <a:ext cx="1312924" cy="540894"/>
            <a:chOff x="5914663" y="3058833"/>
            <a:chExt cx="532436" cy="5408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41E6ED7-5C63-0C96-24CE-29988A4AF0C5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D8EF95-AAD9-B650-7040-17082CEEDC4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EA6C03-E715-9C1C-4717-8F4754D333BC}"/>
              </a:ext>
            </a:extLst>
          </p:cNvPr>
          <p:cNvGrpSpPr/>
          <p:nvPr/>
        </p:nvGrpSpPr>
        <p:grpSpPr>
          <a:xfrm>
            <a:off x="1689828" y="987372"/>
            <a:ext cx="9963692" cy="1377507"/>
            <a:chOff x="2085085" y="911210"/>
            <a:chExt cx="8557776" cy="9783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003AAD-883B-586B-BF5A-B17DC2F46345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978304"/>
              <a:chOff x="2085085" y="911210"/>
              <a:chExt cx="8313427" cy="97830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EDB4972-F0D0-1640-08C5-1B96893B8DC2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20CCCE7-0BC0-D671-BD28-C5FF22B6E3B5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742A64-F31F-D7B8-F248-67312B7D76E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76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4 128, 5 062, 6 704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7 053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E4169-9ACE-686F-7C5A-383C3BD9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17" y="1127269"/>
            <a:ext cx="894711" cy="8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6267B1-EEE1-9B36-3D07-C79F09138727}"/>
              </a:ext>
            </a:extLst>
          </p:cNvPr>
          <p:cNvSpPr txBox="1"/>
          <p:nvPr/>
        </p:nvSpPr>
        <p:spPr>
          <a:xfrm>
            <a:off x="2441592" y="998767"/>
            <a:ext cx="431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838200" y="1919593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CADFFE-1E8A-EA5D-FC5C-874EF627345D}"/>
              </a:ext>
            </a:extLst>
          </p:cNvPr>
          <p:cNvGrpSpPr/>
          <p:nvPr/>
        </p:nvGrpSpPr>
        <p:grpSpPr>
          <a:xfrm>
            <a:off x="802314" y="2903946"/>
            <a:ext cx="1603392" cy="540894"/>
            <a:chOff x="5914663" y="3058833"/>
            <a:chExt cx="650231" cy="54089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8523A9-4F62-E62E-AF0E-B70D66EB0E7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53390B-C617-A6B5-D2B3-01BAC7A18D8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6B54D0-5B1A-824A-A0C2-0EEC402A3519}"/>
              </a:ext>
            </a:extLst>
          </p:cNvPr>
          <p:cNvGrpSpPr/>
          <p:nvPr/>
        </p:nvGrpSpPr>
        <p:grpSpPr>
          <a:xfrm>
            <a:off x="3596314" y="2913962"/>
            <a:ext cx="1603392" cy="540894"/>
            <a:chOff x="5914663" y="3058833"/>
            <a:chExt cx="650231" cy="5408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6065D3-723D-FBE5-8AB1-05C8BA5D105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355CB-2C59-0E53-0E50-A72799C9ED40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17FF56-9B73-29C3-D982-CF99B381F0AD}"/>
              </a:ext>
            </a:extLst>
          </p:cNvPr>
          <p:cNvGrpSpPr/>
          <p:nvPr/>
        </p:nvGrpSpPr>
        <p:grpSpPr>
          <a:xfrm>
            <a:off x="6390314" y="2923978"/>
            <a:ext cx="1603392" cy="540894"/>
            <a:chOff x="5914663" y="3058833"/>
            <a:chExt cx="650231" cy="54089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D370C47-C1E9-BA93-93E0-7F01386F6D7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A78A58-3D46-E801-89D2-6B77AFEF4D4E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648DDC-BA27-00DE-24DF-CB340AB84A3C}"/>
              </a:ext>
            </a:extLst>
          </p:cNvPr>
          <p:cNvGrpSpPr/>
          <p:nvPr/>
        </p:nvGrpSpPr>
        <p:grpSpPr>
          <a:xfrm>
            <a:off x="9184314" y="2933994"/>
            <a:ext cx="1603392" cy="540894"/>
            <a:chOff x="5914663" y="3058833"/>
            <a:chExt cx="650231" cy="54089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902489D-ED07-BA73-510E-4D4D881C8605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49EC9E-7F1F-228B-6444-EDDE5154CFF4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45B647-AF2B-99D0-4002-DC7F702954A7}"/>
              </a:ext>
            </a:extLst>
          </p:cNvPr>
          <p:cNvSpPr txBox="1"/>
          <p:nvPr/>
        </p:nvSpPr>
        <p:spPr>
          <a:xfrm>
            <a:off x="874086" y="3924547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DB2D2-88CE-AF4F-EE1E-5EB0E4DDA5C1}"/>
              </a:ext>
            </a:extLst>
          </p:cNvPr>
          <p:cNvGrpSpPr/>
          <p:nvPr/>
        </p:nvGrpSpPr>
        <p:grpSpPr>
          <a:xfrm>
            <a:off x="838200" y="4908900"/>
            <a:ext cx="1603392" cy="540894"/>
            <a:chOff x="5914663" y="3058833"/>
            <a:chExt cx="650231" cy="54089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9557A7A-2AC0-BFB4-9997-AB8A21DE8AB2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216EBF-766B-9043-3A7E-0A01A384EA71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F3A2D9-7CE0-3C88-CBC5-D29DB07C6723}"/>
              </a:ext>
            </a:extLst>
          </p:cNvPr>
          <p:cNvGrpSpPr/>
          <p:nvPr/>
        </p:nvGrpSpPr>
        <p:grpSpPr>
          <a:xfrm>
            <a:off x="3632200" y="4918916"/>
            <a:ext cx="1603392" cy="540894"/>
            <a:chOff x="5914663" y="3058833"/>
            <a:chExt cx="650231" cy="5408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26D87B1-E9CD-F953-0B33-481D5B0F12C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B1169E-C6FF-BFCB-A10C-964DA84786AC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8A1C0E-ADDC-75DC-A58F-E10CE74C4CBD}"/>
              </a:ext>
            </a:extLst>
          </p:cNvPr>
          <p:cNvGrpSpPr/>
          <p:nvPr/>
        </p:nvGrpSpPr>
        <p:grpSpPr>
          <a:xfrm>
            <a:off x="6426200" y="4928932"/>
            <a:ext cx="1603392" cy="540894"/>
            <a:chOff x="5914663" y="3058833"/>
            <a:chExt cx="650231" cy="5408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1496495-C9B6-990A-1B35-164FB4D56F7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E3EAC9-9844-8F5F-4923-0B638BB87D3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D074F7-531F-3F0F-6B6D-3FC944E0A871}"/>
              </a:ext>
            </a:extLst>
          </p:cNvPr>
          <p:cNvGrpSpPr/>
          <p:nvPr/>
        </p:nvGrpSpPr>
        <p:grpSpPr>
          <a:xfrm>
            <a:off x="9220200" y="4938948"/>
            <a:ext cx="1603392" cy="540894"/>
            <a:chOff x="5914663" y="3058833"/>
            <a:chExt cx="650231" cy="5408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2CE79A-BB9F-E4F9-09D8-19706F3F6887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785072-2FE1-6269-F6FB-08F3840AAC1F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5BB5A9C5-0F43-669D-D947-4CFC4D5E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045" y="773726"/>
            <a:ext cx="800355" cy="8003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CF38C8-6CD4-0295-9AEA-1D417D540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7" y="723980"/>
            <a:ext cx="219475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0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1041074" y="1340473"/>
            <a:ext cx="106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3 768; 6 783; 3 687; 6 738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27A907-565B-E723-D7D2-CED80034FEAA}"/>
              </a:ext>
            </a:extLst>
          </p:cNvPr>
          <p:cNvGrpSpPr/>
          <p:nvPr/>
        </p:nvGrpSpPr>
        <p:grpSpPr>
          <a:xfrm>
            <a:off x="3596314" y="2074931"/>
            <a:ext cx="1603392" cy="530878"/>
            <a:chOff x="5914663" y="3068849"/>
            <a:chExt cx="650231" cy="5308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9D68D6E-229B-76C5-7CAA-85182B68B69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A727F3-AFDB-C64E-9087-0AF0547A22F4}"/>
                </a:ext>
              </a:extLst>
            </p:cNvPr>
            <p:cNvSpPr txBox="1"/>
            <p:nvPr/>
          </p:nvSpPr>
          <p:spPr>
            <a:xfrm>
              <a:off x="6011488" y="3068849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AD402-088D-3054-87F7-822CC90E9857}"/>
              </a:ext>
            </a:extLst>
          </p:cNvPr>
          <p:cNvGrpSpPr/>
          <p:nvPr/>
        </p:nvGrpSpPr>
        <p:grpSpPr>
          <a:xfrm>
            <a:off x="9149897" y="2022883"/>
            <a:ext cx="1603392" cy="540894"/>
            <a:chOff x="5914663" y="3058833"/>
            <a:chExt cx="650231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A2D6BA2-99B1-4495-297B-D8805578E78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3B1746-A1E2-92A7-A7B4-5DF01ABE27DD}"/>
                </a:ext>
              </a:extLst>
            </p:cNvPr>
            <p:cNvSpPr txBox="1"/>
            <p:nvPr/>
          </p:nvSpPr>
          <p:spPr>
            <a:xfrm>
              <a:off x="6013488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F1EDF5-36C6-65F4-9714-01FD8A52F2F8}"/>
              </a:ext>
            </a:extLst>
          </p:cNvPr>
          <p:cNvGrpSpPr/>
          <p:nvPr/>
        </p:nvGrpSpPr>
        <p:grpSpPr>
          <a:xfrm>
            <a:off x="1041073" y="2082589"/>
            <a:ext cx="1603392" cy="550910"/>
            <a:chOff x="5914663" y="3048817"/>
            <a:chExt cx="650231" cy="55091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8A9BD1-2B76-223B-B967-70EFF2AC1BA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FC4B3-5615-7862-BAB5-902DC1A859EB}"/>
                </a:ext>
              </a:extLst>
            </p:cNvPr>
            <p:cNvSpPr txBox="1"/>
            <p:nvPr/>
          </p:nvSpPr>
          <p:spPr>
            <a:xfrm>
              <a:off x="6021505" y="3048817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00F961-3FAE-4CFB-1CFE-21A13E25BF3F}"/>
              </a:ext>
            </a:extLst>
          </p:cNvPr>
          <p:cNvGrpSpPr/>
          <p:nvPr/>
        </p:nvGrpSpPr>
        <p:grpSpPr>
          <a:xfrm>
            <a:off x="6375006" y="2009109"/>
            <a:ext cx="1603392" cy="540893"/>
            <a:chOff x="5914663" y="3058834"/>
            <a:chExt cx="650231" cy="5408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9D43CF-1A4A-0F6C-E0AB-0BA2015039D6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4DFE71-0943-7F6C-A942-B01D4E17E20F}"/>
                </a:ext>
              </a:extLst>
            </p:cNvPr>
            <p:cNvSpPr txBox="1"/>
            <p:nvPr/>
          </p:nvSpPr>
          <p:spPr>
            <a:xfrm>
              <a:off x="6013488" y="3058834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4368C7-F534-5560-9476-1AF2F8D18711}"/>
              </a:ext>
            </a:extLst>
          </p:cNvPr>
          <p:cNvSpPr txBox="1"/>
          <p:nvPr/>
        </p:nvSpPr>
        <p:spPr>
          <a:xfrm>
            <a:off x="2804938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73026-E4B4-7679-9B24-3A99E49548C6}"/>
              </a:ext>
            </a:extLst>
          </p:cNvPr>
          <p:cNvSpPr txBox="1"/>
          <p:nvPr/>
        </p:nvSpPr>
        <p:spPr>
          <a:xfrm>
            <a:off x="5574306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19AC5-38DD-70CD-C7B8-5D9CBFF2B08B}"/>
              </a:ext>
            </a:extLst>
          </p:cNvPr>
          <p:cNvSpPr txBox="1"/>
          <p:nvPr/>
        </p:nvSpPr>
        <p:spPr>
          <a:xfrm>
            <a:off x="8348202" y="1925613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21DFE-4922-005D-E66A-605069001E52}"/>
              </a:ext>
            </a:extLst>
          </p:cNvPr>
          <p:cNvSpPr txBox="1"/>
          <p:nvPr/>
        </p:nvSpPr>
        <p:spPr>
          <a:xfrm>
            <a:off x="968557" y="3311513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6 783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CD7CD-619F-8ED7-2892-64F71A157935}"/>
              </a:ext>
            </a:extLst>
          </p:cNvPr>
          <p:cNvSpPr txBox="1"/>
          <p:nvPr/>
        </p:nvSpPr>
        <p:spPr>
          <a:xfrm>
            <a:off x="1753016" y="3883966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3 687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59CD70DA-DA79-75C1-B5CA-52188C12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465" y="940113"/>
            <a:ext cx="800355" cy="8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B370-70B1-87FB-2D64-3996C2C45513}"/>
              </a:ext>
            </a:extLst>
          </p:cNvPr>
          <p:cNvSpPr txBox="1"/>
          <p:nvPr/>
        </p:nvSpPr>
        <p:spPr>
          <a:xfrm>
            <a:off x="1261648" y="1741367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XII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XV.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2396667"/>
            <a:ext cx="10165293" cy="349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00637-F5E8-D4AC-1E71-9A8741F8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1" y="884728"/>
            <a:ext cx="215817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480</Words>
  <Application>Microsoft Office PowerPoint</Application>
  <PresentationFormat>Widescreen</PresentationFormat>
  <Paragraphs>98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SVN-Newton</vt:lpstr>
      <vt:lpstr>SVN-Ready</vt:lpstr>
      <vt:lpstr>Calibri Light</vt:lpstr>
      <vt:lpstr>#9Slide07 HoneyCream</vt:lpstr>
      <vt:lpstr>Times New Roman</vt:lpstr>
      <vt:lpstr>Cambria</vt:lpstr>
      <vt:lpstr>印品黑体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DELL</cp:lastModifiedBy>
  <cp:revision>14</cp:revision>
  <dcterms:created xsi:type="dcterms:W3CDTF">2023-01-02T14:49:10Z</dcterms:created>
  <dcterms:modified xsi:type="dcterms:W3CDTF">2025-02-13T03:04:10Z</dcterms:modified>
</cp:coreProperties>
</file>