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8" r:id="rId2"/>
    <p:sldMasterId id="2147483732" r:id="rId3"/>
    <p:sldMasterId id="2147483805" r:id="rId4"/>
    <p:sldMasterId id="2147483829" r:id="rId5"/>
    <p:sldMasterId id="2147483864" r:id="rId6"/>
  </p:sldMasterIdLst>
  <p:notesMasterIdLst>
    <p:notesMasterId r:id="rId20"/>
  </p:notesMasterIdLst>
  <p:sldIdLst>
    <p:sldId id="257" r:id="rId7"/>
    <p:sldId id="260" r:id="rId8"/>
    <p:sldId id="312" r:id="rId9"/>
    <p:sldId id="313" r:id="rId10"/>
    <p:sldId id="264" r:id="rId11"/>
    <p:sldId id="317" r:id="rId12"/>
    <p:sldId id="302" r:id="rId13"/>
    <p:sldId id="303" r:id="rId14"/>
    <p:sldId id="304" r:id="rId15"/>
    <p:sldId id="318" r:id="rId16"/>
    <p:sldId id="319" r:id="rId17"/>
    <p:sldId id="314" r:id="rId18"/>
    <p:sldId id="291" r:id="rId19"/>
  </p:sldIdLst>
  <p:sldSz cx="12192000" cy="6858000"/>
  <p:notesSz cx="6858000" cy="9144000"/>
  <p:embeddedFontLst>
    <p:embeddedFont>
      <p:font typeface="#9Slide05 FS Blonde Script" panose="03000503000000000000" pitchFamily="65" charset="0"/>
      <p:italic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79"/>
    <a:srgbClr val="B2D1FE"/>
    <a:srgbClr val="FC9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C2ECD-B0F1-4B46-825E-F90B30C4AF07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08CCC-793E-42C0-8B65-FC24D469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7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1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6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EA95678-AF41-44B0-9993-AFA61DA9E850}"/>
              </a:ext>
            </a:extLst>
          </p:cNvPr>
          <p:cNvSpPr/>
          <p:nvPr userDrawn="1"/>
        </p:nvSpPr>
        <p:spPr>
          <a:xfrm>
            <a:off x="0" y="0"/>
            <a:ext cx="12192000" cy="1028700"/>
          </a:xfrm>
          <a:prstGeom prst="rect">
            <a:avLst/>
          </a:prstGeom>
          <a:blipFill>
            <a:blip r:embed="rId2"/>
            <a:stretch>
              <a:fillRect l="-53334" t="-295295" r="-53334" b="-98248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21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7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6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85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4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1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93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0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9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6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3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5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0">
          <p15:clr>
            <a:srgbClr val="F26B43"/>
          </p15:clr>
        </p15:guide>
        <p15:guide id="2" pos="7272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832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3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6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19647" y="6546341"/>
            <a:ext cx="2034988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lnSpc>
                <a:spcPct val="200000"/>
              </a:lnSpc>
              <a:buFont typeface="+mj-lt"/>
              <a:buNone/>
            </a:pP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UTM Tam Le" panose="02040603050506020204" pitchFamily="18" charset="0"/>
                <a:ea typeface="思源黑体 CN" panose="020B0500000000000000" pitchFamily="34" charset="-122"/>
              </a:rPr>
              <a:t>MĂNGNON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4514" y="6590670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85000"/>
                  </a:schemeClr>
                </a:solidFill>
                <a:latin typeface="UTM Tam Le" panose="02040603050506020204" pitchFamily="18" charset="0"/>
              </a:rPr>
              <a:t>H.Linh</a:t>
            </a:r>
            <a:endParaRPr lang="en-US" sz="1050" dirty="0">
              <a:solidFill>
                <a:schemeClr val="bg1">
                  <a:lumMod val="85000"/>
                </a:schemeClr>
              </a:solidFill>
              <a:latin typeface="UTM Tam Le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E675BAE9-6900-4AB0-B79A-E6F41C116462}"/>
              </a:ext>
            </a:extLst>
          </p:cNvPr>
          <p:cNvGrpSpPr/>
          <p:nvPr/>
        </p:nvGrpSpPr>
        <p:grpSpPr>
          <a:xfrm>
            <a:off x="1142297" y="369205"/>
            <a:ext cx="11333284" cy="2914338"/>
            <a:chOff x="703385" y="32401"/>
            <a:chExt cx="11333284" cy="291433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E8D1F71-9EDC-47E1-99E9-8F10D4C01BE6}"/>
                </a:ext>
              </a:extLst>
            </p:cNvPr>
            <p:cNvSpPr txBox="1"/>
            <p:nvPr/>
          </p:nvSpPr>
          <p:spPr>
            <a:xfrm>
              <a:off x="703385" y="515304"/>
              <a:ext cx="1133328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Từ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ngữ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có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nghĩa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giống</a:t>
              </a:r>
              <a:r>
                <a:rPr kumimoji="0" lang="en-US" altLang="zh-CN" sz="8000" b="1" i="0" u="none" strike="noStrike" kern="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kumimoji="0" lang="en-US" altLang="zh-CN" sz="8000" b="1" i="0" u="none" strike="noStrike" kern="0" cap="none" spc="0" normalizeH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uLnTx/>
                  <a:uFillTx/>
                  <a:latin typeface="UTM ViceroyJF" panose="02040603050506020204" pitchFamily="18" charset="0"/>
                  <a:ea typeface="思源黑体 CN" panose="020B0500000000000000" pitchFamily="34" charset="-122"/>
                </a:rPr>
                <a:t>nhau</a:t>
              </a:r>
              <a:endParaRPr kumimoji="0" lang="en-US" altLang="zh-CN" sz="8000" b="1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Đặt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và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trả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lời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câu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hỏi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Khi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7200" b="1" kern="0" dirty="0" err="1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nào</a:t>
              </a:r>
              <a:r>
                <a:rPr lang="en-US" altLang="zh-CN" sz="7200" b="1" kern="0" dirty="0">
                  <a:solidFill>
                    <a:schemeClr val="bg1"/>
                  </a:solidFill>
                  <a:effectLst>
                    <a:outerShdw blurRad="152400" dist="114300" dir="2700000" algn="tl">
                      <a:srgbClr val="566D43">
                        <a:lumMod val="50000"/>
                        <a:alpha val="43000"/>
                      </a:srgbClr>
                    </a:outerShdw>
                  </a:effectLst>
                  <a:latin typeface="#9Slide05 FS Blonde Script" panose="03000503000000000000" pitchFamily="65" charset="0"/>
                  <a:ea typeface="思源黑体 CN" panose="020B0500000000000000" pitchFamily="34" charset="-122"/>
                </a:rPr>
                <a:t>?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C585767-8322-46E0-A279-5CD403F96A9E}"/>
                </a:ext>
              </a:extLst>
            </p:cNvPr>
            <p:cNvSpPr/>
            <p:nvPr/>
          </p:nvSpPr>
          <p:spPr>
            <a:xfrm>
              <a:off x="4062651" y="32401"/>
              <a:ext cx="4066695" cy="54743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Luyện</a:t>
              </a:r>
              <a:r>
                <a:rPr kumimoji="0" lang="en-US" altLang="zh-CN" sz="32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" panose="020B0500000000000000" pitchFamily="34" charset="-122"/>
                </a:rPr>
                <a:t> </a:t>
              </a:r>
              <a:r>
                <a:rPr lang="en-US" altLang="zh-CN" sz="3200" b="1" kern="0" dirty="0" err="1">
                  <a:solidFill>
                    <a:schemeClr val="bg1"/>
                  </a:solidFill>
                  <a:latin typeface="UTM Tam Le" panose="02040603050506020204" pitchFamily="18" charset="0"/>
                  <a:ea typeface="思源黑体 CN" panose="020B0500000000000000" pitchFamily="34" charset="-122"/>
                </a:rPr>
                <a:t>tập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Tam Le" panose="02040603050506020204" pitchFamily="18" charset="0"/>
                <a:ea typeface="思源黑体 CN" panose="020B0500000000000000" pitchFamily="34" charset="-122"/>
              </a:endParaRPr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1016999" y="852107"/>
            <a:ext cx="115838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Từ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ngữ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có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nghĩa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giống</a:t>
            </a:r>
            <a:r>
              <a:rPr kumimoji="0" lang="en-US" altLang="zh-CN" sz="80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80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UTM ViceroyJF" panose="02040603050506020204" pitchFamily="18" charset="0"/>
                <a:ea typeface="思源黑体 CN" panose="020B0500000000000000" pitchFamily="34" charset="-122"/>
              </a:rPr>
              <a:t>nhau</a:t>
            </a:r>
            <a:endParaRPr kumimoji="0" lang="en-US" altLang="zh-CN" sz="8000" b="1" i="0" u="none" strike="noStrike" kern="0" cap="none" spc="0" normalizeH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UTM ViceroyJF" panose="02040603050506020204" pitchFamily="18" charset="0"/>
              <a:ea typeface="思源黑体 CN" panose="020B0500000000000000" pitchFamily="34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Đặt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và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trả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lời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câu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hỏi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Khi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 </a:t>
            </a:r>
            <a:r>
              <a:rPr kumimoji="0" lang="en-US" altLang="zh-CN" sz="7200" b="1" i="0" u="none" strike="noStrike" kern="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nào</a:t>
            </a:r>
            <a:r>
              <a:rPr kumimoji="0" lang="en-US" altLang="zh-CN" sz="72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思源黑体 CN" panose="020B0500000000000000" pitchFamily="34" charset="-122"/>
              </a:rPr>
              <a:t>?</a:t>
            </a:r>
            <a:endParaRPr kumimoji="0" lang="zh-CN" altLang="en-US" sz="72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#9Slide05 FS Blonde Script" panose="03000503000000000000" pitchFamily="65" charset="0"/>
              <a:ea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92" y="4448465"/>
            <a:ext cx="1585502" cy="2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spc="3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VẬN DỤNG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03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3829017" y="1273986"/>
            <a:ext cx="7377341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altLang="zh-CN" sz="3600" i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lại bài Những cái tên đáng yêu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53609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chi tiết hoặc nhân vật mà em yêu thích trong bài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7292518" y="2209321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5918" y="5085578"/>
            <a:ext cx="1738053" cy="1785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0900" y="5113840"/>
            <a:ext cx="1534769" cy="12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4606" y="5447012"/>
            <a:ext cx="1312472" cy="1285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23740" y="5101016"/>
            <a:ext cx="1830816" cy="1465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371" y="4685857"/>
            <a:ext cx="1125600" cy="799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3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32" y="585210"/>
            <a:ext cx="8583185" cy="56875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6" y="379333"/>
            <a:ext cx="2505673" cy="24508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71050" y="2086879"/>
            <a:ext cx="6326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DẶN</a:t>
            </a:r>
            <a:r>
              <a:rPr kumimoji="0" lang="en-US" altLang="zh-CN" sz="110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Tam Le" panose="02040603050506020204" pitchFamily="18" charset="0"/>
                <a:ea typeface="字魂27号-布丁体" panose="00000500000000000000" pitchFamily="2" charset="-122"/>
              </a:rPr>
              <a:t> DÒ</a:t>
            </a:r>
            <a:endParaRPr kumimoji="0" lang="zh-CN" altLang="en-US" sz="11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UTM Tam Le" panose="02040603050506020204" pitchFamily="18" charset="0"/>
              <a:ea typeface="字魂27号-布丁体" panose="000005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96905" y="3889049"/>
            <a:ext cx="5979962" cy="557789"/>
            <a:chOff x="2996905" y="3965466"/>
            <a:chExt cx="5979962" cy="55778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BD81923-FD14-4D26-8468-02F75E21BB65}"/>
                </a:ext>
              </a:extLst>
            </p:cNvPr>
            <p:cNvSpPr txBox="1"/>
            <p:nvPr/>
          </p:nvSpPr>
          <p:spPr>
            <a:xfrm>
              <a:off x="3300536" y="4000035"/>
              <a:ext cx="56763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Chuẩn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bị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bài</a:t>
              </a:r>
              <a:r>
                <a:rPr kumimoji="0" lang="en-US" altLang="zh-CN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  <a:sym typeface="思源黑体 CN Normal" panose="020B0400000000000000" pitchFamily="34" charset="-122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96905" y="3965466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2996905" y="4515967"/>
              <a:ext cx="5359695" cy="0"/>
            </a:xfrm>
            <a:prstGeom prst="line">
              <a:avLst/>
            </a:prstGeom>
            <a:ln w="28575">
              <a:solidFill>
                <a:srgbClr val="FFAD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8030" y="2488327"/>
            <a:ext cx="44382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BD34FD2-E460-4E24-ABFE-57099198E1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8D1F71-9EDC-47E1-99E9-8F10D4C01BE6}"/>
              </a:ext>
            </a:extLst>
          </p:cNvPr>
          <p:cNvSpPr txBox="1"/>
          <p:nvPr/>
        </p:nvSpPr>
        <p:spPr>
          <a:xfrm>
            <a:off x="3279230" y="1538393"/>
            <a:ext cx="4699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CHÀO</a:t>
            </a: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 </a:t>
            </a:r>
          </a:p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52400" dist="114300" dir="2700000" algn="tl">
                    <a:srgbClr val="566D43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</a:rPr>
              <a:t>TẠM BIỆT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152400" dist="114300" dir="2700000" algn="tl">
                  <a:srgbClr val="566D43">
                    <a:lumMod val="50000"/>
                    <a:alpha val="43000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16343B-1CD4-4DF8-B60D-A428CF298C9A}"/>
              </a:ext>
            </a:extLst>
          </p:cNvPr>
          <p:cNvGrpSpPr/>
          <p:nvPr/>
        </p:nvGrpSpPr>
        <p:grpSpPr>
          <a:xfrm>
            <a:off x="1566249" y="519782"/>
            <a:ext cx="9309603" cy="1314056"/>
            <a:chOff x="1495881" y="496619"/>
            <a:chExt cx="9309603" cy="131405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4418283-35D2-4757-86C1-9D231693F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13691" r="7208" b="19184"/>
            <a:stretch/>
          </p:blipFill>
          <p:spPr>
            <a:xfrm flipH="1">
              <a:off x="9863143" y="1038942"/>
              <a:ext cx="942341" cy="771733"/>
            </a:xfrm>
            <a:prstGeom prst="rect">
              <a:avLst/>
            </a:prstGeom>
            <a:effectLst>
              <a:outerShdw blurRad="50800" dist="50800" dir="204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8E75650-9236-4681-9684-916ADCE8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9" t="28124" r="22222" b="20842"/>
            <a:stretch/>
          </p:blipFill>
          <p:spPr>
            <a:xfrm>
              <a:off x="1495881" y="496619"/>
              <a:ext cx="932567" cy="8077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E9D48D4-9135-4B10-9371-59FAE5A2C40C}"/>
              </a:ext>
            </a:extLst>
          </p:cNvPr>
          <p:cNvGrpSpPr/>
          <p:nvPr/>
        </p:nvGrpSpPr>
        <p:grpSpPr>
          <a:xfrm>
            <a:off x="581232" y="2754073"/>
            <a:ext cx="11022049" cy="3489629"/>
            <a:chOff x="581232" y="2754073"/>
            <a:chExt cx="11022049" cy="34896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39AB964-3BCC-4ED7-AD3B-5634A38A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" y="2754073"/>
              <a:ext cx="3183692" cy="3183692"/>
            </a:xfrm>
            <a:prstGeom prst="rect">
              <a:avLst/>
            </a:prstGeom>
            <a:effectLst>
              <a:outerShdw blurRad="50800" dist="889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C7343FD-2D53-4722-924C-9A9EE5EBA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331" y="4203752"/>
              <a:ext cx="2039950" cy="2039950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5721778" cy="2787850"/>
            <a:chOff x="2850884" y="1410229"/>
            <a:chExt cx="5721778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5721778" cy="2787850"/>
              <a:chOff x="2536561" y="1557950"/>
              <a:chExt cx="5721778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5721778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KHỞI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ĐỘNG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01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2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113400" y="1706819"/>
            <a:ext cx="6473864" cy="4013200"/>
            <a:chOff x="2113400" y="1706819"/>
            <a:chExt cx="6473864" cy="4013200"/>
          </a:xfrm>
        </p:grpSpPr>
        <p:sp>
          <p:nvSpPr>
            <p:cNvPr id="2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05" y="1681810"/>
            <a:ext cx="3775110" cy="4959260"/>
          </a:xfrm>
          <a:prstGeom prst="rect">
            <a:avLst/>
          </a:prstGeom>
        </p:spPr>
      </p:pic>
      <p:sp>
        <p:nvSpPr>
          <p:cNvPr id="17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1906346" y="859395"/>
            <a:ext cx="6553655" cy="7150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trái nghĩa với </a:t>
            </a:r>
            <a:r>
              <a:rPr lang="nl-NL" sz="3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lành</a:t>
            </a:r>
            <a:r>
              <a:rPr lang="nl-NL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zh-CN" altLang="en-US" sz="44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 rot="21036209">
            <a:off x="2745184" y="2552781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40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từ</a:t>
            </a:r>
            <a:endParaRPr lang="en-US" sz="40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rot="21036209">
            <a:off x="5510161" y="4073658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hiền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21036209">
            <a:off x="2745185" y="4054189"/>
            <a:ext cx="2379306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độc</a:t>
            </a:r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ác</a:t>
            </a:r>
            <a:endParaRPr lang="en-US" sz="44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21036209">
            <a:off x="5515044" y="2536587"/>
            <a:ext cx="2577683" cy="914400"/>
          </a:xfrm>
          <a:prstGeom prst="roundRect">
            <a:avLst/>
          </a:prstGeom>
          <a:solidFill>
            <a:srgbClr val="B2D1F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nhân</a:t>
            </a:r>
            <a:r>
              <a:rPr lang="en-US" sz="3600" b="1" dirty="0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hậu</a:t>
            </a:r>
            <a:endParaRPr lang="en-US" sz="3600" b="1" dirty="0">
              <a:ln w="0"/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66" y="2082794"/>
            <a:ext cx="4775206" cy="4775206"/>
          </a:xfrm>
          <a:prstGeom prst="rect">
            <a:avLst/>
          </a:prstGeom>
        </p:spPr>
      </p:pic>
      <p:sp>
        <p:nvSpPr>
          <p:cNvPr id="14" name="矩形 29">
            <a:extLst>
              <a:ext uri="{FF2B5EF4-FFF2-40B4-BE49-F238E27FC236}">
                <a16:creationId xmlns:a16="http://schemas.microsoft.com/office/drawing/2014/main" id="{374BA373-0D5B-441B-8785-6935E06E5EAE}"/>
              </a:ext>
            </a:extLst>
          </p:cNvPr>
          <p:cNvSpPr/>
          <p:nvPr/>
        </p:nvSpPr>
        <p:spPr>
          <a:xfrm>
            <a:off x="2825250" y="1293136"/>
            <a:ext cx="5946715" cy="715089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nl-NL" sz="3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từ, nhân hậu, hiền hậu</a:t>
            </a:r>
            <a:endParaRPr kumimoji="0" lang="zh-CN" altLang="en-US" sz="7200" b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29017" y="2873864"/>
            <a:ext cx="7906871" cy="10100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có nghĩa giống nhau</a:t>
            </a:r>
            <a:endParaRPr lang="en-US" sz="88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301673" y="2170545"/>
            <a:ext cx="655782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45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32F5B8-47F7-471C-BD02-A044F1D526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88888" r="-1" b="-8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911BF42-B78F-4088-BA2B-73091F44E011}"/>
              </a:ext>
            </a:extLst>
          </p:cNvPr>
          <p:cNvSpPr/>
          <p:nvPr/>
        </p:nvSpPr>
        <p:spPr>
          <a:xfrm>
            <a:off x="720564" y="1173997"/>
            <a:ext cx="7849999" cy="4510006"/>
          </a:xfrm>
          <a:prstGeom prst="roundRect">
            <a:avLst/>
          </a:prstGeom>
          <a:solidFill>
            <a:schemeClr val="bg1">
              <a:alpha val="46000"/>
            </a:schemeClr>
          </a:solidFill>
          <a:ln w="31750">
            <a:solidFill>
              <a:schemeClr val="bg1">
                <a:alpha val="34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A96A041-7378-45BE-AF40-06470B179E0F}"/>
              </a:ext>
            </a:extLst>
          </p:cNvPr>
          <p:cNvGrpSpPr/>
          <p:nvPr/>
        </p:nvGrpSpPr>
        <p:grpSpPr>
          <a:xfrm>
            <a:off x="1584091" y="1756470"/>
            <a:ext cx="6272285" cy="2787850"/>
            <a:chOff x="2850884" y="1410229"/>
            <a:chExt cx="6272285" cy="278785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4FA3262-14D3-47F2-A559-DB2574DCD117}"/>
                </a:ext>
              </a:extLst>
            </p:cNvPr>
            <p:cNvGrpSpPr/>
            <p:nvPr/>
          </p:nvGrpSpPr>
          <p:grpSpPr>
            <a:xfrm>
              <a:off x="2850884" y="1410229"/>
              <a:ext cx="6272285" cy="2787850"/>
              <a:chOff x="2536561" y="1557950"/>
              <a:chExt cx="6272285" cy="2787850"/>
            </a:xfrm>
          </p:grpSpPr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E0F3872-893D-4BAE-8D94-CEC3BD3D83CB}"/>
                  </a:ext>
                </a:extLst>
              </p:cNvPr>
              <p:cNvSpPr txBox="1"/>
              <p:nvPr/>
            </p:nvSpPr>
            <p:spPr>
              <a:xfrm>
                <a:off x="2536561" y="3237804"/>
                <a:ext cx="627228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LUYỆN</a:t>
                </a:r>
                <a:r>
                  <a:rPr kumimoji="0" lang="en-US" altLang="zh-CN" sz="7200" b="1" i="0" u="none" strike="noStrike" kern="1200" cap="none" spc="300" normalizeH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  <a:sym typeface="思源黑体 CN" panose="020B0500000000000000" pitchFamily="34" charset="-122"/>
                  </a:rPr>
                  <a:t> TẬP</a:t>
                </a:r>
                <a:endParaRPr kumimoji="0" lang="zh-CN" altLang="en-US" sz="7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17D81A30-FE2D-4200-9567-841F8C068C1D}"/>
                  </a:ext>
                </a:extLst>
              </p:cNvPr>
              <p:cNvSpPr txBox="1"/>
              <p:nvPr/>
            </p:nvSpPr>
            <p:spPr>
              <a:xfrm>
                <a:off x="2536561" y="1557950"/>
                <a:ext cx="132962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5000" b="1">
                    <a:solidFill>
                      <a:schemeClr val="bg1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30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F5C26F">
                            <a:lumMod val="89000"/>
                          </a:srgbClr>
                        </a:gs>
                        <a:gs pos="23000">
                          <a:srgbClr val="F5C26F">
                            <a:lumMod val="89000"/>
                          </a:srgbClr>
                        </a:gs>
                        <a:gs pos="69000">
                          <a:srgbClr val="F5C26F">
                            <a:lumMod val="75000"/>
                          </a:srgbClr>
                        </a:gs>
                        <a:gs pos="97000">
                          <a:srgbClr val="F5C26F">
                            <a:lumMod val="70000"/>
                          </a:srgbClr>
                        </a:gs>
                      </a:gsLst>
                      <a:path path="circle">
                        <a:fillToRect l="100000" b="100000"/>
                      </a:path>
                    </a:gradFill>
                    <a:effectLst/>
                    <a:uLnTx/>
                    <a:uFillTx/>
                    <a:ea typeface="思源黑体 CN"/>
                    <a:cs typeface="+mn-cs"/>
                    <a:sym typeface="思源黑体 CN" panose="020B0500000000000000" pitchFamily="34" charset="-122"/>
                  </a:rPr>
                  <a:t>02</a:t>
                </a:r>
                <a:endParaRPr kumimoji="0" lang="zh-CN" altLang="zh-CN" sz="7200" b="1" i="0" u="none" strike="noStrike" kern="1200" cap="none" spc="300" normalizeH="0" baseline="0" noProof="0" dirty="0">
                  <a:ln>
                    <a:noFill/>
                  </a:ln>
                  <a:gradFill>
                    <a:gsLst>
                      <a:gs pos="0">
                        <a:srgbClr val="F5C26F">
                          <a:lumMod val="89000"/>
                        </a:srgbClr>
                      </a:gs>
                      <a:gs pos="23000">
                        <a:srgbClr val="F5C26F">
                          <a:lumMod val="89000"/>
                        </a:srgbClr>
                      </a:gs>
                      <a:gs pos="69000">
                        <a:srgbClr val="F5C26F">
                          <a:lumMod val="75000"/>
                        </a:srgbClr>
                      </a:gs>
                      <a:gs pos="97000">
                        <a:srgbClr val="F5C26F">
                          <a:lumMod val="70000"/>
                        </a:srgbClr>
                      </a:gs>
                    </a:gsLst>
                    <a:path path="circle">
                      <a:fillToRect l="100000" b="100000"/>
                    </a:path>
                  </a:gradFill>
                  <a:effectLst/>
                  <a:uLnTx/>
                  <a:uFillTx/>
                  <a:ea typeface="思源黑体 CN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C4FEADB-A6F6-42DA-A622-CC94189DFCBF}"/>
                </a:ext>
              </a:extLst>
            </p:cNvPr>
            <p:cNvSpPr/>
            <p:nvPr/>
          </p:nvSpPr>
          <p:spPr>
            <a:xfrm>
              <a:off x="2850884" y="2624771"/>
              <a:ext cx="1759487" cy="29726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思源黑体 CN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55469F6-90D4-4E79-BF26-F185FC5BF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4020573"/>
            <a:ext cx="1396681" cy="13966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A50B3C2-1DE8-41C4-BBD5-FEF52C47D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3691" r="7208" b="19184"/>
          <a:stretch/>
        </p:blipFill>
        <p:spPr>
          <a:xfrm>
            <a:off x="635000" y="788130"/>
            <a:ext cx="942341" cy="771733"/>
          </a:xfrm>
          <a:prstGeom prst="rect">
            <a:avLst/>
          </a:prstGeom>
          <a:effectLst>
            <a:outerShdw blurRad="50800" dist="50800" dir="204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2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22" y="256576"/>
            <a:ext cx="11429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u="sng" dirty="0" err="1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1</a:t>
            </a:r>
            <a:r>
              <a:rPr lang="en-US" altLang="en-US" sz="4000" dirty="0">
                <a:solidFill>
                  <a:schemeClr val="bg1"/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b="1" i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679986" y="828339"/>
            <a:ext cx="548640" cy="0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V="1">
            <a:off x="6015460" y="828339"/>
            <a:ext cx="3931920" cy="24205"/>
          </a:xfrm>
          <a:prstGeom prst="line">
            <a:avLst/>
          </a:prstGeom>
          <a:noFill/>
          <a:ln w="38100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26" y="1193967"/>
            <a:ext cx="8206396" cy="542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440879" y="5758302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25059" y="5416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4239" y="4400557"/>
            <a:ext cx="1209963" cy="68349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838979" y="3717066"/>
            <a:ext cx="1209963" cy="683491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6959" y="5416556"/>
            <a:ext cx="1424521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76438" y="5562936"/>
            <a:ext cx="1209963" cy="68349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29342" y="5758301"/>
            <a:ext cx="1424521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42296" y="4778262"/>
            <a:ext cx="1209963" cy="683491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69" y="3797561"/>
            <a:ext cx="2748065" cy="3073688"/>
          </a:xfrm>
          <a:prstGeom prst="rect">
            <a:avLst/>
          </a:prstGeom>
        </p:spPr>
      </p:pic>
      <p:pic>
        <p:nvPicPr>
          <p:cNvPr id="22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27821" y="4653023"/>
            <a:ext cx="1983230" cy="22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4" grpId="0" animBg="1"/>
      <p:bldP spid="8" grpId="0" animBg="1"/>
      <p:bldP spid="10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36955" y="1120014"/>
            <a:ext cx="10903387" cy="2086334"/>
            <a:chOff x="6343" y="2274"/>
            <a:chExt cx="8604" cy="3597"/>
          </a:xfrm>
        </p:grpSpPr>
        <p:sp>
          <p:nvSpPr>
            <p:cNvPr id="21" name="圆角矩形 20"/>
            <p:cNvSpPr/>
            <p:nvPr/>
          </p:nvSpPr>
          <p:spPr>
            <a:xfrm>
              <a:off x="6343" y="2274"/>
              <a:ext cx="8458" cy="3597"/>
            </a:xfrm>
            <a:prstGeom prst="snip2SameRect">
              <a:avLst>
                <a:gd name="adj1" fmla="val 4752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553" y="2454"/>
              <a:ext cx="8394" cy="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377"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Bài</a:t>
              </a:r>
              <a:r>
                <a:rPr kumimoji="1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Tam Le" panose="0204060305050602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 2: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giống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nhau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in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đậm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alt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Trên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bãi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cỏ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xanh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mướt</a:t>
              </a:r>
              <a:r>
                <a:rPr kumimoji="1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mọc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lên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một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cây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mập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mạp</a:t>
              </a:r>
              <a:r>
                <a:rPr kumimoji="1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baseline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aseline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bàn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xinh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xắn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ơi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,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thức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uống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ở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đây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thật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ngon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!</a:t>
              </a:r>
            </a:p>
            <a:p>
              <a:pPr marL="457200" lvl="0" indent="-457200" defTabSz="914377">
                <a:buAutoNum type="alphaLcPeriod"/>
                <a:defRPr/>
              </a:pP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Hai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chú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bướm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gọi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nấm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là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chiếc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mũ</a:t>
              </a:r>
              <a:r>
                <a:rPr kumimoji="1"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kì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lạ</a:t>
              </a:r>
              <a:r>
                <a:rPr kumimoji="1" lang="en-US" altLang="zh-CN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思源黑体 CN Normal" panose="020B0400000000000000" pitchFamily="34" charset="-122"/>
                </a:rPr>
                <a:t>.</a:t>
              </a:r>
              <a:endPara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3" y="2790989"/>
            <a:ext cx="3310964" cy="40670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0915" y="3339094"/>
            <a:ext cx="6810519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biếc, xanh tươi, xanh um, xanh …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57" y="3339094"/>
            <a:ext cx="2142702" cy="62889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Xanh mướt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0915" y="4191778"/>
            <a:ext cx="585044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tươi, xinh đẹp, xinh xinh, ….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955" y="4205321"/>
            <a:ext cx="2251707" cy="628890"/>
          </a:xfrm>
          <a:prstGeom prst="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Xinh xắn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0915" y="5044462"/>
            <a:ext cx="4461478" cy="628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lạ, lạ kì, lạ lùng, lạ lẫm,….</a:t>
            </a:r>
            <a:endParaRPr lang="en-US" sz="6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955" y="5063149"/>
            <a:ext cx="2251707" cy="6288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Kì lạ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3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1" y="0"/>
            <a:ext cx="1518578" cy="14853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714" y="-39910"/>
            <a:ext cx="3557286" cy="1679075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82699" y="693297"/>
            <a:ext cx="10488753" cy="29084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</a:t>
            </a:r>
            <a:r>
              <a:rPr lang="en-US" altLang="vi-VN" sz="32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M.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altLang="vi-VN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giun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vi-VN" sz="280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132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6298" y="3842818"/>
            <a:ext cx="2947673" cy="3028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990">
                        <a14:foregroundMark x1="18687" y1="35700" x2="17677" y2="46450"/>
                        <a14:foregroundMark x1="32660" y1="41582" x2="30640" y2="51724"/>
                        <a14:foregroundMark x1="29125" y1="45233" x2="26599" y2="511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24164" y="4176864"/>
            <a:ext cx="2602911" cy="2160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5" b="100000" l="0" r="100000">
                        <a14:foregroundMark x1="38161" y1="50235" x2="40230" y2="86385"/>
                        <a14:foregroundMark x1="46207" y1="54930" x2="45517" y2="54930"/>
                        <a14:foregroundMark x1="47356" y1="47887" x2="35862" y2="46244"/>
                        <a14:foregroundMark x1="48276" y1="46714" x2="48736" y2="46714"/>
                        <a14:foregroundMark x1="38161" y1="43897" x2="34713" y2="44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177" y="4552482"/>
            <a:ext cx="2225901" cy="217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4986" y="4176864"/>
            <a:ext cx="3104995" cy="2486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8504" y1="27051" x2="17480" y2="49889"/>
                        <a14:foregroundMark x1="39528" y1="37029" x2="42205" y2="37029"/>
                        <a14:foregroundMark x1="81102" y1="51220" x2="86614" y2="71397"/>
                        <a14:foregroundMark x1="63937" y1="62084" x2="61575" y2="67406"/>
                        <a14:backgroundMark x1="70236" y1="24390" x2="84094" y2="7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767" y="3306890"/>
            <a:ext cx="1908975" cy="13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010" y="-13249"/>
            <a:ext cx="2993990" cy="1413194"/>
          </a:xfrm>
          <a:prstGeom prst="rect">
            <a:avLst/>
          </a:prstGeom>
        </p:spPr>
      </p:pic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835122" y="2186598"/>
            <a:ext cx="10848831" cy="3185115"/>
            <a:chOff x="192" y="1248"/>
            <a:chExt cx="5434" cy="1361"/>
          </a:xfrm>
          <a:solidFill>
            <a:schemeClr val="bg1"/>
          </a:solidFill>
        </p:grpSpPr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361"/>
            </a:xfrm>
            <a:prstGeom prst="rect">
              <a:avLst/>
            </a:prstGeom>
            <a:grpFill/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02" y="2180"/>
              <a:ext cx="542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354"/>
            </a:xfrm>
            <a:prstGeom prst="line">
              <a:avLst/>
            </a:prstGeom>
            <a:grp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90855" y="3359597"/>
            <a:ext cx="4662733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665194" y="3351849"/>
            <a:ext cx="5018692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39150" y="2271993"/>
            <a:ext cx="412733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30558" y="2273209"/>
            <a:ext cx="43340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trưa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220721" y="4417401"/>
            <a:ext cx="446270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alt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2682" y="4401224"/>
            <a:ext cx="48768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Buổi</a:t>
            </a:r>
            <a:r>
              <a:rPr lang="en-US" alt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ếch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dạo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047211" y="181855"/>
            <a:ext cx="10488753" cy="1492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vi-VN" sz="500" b="1" dirty="0">
              <a:latin typeface="UTM Tam Le" panose="02040603050506020204" pitchFamily="18" charset="0"/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600" b="1" dirty="0">
                <a:solidFill>
                  <a:schemeClr val="tx2">
                    <a:lumMod val="75000"/>
                  </a:schemeClr>
                </a:solidFill>
                <a:latin typeface="UTM Tam Le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đáng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alt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95" y="0"/>
            <a:ext cx="1294681" cy="12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1142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6D43"/>
      </a:accent1>
      <a:accent2>
        <a:srgbClr val="FFC20F"/>
      </a:accent2>
      <a:accent3>
        <a:srgbClr val="A1A763"/>
      </a:accent3>
      <a:accent4>
        <a:srgbClr val="BB922B"/>
      </a:accent4>
      <a:accent5>
        <a:srgbClr val="F5C26F"/>
      </a:accent5>
      <a:accent6>
        <a:srgbClr val="D5D8BA"/>
      </a:accent6>
      <a:hlink>
        <a:srgbClr val="566D43"/>
      </a:hlink>
      <a:folHlink>
        <a:srgbClr val="BFBFBF"/>
      </a:folHlink>
    </a:clrScheme>
    <a:fontScheme name="Temp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marL="400050" indent="-400050" algn="l">
          <a:lnSpc>
            <a:spcPct val="200000"/>
          </a:lnSpc>
          <a:buFont typeface="+mj-lt"/>
          <a:buAutoNum type="arabicPeriod"/>
          <a:defRPr dirty="0">
            <a:latin typeface="思源黑体 CN" panose="020B0500000000000000" pitchFamily="34" charset="-122"/>
            <a:ea typeface="思源黑体 CN" panose="020B05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566D43"/>
    </a:accent1>
    <a:accent2>
      <a:srgbClr val="FFC20F"/>
    </a:accent2>
    <a:accent3>
      <a:srgbClr val="A1A763"/>
    </a:accent3>
    <a:accent4>
      <a:srgbClr val="BB922B"/>
    </a:accent4>
    <a:accent5>
      <a:srgbClr val="F5C26F"/>
    </a:accent5>
    <a:accent6>
      <a:srgbClr val="D5D8BA"/>
    </a:accent6>
    <a:hlink>
      <a:srgbClr val="566D4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354</Words>
  <Application>Microsoft Office PowerPoint</Application>
  <PresentationFormat>Widescreen</PresentationFormat>
  <Paragraphs>47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#9Slide07 HoneyCream</vt:lpstr>
      <vt:lpstr>Calibri</vt:lpstr>
      <vt:lpstr>Arial</vt:lpstr>
      <vt:lpstr>SVN-Newton</vt:lpstr>
      <vt:lpstr>Times New Roman</vt:lpstr>
      <vt:lpstr>思源黑体 CN</vt:lpstr>
      <vt:lpstr>UTM Tam Le</vt:lpstr>
      <vt:lpstr>#9Slide05 FS Blonde Script</vt:lpstr>
      <vt:lpstr>思源黑体 CN Bold</vt:lpstr>
      <vt:lpstr>思源黑体 CN Normal</vt:lpstr>
      <vt:lpstr>UTM ViceroyJF</vt:lpstr>
      <vt:lpstr>Cambria</vt:lpstr>
      <vt:lpstr>UTM Seagull</vt:lpstr>
      <vt:lpstr>#9Slide07 Altus</vt:lpstr>
      <vt:lpstr>Office 主题​​</vt:lpstr>
      <vt:lpstr>1_Office 主题​​</vt:lpstr>
      <vt:lpstr>2_Office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25</cp:revision>
  <dcterms:created xsi:type="dcterms:W3CDTF">2021-12-30T07:54:46Z</dcterms:created>
  <dcterms:modified xsi:type="dcterms:W3CDTF">2024-01-24T15:29:34Z</dcterms:modified>
</cp:coreProperties>
</file>