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Lst>
  <p:notesMasterIdLst>
    <p:notesMasterId r:id="rId24"/>
  </p:notesMasterIdLst>
  <p:handoutMasterIdLst>
    <p:handoutMasterId r:id="rId25"/>
  </p:handoutMasterIdLst>
  <p:sldIdLst>
    <p:sldId id="330" r:id="rId5"/>
    <p:sldId id="7334" r:id="rId6"/>
    <p:sldId id="331" r:id="rId7"/>
    <p:sldId id="7336" r:id="rId8"/>
    <p:sldId id="7337" r:id="rId9"/>
    <p:sldId id="7333" r:id="rId10"/>
    <p:sldId id="7304" r:id="rId11"/>
    <p:sldId id="7307" r:id="rId12"/>
    <p:sldId id="7325" r:id="rId13"/>
    <p:sldId id="333" r:id="rId14"/>
    <p:sldId id="7311" r:id="rId15"/>
    <p:sldId id="7313" r:id="rId16"/>
    <p:sldId id="7312" r:id="rId17"/>
    <p:sldId id="7326" r:id="rId18"/>
    <p:sldId id="7329" r:id="rId19"/>
    <p:sldId id="7327" r:id="rId20"/>
    <p:sldId id="7344" r:id="rId21"/>
    <p:sldId id="7343" r:id="rId22"/>
    <p:sldId id="7322"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2AA5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065" autoAdjust="0"/>
  </p:normalViewPr>
  <p:slideViewPr>
    <p:cSldViewPr snapToGrid="0">
      <p:cViewPr varScale="1">
        <p:scale>
          <a:sx n="53" d="100"/>
          <a:sy n="53" d="100"/>
        </p:scale>
        <p:origin x="768" y="66"/>
      </p:cViewPr>
      <p:guideLst/>
    </p:cSldViewPr>
  </p:slideViewPr>
  <p:notesTextViewPr>
    <p:cViewPr>
      <p:scale>
        <a:sx n="1" d="1"/>
        <a:sy n="1" d="1"/>
      </p:scale>
      <p:origin x="0" y="0"/>
    </p:cViewPr>
  </p:notesTextViewPr>
  <p:notesViewPr>
    <p:cSldViewPr snapToGrid="0">
      <p:cViewPr varScale="1">
        <p:scale>
          <a:sx n="46" d="100"/>
          <a:sy n="46" d="100"/>
        </p:scale>
        <p:origin x="2728" y="5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BEE5CCF-B606-F55B-69B6-AA6B9A1A7F2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a:extLst>
              <a:ext uri="{FF2B5EF4-FFF2-40B4-BE49-F238E27FC236}">
                <a16:creationId xmlns:a16="http://schemas.microsoft.com/office/drawing/2014/main" id="{E023ED3C-9124-6420-8453-0FDE1FC838D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5237A3B-97C8-4BF3-98E8-5FF5F56EB871}" type="datetimeFigureOut">
              <a:rPr lang="vi-VN" smtClean="0"/>
              <a:t>18/01/2024</a:t>
            </a:fld>
            <a:endParaRPr lang="vi-VN"/>
          </a:p>
        </p:txBody>
      </p:sp>
      <p:sp>
        <p:nvSpPr>
          <p:cNvPr id="4" name="Footer Placeholder 3">
            <a:extLst>
              <a:ext uri="{FF2B5EF4-FFF2-40B4-BE49-F238E27FC236}">
                <a16:creationId xmlns:a16="http://schemas.microsoft.com/office/drawing/2014/main" id="{0F1F9DED-5859-EE7A-75E3-EBD3EFCA67D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5" name="Slide Number Placeholder 4">
            <a:extLst>
              <a:ext uri="{FF2B5EF4-FFF2-40B4-BE49-F238E27FC236}">
                <a16:creationId xmlns:a16="http://schemas.microsoft.com/office/drawing/2014/main" id="{4CD7A681-6E09-ECBF-759B-3A4497D050F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D8696A2-19D7-4AE4-B56C-6A0080BFDC7F}" type="slidenum">
              <a:rPr lang="vi-VN" smtClean="0"/>
              <a:t>‹#›</a:t>
            </a:fld>
            <a:endParaRPr lang="vi-VN"/>
          </a:p>
        </p:txBody>
      </p:sp>
    </p:spTree>
    <p:extLst>
      <p:ext uri="{BB962C8B-B14F-4D97-AF65-F5344CB8AC3E}">
        <p14:creationId xmlns:p14="http://schemas.microsoft.com/office/powerpoint/2010/main" val="2183731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5AA887-0DD8-4D91-87DB-FCC35B198F5D}" type="datetimeFigureOut">
              <a:rPr lang="en-US" smtClean="0"/>
              <a:t>1/18/2024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512039-1DD3-4B63-AD2A-00D1E9639D7E}" type="slidenum">
              <a:rPr lang="en-US" smtClean="0"/>
              <a:t>‹#›</a:t>
            </a:fld>
            <a:endParaRPr lang="en-US"/>
          </a:p>
        </p:txBody>
      </p:sp>
    </p:spTree>
    <p:extLst>
      <p:ext uri="{BB962C8B-B14F-4D97-AF65-F5344CB8AC3E}">
        <p14:creationId xmlns:p14="http://schemas.microsoft.com/office/powerpoint/2010/main" val="10983133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200" kern="1200" dirty="0">
                <a:solidFill>
                  <a:schemeClr val="tx1"/>
                </a:solidFill>
                <a:effectLst/>
                <a:latin typeface="+mn-lt"/>
                <a:ea typeface="+mn-ea"/>
                <a:cs typeface="+mn-cs"/>
              </a:rPr>
              <a:t>Trong câu </a:t>
            </a:r>
            <a:r>
              <a:rPr lang="vi-VN" sz="1200" kern="1200" dirty="0" err="1">
                <a:solidFill>
                  <a:schemeClr val="tx1"/>
                </a:solidFill>
                <a:effectLst/>
                <a:latin typeface="+mn-lt"/>
                <a:ea typeface="+mn-ea"/>
                <a:cs typeface="+mn-cs"/>
              </a:rPr>
              <a:t>chuyện</a:t>
            </a:r>
            <a:r>
              <a:rPr lang="vi-VN" sz="1200" kern="1200" dirty="0">
                <a:solidFill>
                  <a:schemeClr val="tx1"/>
                </a:solidFill>
                <a:effectLst/>
                <a:latin typeface="+mn-lt"/>
                <a:ea typeface="+mn-ea"/>
                <a:cs typeface="+mn-cs"/>
              </a:rPr>
              <a:t> </a:t>
            </a:r>
            <a:r>
              <a:rPr lang="vi-VN" sz="1200" kern="1200" dirty="0" err="1">
                <a:solidFill>
                  <a:schemeClr val="tx1"/>
                </a:solidFill>
                <a:effectLst/>
                <a:latin typeface="+mn-lt"/>
                <a:ea typeface="+mn-ea"/>
                <a:cs typeface="+mn-cs"/>
              </a:rPr>
              <a:t>chúng</a:t>
            </a:r>
            <a:r>
              <a:rPr lang="vi-VN" sz="1200" kern="1200" dirty="0">
                <a:solidFill>
                  <a:schemeClr val="tx1"/>
                </a:solidFill>
                <a:effectLst/>
                <a:latin typeface="+mn-lt"/>
                <a:ea typeface="+mn-ea"/>
                <a:cs typeface="+mn-cs"/>
              </a:rPr>
              <a:t> ta </a:t>
            </a:r>
            <a:r>
              <a:rPr lang="vi-VN" sz="1200" kern="1200" dirty="0" err="1">
                <a:solidFill>
                  <a:schemeClr val="tx1"/>
                </a:solidFill>
                <a:effectLst/>
                <a:latin typeface="+mn-lt"/>
                <a:ea typeface="+mn-ea"/>
                <a:cs typeface="+mn-cs"/>
              </a:rPr>
              <a:t>sẽ</a:t>
            </a:r>
            <a:r>
              <a:rPr lang="vi-VN" sz="1200" kern="1200" dirty="0">
                <a:solidFill>
                  <a:schemeClr val="tx1"/>
                </a:solidFill>
                <a:effectLst/>
                <a:latin typeface="+mn-lt"/>
                <a:ea typeface="+mn-ea"/>
                <a:cs typeface="+mn-cs"/>
              </a:rPr>
              <a:t> </a:t>
            </a:r>
            <a:r>
              <a:rPr lang="vi-VN" sz="1200" kern="1200" dirty="0" err="1">
                <a:solidFill>
                  <a:schemeClr val="tx1"/>
                </a:solidFill>
                <a:effectLst/>
                <a:latin typeface="+mn-lt"/>
                <a:ea typeface="+mn-ea"/>
                <a:cs typeface="+mn-cs"/>
              </a:rPr>
              <a:t>học</a:t>
            </a:r>
            <a:r>
              <a:rPr lang="vi-VN" sz="1200" kern="1200" dirty="0">
                <a:solidFill>
                  <a:schemeClr val="tx1"/>
                </a:solidFill>
                <a:effectLst/>
                <a:latin typeface="+mn-lt"/>
                <a:ea typeface="+mn-ea"/>
                <a:cs typeface="+mn-cs"/>
              </a:rPr>
              <a:t> </a:t>
            </a:r>
            <a:r>
              <a:rPr lang="vi-VN" sz="1200" kern="1200" dirty="0" err="1">
                <a:solidFill>
                  <a:schemeClr val="tx1"/>
                </a:solidFill>
                <a:effectLst/>
                <a:latin typeface="+mn-lt"/>
                <a:ea typeface="+mn-ea"/>
                <a:cs typeface="+mn-cs"/>
              </a:rPr>
              <a:t>ngày</a:t>
            </a:r>
            <a:r>
              <a:rPr lang="vi-VN" sz="1200" kern="1200" dirty="0">
                <a:solidFill>
                  <a:schemeClr val="tx1"/>
                </a:solidFill>
                <a:effectLst/>
                <a:latin typeface="+mn-lt"/>
                <a:ea typeface="+mn-ea"/>
                <a:cs typeface="+mn-cs"/>
              </a:rPr>
              <a:t> hôm nay </a:t>
            </a:r>
            <a:r>
              <a:rPr lang="vi-VN" sz="1200" kern="1200" dirty="0" err="1">
                <a:solidFill>
                  <a:schemeClr val="tx1"/>
                </a:solidFill>
                <a:effectLst/>
                <a:latin typeface="+mn-lt"/>
                <a:ea typeface="+mn-ea"/>
                <a:cs typeface="+mn-cs"/>
              </a:rPr>
              <a:t>cũng</a:t>
            </a:r>
            <a:r>
              <a:rPr lang="vi-VN" sz="1200" kern="1200" dirty="0">
                <a:solidFill>
                  <a:schemeClr val="tx1"/>
                </a:solidFill>
                <a:effectLst/>
                <a:latin typeface="+mn-lt"/>
                <a:ea typeface="+mn-ea"/>
                <a:cs typeface="+mn-cs"/>
              </a:rPr>
              <a:t> </a:t>
            </a:r>
            <a:r>
              <a:rPr lang="vi-VN" sz="1200" kern="1200" dirty="0" err="1">
                <a:solidFill>
                  <a:schemeClr val="tx1"/>
                </a:solidFill>
                <a:effectLst/>
                <a:latin typeface="+mn-lt"/>
                <a:ea typeface="+mn-ea"/>
                <a:cs typeface="+mn-cs"/>
              </a:rPr>
              <a:t>có</a:t>
            </a:r>
            <a:r>
              <a:rPr lang="vi-VN" sz="1200" kern="1200" dirty="0">
                <a:solidFill>
                  <a:schemeClr val="tx1"/>
                </a:solidFill>
                <a:effectLst/>
                <a:latin typeface="+mn-lt"/>
                <a:ea typeface="+mn-ea"/>
                <a:cs typeface="+mn-cs"/>
              </a:rPr>
              <a:t> </a:t>
            </a:r>
            <a:r>
              <a:rPr lang="vi-VN" sz="1200" kern="1200" dirty="0" err="1">
                <a:solidFill>
                  <a:schemeClr val="tx1"/>
                </a:solidFill>
                <a:effectLst/>
                <a:latin typeface="+mn-lt"/>
                <a:ea typeface="+mn-ea"/>
                <a:cs typeface="+mn-cs"/>
              </a:rPr>
              <a:t>một</a:t>
            </a:r>
            <a:r>
              <a:rPr lang="vi-VN" sz="1200" kern="1200" dirty="0">
                <a:solidFill>
                  <a:schemeClr val="tx1"/>
                </a:solidFill>
                <a:effectLst/>
                <a:latin typeface="+mn-lt"/>
                <a:ea typeface="+mn-ea"/>
                <a:cs typeface="+mn-cs"/>
              </a:rPr>
              <a:t> ông </a:t>
            </a:r>
            <a:r>
              <a:rPr lang="vi-VN" sz="1200" kern="1200" dirty="0" err="1">
                <a:solidFill>
                  <a:schemeClr val="tx1"/>
                </a:solidFill>
                <a:effectLst/>
                <a:latin typeface="+mn-lt"/>
                <a:ea typeface="+mn-ea"/>
                <a:cs typeface="+mn-cs"/>
              </a:rPr>
              <a:t>Bụt</a:t>
            </a:r>
            <a:r>
              <a:rPr lang="vi-VN" sz="1200" kern="1200" dirty="0">
                <a:solidFill>
                  <a:schemeClr val="tx1"/>
                </a:solidFill>
                <a:effectLst/>
                <a:latin typeface="+mn-lt"/>
                <a:ea typeface="+mn-ea"/>
                <a:cs typeface="+mn-cs"/>
              </a:rPr>
              <a:t>, nhưng ông </a:t>
            </a:r>
            <a:r>
              <a:rPr lang="vi-VN" sz="1200" kern="1200" dirty="0" err="1">
                <a:solidFill>
                  <a:schemeClr val="tx1"/>
                </a:solidFill>
                <a:effectLst/>
                <a:latin typeface="+mn-lt"/>
                <a:ea typeface="+mn-ea"/>
                <a:cs typeface="+mn-cs"/>
              </a:rPr>
              <a:t>Bụt</a:t>
            </a:r>
            <a:r>
              <a:rPr lang="vi-VN" sz="1200" kern="1200" dirty="0">
                <a:solidFill>
                  <a:schemeClr val="tx1"/>
                </a:solidFill>
                <a:effectLst/>
                <a:latin typeface="+mn-lt"/>
                <a:ea typeface="+mn-ea"/>
                <a:cs typeface="+mn-cs"/>
              </a:rPr>
              <a:t> </a:t>
            </a:r>
            <a:r>
              <a:rPr lang="vi-VN" sz="1200" kern="1200" dirty="0" err="1">
                <a:solidFill>
                  <a:schemeClr val="tx1"/>
                </a:solidFill>
                <a:effectLst/>
                <a:latin typeface="+mn-lt"/>
                <a:ea typeface="+mn-ea"/>
                <a:cs typeface="+mn-cs"/>
              </a:rPr>
              <a:t>này</a:t>
            </a:r>
            <a:r>
              <a:rPr lang="vi-VN" sz="1200" kern="1200" dirty="0">
                <a:solidFill>
                  <a:schemeClr val="tx1"/>
                </a:solidFill>
                <a:effectLst/>
                <a:latin typeface="+mn-lt"/>
                <a:ea typeface="+mn-ea"/>
                <a:cs typeface="+mn-cs"/>
              </a:rPr>
              <a:t> </a:t>
            </a:r>
            <a:r>
              <a:rPr lang="vi-VN" sz="1200" kern="1200" dirty="0" err="1">
                <a:solidFill>
                  <a:schemeClr val="tx1"/>
                </a:solidFill>
                <a:effectLst/>
                <a:latin typeface="+mn-lt"/>
                <a:ea typeface="+mn-ea"/>
                <a:cs typeface="+mn-cs"/>
              </a:rPr>
              <a:t>rất</a:t>
            </a:r>
            <a:r>
              <a:rPr lang="vi-VN" sz="1200" kern="1200" dirty="0">
                <a:solidFill>
                  <a:schemeClr val="tx1"/>
                </a:solidFill>
                <a:effectLst/>
                <a:latin typeface="+mn-lt"/>
                <a:ea typeface="+mn-ea"/>
                <a:cs typeface="+mn-cs"/>
              </a:rPr>
              <a:t> </a:t>
            </a:r>
            <a:r>
              <a:rPr lang="vi-VN" sz="1200" kern="1200" dirty="0" err="1">
                <a:solidFill>
                  <a:schemeClr val="tx1"/>
                </a:solidFill>
                <a:effectLst/>
                <a:latin typeface="+mn-lt"/>
                <a:ea typeface="+mn-ea"/>
                <a:cs typeface="+mn-cs"/>
              </a:rPr>
              <a:t>đặc</a:t>
            </a:r>
            <a:r>
              <a:rPr lang="vi-VN" sz="1200" kern="1200" dirty="0">
                <a:solidFill>
                  <a:schemeClr val="tx1"/>
                </a:solidFill>
                <a:effectLst/>
                <a:latin typeface="+mn-lt"/>
                <a:ea typeface="+mn-ea"/>
                <a:cs typeface="+mn-cs"/>
              </a:rPr>
              <a:t> </a:t>
            </a:r>
            <a:r>
              <a:rPr lang="vi-VN" sz="1200" kern="1200" dirty="0" err="1">
                <a:solidFill>
                  <a:schemeClr val="tx1"/>
                </a:solidFill>
                <a:effectLst/>
                <a:latin typeface="+mn-lt"/>
                <a:ea typeface="+mn-ea"/>
                <a:cs typeface="+mn-cs"/>
              </a:rPr>
              <a:t>biệt</a:t>
            </a:r>
            <a:r>
              <a:rPr lang="vi-VN" sz="1200" kern="1200" dirty="0">
                <a:solidFill>
                  <a:schemeClr val="tx1"/>
                </a:solidFill>
                <a:effectLst/>
                <a:latin typeface="+mn-lt"/>
                <a:ea typeface="+mn-ea"/>
                <a:cs typeface="+mn-cs"/>
              </a:rPr>
              <a:t>, </a:t>
            </a:r>
            <a:r>
              <a:rPr lang="vi-VN" sz="1200" kern="1200" dirty="0" err="1">
                <a:solidFill>
                  <a:schemeClr val="tx1"/>
                </a:solidFill>
                <a:effectLst/>
                <a:latin typeface="+mn-lt"/>
                <a:ea typeface="+mn-ea"/>
                <a:cs typeface="+mn-cs"/>
              </a:rPr>
              <a:t>có</a:t>
            </a:r>
            <a:r>
              <a:rPr lang="vi-VN" sz="1200" kern="1200" dirty="0">
                <a:solidFill>
                  <a:schemeClr val="tx1"/>
                </a:solidFill>
                <a:effectLst/>
                <a:latin typeface="+mn-lt"/>
                <a:ea typeface="+mn-ea"/>
                <a:cs typeface="+mn-cs"/>
              </a:rPr>
              <a:t> </a:t>
            </a:r>
            <a:r>
              <a:rPr lang="vi-VN" sz="1200" kern="1200" dirty="0" err="1">
                <a:solidFill>
                  <a:schemeClr val="tx1"/>
                </a:solidFill>
                <a:effectLst/>
                <a:latin typeface="+mn-lt"/>
                <a:ea typeface="+mn-ea"/>
                <a:cs typeface="+mn-cs"/>
              </a:rPr>
              <a:t>nhiều</a:t>
            </a:r>
            <a:r>
              <a:rPr lang="vi-VN" sz="1200" kern="1200" dirty="0">
                <a:solidFill>
                  <a:schemeClr val="tx1"/>
                </a:solidFill>
                <a:effectLst/>
                <a:latin typeface="+mn-lt"/>
                <a:ea typeface="+mn-ea"/>
                <a:cs typeface="+mn-cs"/>
              </a:rPr>
              <a:t> </a:t>
            </a:r>
            <a:r>
              <a:rPr lang="vi-VN" sz="1200" kern="1200" dirty="0" err="1">
                <a:solidFill>
                  <a:schemeClr val="tx1"/>
                </a:solidFill>
                <a:effectLst/>
                <a:latin typeface="+mn-lt"/>
                <a:ea typeface="+mn-ea"/>
                <a:cs typeface="+mn-cs"/>
              </a:rPr>
              <a:t>điềm</a:t>
            </a:r>
            <a:r>
              <a:rPr lang="vi-VN" sz="1200" kern="1200" dirty="0">
                <a:solidFill>
                  <a:schemeClr val="tx1"/>
                </a:solidFill>
                <a:effectLst/>
                <a:latin typeface="+mn-lt"/>
                <a:ea typeface="+mn-ea"/>
                <a:cs typeface="+mn-cs"/>
              </a:rPr>
              <a:t> không </a:t>
            </a:r>
            <a:r>
              <a:rPr lang="vi-VN" sz="1200" kern="1200" dirty="0" err="1">
                <a:solidFill>
                  <a:schemeClr val="tx1"/>
                </a:solidFill>
                <a:effectLst/>
                <a:latin typeface="+mn-lt"/>
                <a:ea typeface="+mn-ea"/>
                <a:cs typeface="+mn-cs"/>
              </a:rPr>
              <a:t>giống</a:t>
            </a:r>
            <a:r>
              <a:rPr lang="vi-VN" sz="1200" kern="1200" dirty="0">
                <a:solidFill>
                  <a:schemeClr val="tx1"/>
                </a:solidFill>
                <a:effectLst/>
                <a:latin typeface="+mn-lt"/>
                <a:ea typeface="+mn-ea"/>
                <a:cs typeface="+mn-cs"/>
              </a:rPr>
              <a:t> như </a:t>
            </a:r>
            <a:r>
              <a:rPr lang="vi-VN" sz="1200" kern="1200" dirty="0" err="1">
                <a:solidFill>
                  <a:schemeClr val="tx1"/>
                </a:solidFill>
                <a:effectLst/>
                <a:latin typeface="+mn-lt"/>
                <a:ea typeface="+mn-ea"/>
                <a:cs typeface="+mn-cs"/>
              </a:rPr>
              <a:t>các</a:t>
            </a:r>
            <a:r>
              <a:rPr lang="vi-VN" sz="1200" kern="1200" dirty="0">
                <a:solidFill>
                  <a:schemeClr val="tx1"/>
                </a:solidFill>
                <a:effectLst/>
                <a:latin typeface="+mn-lt"/>
                <a:ea typeface="+mn-ea"/>
                <a:cs typeface="+mn-cs"/>
              </a:rPr>
              <a:t> em </a:t>
            </a:r>
            <a:r>
              <a:rPr lang="vi-VN" sz="1200" kern="1200" dirty="0" err="1">
                <a:solidFill>
                  <a:schemeClr val="tx1"/>
                </a:solidFill>
                <a:effectLst/>
                <a:latin typeface="+mn-lt"/>
                <a:ea typeface="+mn-ea"/>
                <a:cs typeface="+mn-cs"/>
              </a:rPr>
              <a:t>hình</a:t>
            </a:r>
            <a:r>
              <a:rPr lang="vi-VN" sz="1200" kern="1200" dirty="0">
                <a:solidFill>
                  <a:schemeClr val="tx1"/>
                </a:solidFill>
                <a:effectLst/>
                <a:latin typeface="+mn-lt"/>
                <a:ea typeface="+mn-ea"/>
                <a:cs typeface="+mn-cs"/>
              </a:rPr>
              <a:t> dung. </a:t>
            </a:r>
            <a:r>
              <a:rPr lang="vi-VN" sz="1200" kern="1200" dirty="0" err="1">
                <a:solidFill>
                  <a:schemeClr val="tx1"/>
                </a:solidFill>
                <a:effectLst/>
                <a:latin typeface="+mn-lt"/>
                <a:ea typeface="+mn-ea"/>
                <a:cs typeface="+mn-cs"/>
              </a:rPr>
              <a:t>Hãy</a:t>
            </a:r>
            <a:r>
              <a:rPr lang="vi-VN" sz="1200" kern="1200" dirty="0">
                <a:solidFill>
                  <a:schemeClr val="tx1"/>
                </a:solidFill>
                <a:effectLst/>
                <a:latin typeface="+mn-lt"/>
                <a:ea typeface="+mn-ea"/>
                <a:cs typeface="+mn-cs"/>
              </a:rPr>
              <a:t> </a:t>
            </a:r>
            <a:r>
              <a:rPr lang="vi-VN" sz="1200" kern="1200" dirty="0" err="1">
                <a:solidFill>
                  <a:schemeClr val="tx1"/>
                </a:solidFill>
                <a:effectLst/>
                <a:latin typeface="+mn-lt"/>
                <a:ea typeface="+mn-ea"/>
                <a:cs typeface="+mn-cs"/>
              </a:rPr>
              <a:t>tìm</a:t>
            </a:r>
            <a:r>
              <a:rPr lang="vi-VN" sz="1200" kern="1200" dirty="0">
                <a:solidFill>
                  <a:schemeClr val="tx1"/>
                </a:solidFill>
                <a:effectLst/>
                <a:latin typeface="+mn-lt"/>
                <a:ea typeface="+mn-ea"/>
                <a:cs typeface="+mn-cs"/>
              </a:rPr>
              <a:t> </a:t>
            </a:r>
            <a:r>
              <a:rPr lang="vi-VN" sz="1200" kern="1200" dirty="0" err="1">
                <a:solidFill>
                  <a:schemeClr val="tx1"/>
                </a:solidFill>
                <a:effectLst/>
                <a:latin typeface="+mn-lt"/>
                <a:ea typeface="+mn-ea"/>
                <a:cs typeface="+mn-cs"/>
              </a:rPr>
              <a:t>hiểu</a:t>
            </a:r>
            <a:r>
              <a:rPr lang="vi-VN" sz="1200" kern="1200" dirty="0">
                <a:solidFill>
                  <a:schemeClr val="tx1"/>
                </a:solidFill>
                <a:effectLst/>
                <a:latin typeface="+mn-lt"/>
                <a:ea typeface="+mn-ea"/>
                <a:cs typeface="+mn-cs"/>
              </a:rPr>
              <a:t> </a:t>
            </a:r>
            <a:r>
              <a:rPr lang="vi-VN" sz="1200" kern="1200" dirty="0" err="1">
                <a:solidFill>
                  <a:schemeClr val="tx1"/>
                </a:solidFill>
                <a:effectLst/>
                <a:latin typeface="+mn-lt"/>
                <a:ea typeface="+mn-ea"/>
                <a:cs typeface="+mn-cs"/>
              </a:rPr>
              <a:t>cáu</a:t>
            </a:r>
            <a:r>
              <a:rPr lang="vi-VN" sz="1200" kern="1200" dirty="0">
                <a:solidFill>
                  <a:schemeClr val="tx1"/>
                </a:solidFill>
                <a:effectLst/>
                <a:latin typeface="+mn-lt"/>
                <a:ea typeface="+mn-ea"/>
                <a:cs typeface="+mn-cs"/>
              </a:rPr>
              <a:t> </a:t>
            </a:r>
            <a:r>
              <a:rPr lang="vi-VN" sz="1200" kern="1200" dirty="0" err="1">
                <a:solidFill>
                  <a:schemeClr val="tx1"/>
                </a:solidFill>
                <a:effectLst/>
                <a:latin typeface="+mn-lt"/>
                <a:ea typeface="+mn-ea"/>
                <a:cs typeface="+mn-cs"/>
              </a:rPr>
              <a:t>chuyện</a:t>
            </a:r>
            <a:r>
              <a:rPr lang="vi-VN" sz="1200" kern="1200" dirty="0">
                <a:solidFill>
                  <a:schemeClr val="tx1"/>
                </a:solidFill>
                <a:effectLst/>
                <a:latin typeface="+mn-lt"/>
                <a:ea typeface="+mn-ea"/>
                <a:cs typeface="+mn-cs"/>
              </a:rPr>
              <a:t> </a:t>
            </a:r>
            <a:r>
              <a:rPr lang="vi-VN" sz="1200" kern="1200" dirty="0" err="1">
                <a:solidFill>
                  <a:schemeClr val="tx1"/>
                </a:solidFill>
                <a:effectLst/>
                <a:latin typeface="+mn-lt"/>
                <a:ea typeface="+mn-ea"/>
                <a:cs typeface="+mn-cs"/>
              </a:rPr>
              <a:t>để</a:t>
            </a:r>
            <a:r>
              <a:rPr lang="vi-VN" sz="1200" kern="1200" dirty="0">
                <a:solidFill>
                  <a:schemeClr val="tx1"/>
                </a:solidFill>
                <a:effectLst/>
                <a:latin typeface="+mn-lt"/>
                <a:ea typeface="+mn-ea"/>
                <a:cs typeface="+mn-cs"/>
              </a:rPr>
              <a:t> xem ông </a:t>
            </a:r>
            <a:r>
              <a:rPr lang="vi-VN" sz="1200" kern="1200" dirty="0" err="1">
                <a:solidFill>
                  <a:schemeClr val="tx1"/>
                </a:solidFill>
                <a:effectLst/>
                <a:latin typeface="+mn-lt"/>
                <a:ea typeface="+mn-ea"/>
                <a:cs typeface="+mn-cs"/>
              </a:rPr>
              <a:t>Bụt</a:t>
            </a:r>
            <a:r>
              <a:rPr lang="vi-VN" sz="1200" kern="1200" dirty="0">
                <a:solidFill>
                  <a:schemeClr val="tx1"/>
                </a:solidFill>
                <a:effectLst/>
                <a:latin typeface="+mn-lt"/>
                <a:ea typeface="+mn-ea"/>
                <a:cs typeface="+mn-cs"/>
              </a:rPr>
              <a:t> </a:t>
            </a:r>
            <a:r>
              <a:rPr lang="vi-VN" sz="1200" kern="1200" dirty="0" err="1">
                <a:solidFill>
                  <a:schemeClr val="tx1"/>
                </a:solidFill>
                <a:effectLst/>
                <a:latin typeface="+mn-lt"/>
                <a:ea typeface="+mn-ea"/>
                <a:cs typeface="+mn-cs"/>
              </a:rPr>
              <a:t>này</a:t>
            </a:r>
            <a:r>
              <a:rPr lang="vi-VN" sz="1200" kern="1200" dirty="0">
                <a:solidFill>
                  <a:schemeClr val="tx1"/>
                </a:solidFill>
                <a:effectLst/>
                <a:latin typeface="+mn-lt"/>
                <a:ea typeface="+mn-ea"/>
                <a:cs typeface="+mn-cs"/>
              </a:rPr>
              <a:t> </a:t>
            </a:r>
            <a:r>
              <a:rPr lang="vi-VN" sz="1200" kern="1200" dirty="0" err="1">
                <a:solidFill>
                  <a:schemeClr val="tx1"/>
                </a:solidFill>
                <a:effectLst/>
                <a:latin typeface="+mn-lt"/>
                <a:ea typeface="+mn-ea"/>
                <a:cs typeface="+mn-cs"/>
              </a:rPr>
              <a:t>là</a:t>
            </a:r>
            <a:r>
              <a:rPr lang="vi-VN" sz="1200" kern="1200" dirty="0">
                <a:solidFill>
                  <a:schemeClr val="tx1"/>
                </a:solidFill>
                <a:effectLst/>
                <a:latin typeface="+mn-lt"/>
                <a:ea typeface="+mn-ea"/>
                <a:cs typeface="+mn-cs"/>
              </a:rPr>
              <a:t> ai </a:t>
            </a:r>
            <a:r>
              <a:rPr lang="vi-VN" sz="1200" kern="1200" dirty="0" err="1">
                <a:solidFill>
                  <a:schemeClr val="tx1"/>
                </a:solidFill>
                <a:effectLst/>
                <a:latin typeface="+mn-lt"/>
                <a:ea typeface="+mn-ea"/>
                <a:cs typeface="+mn-cs"/>
              </a:rPr>
              <a:t>và</a:t>
            </a:r>
            <a:r>
              <a:rPr lang="vi-VN" sz="1200" kern="1200" dirty="0">
                <a:solidFill>
                  <a:schemeClr val="tx1"/>
                </a:solidFill>
                <a:effectLst/>
                <a:latin typeface="+mn-lt"/>
                <a:ea typeface="+mn-ea"/>
                <a:cs typeface="+mn-cs"/>
              </a:rPr>
              <a:t> </a:t>
            </a:r>
            <a:r>
              <a:rPr lang="vi-VN" sz="1200" kern="1200" dirty="0" err="1">
                <a:solidFill>
                  <a:schemeClr val="tx1"/>
                </a:solidFill>
                <a:effectLst/>
                <a:latin typeface="+mn-lt"/>
                <a:ea typeface="+mn-ea"/>
                <a:cs typeface="+mn-cs"/>
              </a:rPr>
              <a:t>đã</a:t>
            </a:r>
            <a:r>
              <a:rPr lang="vi-VN" sz="1200" kern="1200" dirty="0">
                <a:solidFill>
                  <a:schemeClr val="tx1"/>
                </a:solidFill>
                <a:effectLst/>
                <a:latin typeface="+mn-lt"/>
                <a:ea typeface="+mn-ea"/>
                <a:cs typeface="+mn-cs"/>
              </a:rPr>
              <a:t> </a:t>
            </a:r>
            <a:r>
              <a:rPr lang="vi-VN" sz="1200" kern="1200" dirty="0" err="1">
                <a:solidFill>
                  <a:schemeClr val="tx1"/>
                </a:solidFill>
                <a:effectLst/>
                <a:latin typeface="+mn-lt"/>
                <a:ea typeface="+mn-ea"/>
                <a:cs typeface="+mn-cs"/>
              </a:rPr>
              <a:t>giúp</a:t>
            </a:r>
            <a:r>
              <a:rPr lang="vi-VN" sz="1200" kern="1200" dirty="0">
                <a:solidFill>
                  <a:schemeClr val="tx1"/>
                </a:solidFill>
                <a:effectLst/>
                <a:latin typeface="+mn-lt"/>
                <a:ea typeface="+mn-ea"/>
                <a:cs typeface="+mn-cs"/>
              </a:rPr>
              <a:t> ai trong câu </a:t>
            </a:r>
            <a:r>
              <a:rPr lang="vi-VN" sz="1200" kern="1200" dirty="0" err="1">
                <a:solidFill>
                  <a:schemeClr val="tx1"/>
                </a:solidFill>
                <a:effectLst/>
                <a:latin typeface="+mn-lt"/>
                <a:ea typeface="+mn-ea"/>
                <a:cs typeface="+mn-cs"/>
              </a:rPr>
              <a:t>chuyện</a:t>
            </a:r>
            <a:r>
              <a:rPr lang="vi-VN" sz="1200" kern="1200" dirty="0">
                <a:solidFill>
                  <a:schemeClr val="tx1"/>
                </a:solidFill>
                <a:effectLst/>
                <a:latin typeface="+mn-lt"/>
                <a:ea typeface="+mn-ea"/>
                <a:cs typeface="+mn-cs"/>
              </a:rPr>
              <a:t> </a:t>
            </a:r>
            <a:r>
              <a:rPr lang="vi-VN" sz="1200" kern="1200" dirty="0" err="1">
                <a:solidFill>
                  <a:schemeClr val="tx1"/>
                </a:solidFill>
                <a:effectLst/>
                <a:latin typeface="+mn-lt"/>
                <a:ea typeface="+mn-ea"/>
                <a:cs typeface="+mn-cs"/>
              </a:rPr>
              <a:t>nhé</a:t>
            </a:r>
            <a:endParaRPr lang="en-US" dirty="0"/>
          </a:p>
        </p:txBody>
      </p:sp>
      <p:sp>
        <p:nvSpPr>
          <p:cNvPr id="4" name="Slide Number Placeholder 3"/>
          <p:cNvSpPr>
            <a:spLocks noGrp="1"/>
          </p:cNvSpPr>
          <p:nvPr>
            <p:ph type="sldNum" sz="quarter" idx="5"/>
          </p:nvPr>
        </p:nvSpPr>
        <p:spPr/>
        <p:txBody>
          <a:bodyPr/>
          <a:lstStyle/>
          <a:p>
            <a:fld id="{F7512039-1DD3-4B63-AD2A-00D1E9639D7E}" type="slidenum">
              <a:rPr lang="en-US" smtClean="0"/>
              <a:t>5</a:t>
            </a:fld>
            <a:endParaRPr lang="en-US"/>
          </a:p>
        </p:txBody>
      </p:sp>
    </p:spTree>
    <p:extLst>
      <p:ext uri="{BB962C8B-B14F-4D97-AF65-F5344CB8AC3E}">
        <p14:creationId xmlns:p14="http://schemas.microsoft.com/office/powerpoint/2010/main" val="6523269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ADED12-EDFD-4CA8-98F9-366E15986E6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6952147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ADED12-EDFD-4CA8-98F9-366E15986E6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4670950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200" dirty="0">
                <a:solidFill>
                  <a:schemeClr val="tx2">
                    <a:lumMod val="50000"/>
                  </a:schemeClr>
                </a:solidFill>
                <a:latin typeface="Cambria" panose="02040503050406030204" pitchFamily="18" charset="0"/>
                <a:ea typeface="Cambria" panose="02040503050406030204" pitchFamily="18" charset="0"/>
              </a:rPr>
              <a:t> </a:t>
            </a:r>
            <a:r>
              <a:rPr lang="vi-VN" sz="1200" dirty="0" err="1">
                <a:solidFill>
                  <a:schemeClr val="tx2">
                    <a:lumMod val="50000"/>
                  </a:schemeClr>
                </a:solidFill>
                <a:latin typeface="Cambria" panose="02040503050406030204" pitchFamily="18" charset="0"/>
                <a:ea typeface="Cambria" panose="02040503050406030204" pitchFamily="18" charset="0"/>
              </a:rPr>
              <a:t>Mỗi</a:t>
            </a:r>
            <a:r>
              <a:rPr lang="vi-VN" sz="1200" dirty="0">
                <a:solidFill>
                  <a:schemeClr val="tx2">
                    <a:lumMod val="50000"/>
                  </a:schemeClr>
                </a:solidFill>
                <a:latin typeface="Cambria" panose="02040503050406030204" pitchFamily="18" charset="0"/>
                <a:ea typeface="Cambria" panose="02040503050406030204" pitchFamily="18" charset="0"/>
              </a:rPr>
              <a:t> </a:t>
            </a:r>
            <a:r>
              <a:rPr lang="vi-VN" sz="1200" dirty="0" err="1">
                <a:solidFill>
                  <a:schemeClr val="tx2">
                    <a:lumMod val="50000"/>
                  </a:schemeClr>
                </a:solidFill>
                <a:latin typeface="Cambria" panose="02040503050406030204" pitchFamily="18" charset="0"/>
                <a:ea typeface="Cambria" panose="02040503050406030204" pitchFamily="18" charset="0"/>
              </a:rPr>
              <a:t>sáng</a:t>
            </a:r>
            <a:r>
              <a:rPr lang="vi-VN" sz="1200" dirty="0">
                <a:solidFill>
                  <a:schemeClr val="tx2">
                    <a:lumMod val="50000"/>
                  </a:schemeClr>
                </a:solidFill>
                <a:latin typeface="Cambria" panose="02040503050406030204" pitchFamily="18" charset="0"/>
                <a:ea typeface="Cambria" panose="02040503050406030204" pitchFamily="18" charset="0"/>
              </a:rPr>
              <a:t> ra </a:t>
            </a:r>
            <a:r>
              <a:rPr lang="vi-VN" sz="1200" dirty="0" err="1">
                <a:solidFill>
                  <a:schemeClr val="tx2">
                    <a:lumMod val="50000"/>
                  </a:schemeClr>
                </a:solidFill>
                <a:latin typeface="Cambria" panose="02040503050406030204" pitchFamily="18" charset="0"/>
                <a:ea typeface="Cambria" panose="02040503050406030204" pitchFamily="18" charset="0"/>
              </a:rPr>
              <a:t>quán</a:t>
            </a:r>
            <a:r>
              <a:rPr lang="vi-VN" sz="1200" dirty="0">
                <a:solidFill>
                  <a:schemeClr val="tx2">
                    <a:lumMod val="50000"/>
                  </a:schemeClr>
                </a:solidFill>
                <a:latin typeface="Cambria" panose="02040503050406030204" pitchFamily="18" charset="0"/>
                <a:ea typeface="Cambria" panose="02040503050406030204" pitchFamily="18" charset="0"/>
              </a:rPr>
              <a:t> </a:t>
            </a:r>
            <a:r>
              <a:rPr lang="vi-VN" sz="1200" dirty="0" err="1">
                <a:solidFill>
                  <a:schemeClr val="tx2">
                    <a:lumMod val="50000"/>
                  </a:schemeClr>
                </a:solidFill>
                <a:latin typeface="Cambria" panose="02040503050406030204" pitchFamily="18" charset="0"/>
                <a:ea typeface="Cambria" panose="02040503050406030204" pitchFamily="18" charset="0"/>
              </a:rPr>
              <a:t>giúp</a:t>
            </a:r>
            <a:r>
              <a:rPr lang="vi-VN" sz="1200" dirty="0">
                <a:solidFill>
                  <a:schemeClr val="tx2">
                    <a:lumMod val="50000"/>
                  </a:schemeClr>
                </a:solidFill>
                <a:latin typeface="Cambria" panose="02040503050406030204" pitchFamily="18" charset="0"/>
                <a:ea typeface="Cambria" panose="02040503050406030204" pitchFamily="18" charset="0"/>
              </a:rPr>
              <a:t> </a:t>
            </a:r>
            <a:r>
              <a:rPr lang="vi-VN" sz="1200" dirty="0" err="1">
                <a:solidFill>
                  <a:schemeClr val="tx2">
                    <a:lumMod val="50000"/>
                  </a:schemeClr>
                </a:solidFill>
                <a:latin typeface="Cambria" panose="02040503050406030204" pitchFamily="18" charset="0"/>
                <a:ea typeface="Cambria" panose="02040503050406030204" pitchFamily="18" charset="0"/>
              </a:rPr>
              <a:t>mẹ</a:t>
            </a:r>
            <a:r>
              <a:rPr lang="vi-VN" sz="1200" dirty="0">
                <a:solidFill>
                  <a:schemeClr val="tx2">
                    <a:lumMod val="50000"/>
                  </a:schemeClr>
                </a:solidFill>
                <a:latin typeface="Cambria" panose="02040503050406030204" pitchFamily="18" charset="0"/>
                <a:ea typeface="Cambria" panose="02040503050406030204" pitchFamily="18" charset="0"/>
              </a:rPr>
              <a:t>, cô </a:t>
            </a:r>
            <a:r>
              <a:rPr lang="vi-VN" sz="1200" dirty="0" err="1">
                <a:solidFill>
                  <a:schemeClr val="tx2">
                    <a:lumMod val="50000"/>
                  </a:schemeClr>
                </a:solidFill>
                <a:latin typeface="Cambria" panose="02040503050406030204" pitchFamily="18" charset="0"/>
                <a:ea typeface="Cambria" panose="02040503050406030204" pitchFamily="18" charset="0"/>
              </a:rPr>
              <a:t>bé</a:t>
            </a:r>
            <a:r>
              <a:rPr lang="vi-VN" sz="1200" dirty="0">
                <a:solidFill>
                  <a:schemeClr val="tx2">
                    <a:lumMod val="50000"/>
                  </a:schemeClr>
                </a:solidFill>
                <a:latin typeface="Cambria" panose="02040503050406030204" pitchFamily="18" charset="0"/>
                <a:ea typeface="Cambria" panose="02040503050406030204" pitchFamily="18" charset="0"/>
              </a:rPr>
              <a:t> </a:t>
            </a:r>
            <a:r>
              <a:rPr lang="vi-VN" sz="1200" dirty="0" err="1">
                <a:solidFill>
                  <a:schemeClr val="tx2">
                    <a:lumMod val="50000"/>
                  </a:schemeClr>
                </a:solidFill>
                <a:latin typeface="Cambria" panose="02040503050406030204" pitchFamily="18" charset="0"/>
                <a:ea typeface="Cambria" panose="02040503050406030204" pitchFamily="18" charset="0"/>
              </a:rPr>
              <a:t>vẫn</a:t>
            </a:r>
            <a:r>
              <a:rPr lang="vi-VN" sz="1200" dirty="0">
                <a:solidFill>
                  <a:schemeClr val="tx2">
                    <a:lumMod val="50000"/>
                  </a:schemeClr>
                </a:solidFill>
                <a:latin typeface="Cambria" panose="02040503050406030204" pitchFamily="18" charset="0"/>
                <a:ea typeface="Cambria" panose="02040503050406030204" pitchFamily="18" charset="0"/>
              </a:rPr>
              <a:t> </a:t>
            </a:r>
            <a:r>
              <a:rPr lang="vi-VN" sz="1200" dirty="0" err="1">
                <a:solidFill>
                  <a:schemeClr val="tx2">
                    <a:lumMod val="50000"/>
                  </a:schemeClr>
                </a:solidFill>
                <a:latin typeface="Cambria" panose="02040503050406030204" pitchFamily="18" charset="0"/>
                <a:ea typeface="Cambria" panose="02040503050406030204" pitchFamily="18" charset="0"/>
              </a:rPr>
              <a:t>ngắm</a:t>
            </a:r>
            <a:r>
              <a:rPr lang="vi-VN" sz="1200" dirty="0">
                <a:solidFill>
                  <a:schemeClr val="tx2">
                    <a:lumMod val="50000"/>
                  </a:schemeClr>
                </a:solidFill>
                <a:latin typeface="Cambria" panose="02040503050406030204" pitchFamily="18" charset="0"/>
                <a:ea typeface="Cambria" panose="02040503050406030204" pitchFamily="18" charset="0"/>
              </a:rPr>
              <a:t> </a:t>
            </a:r>
            <a:r>
              <a:rPr lang="vi-VN" sz="1200" dirty="0" err="1">
                <a:solidFill>
                  <a:schemeClr val="tx2">
                    <a:lumMod val="50000"/>
                  </a:schemeClr>
                </a:solidFill>
                <a:latin typeface="Cambria" panose="02040503050406030204" pitchFamily="18" charset="0"/>
                <a:ea typeface="Cambria" panose="02040503050406030204" pitchFamily="18" charset="0"/>
              </a:rPr>
              <a:t>nghía</a:t>
            </a:r>
            <a:r>
              <a:rPr lang="vi-VN" sz="1200" dirty="0">
                <a:solidFill>
                  <a:schemeClr val="tx2">
                    <a:lumMod val="50000"/>
                  </a:schemeClr>
                </a:solidFill>
                <a:latin typeface="Cambria" panose="02040503050406030204" pitchFamily="18" charset="0"/>
                <a:ea typeface="Cambria" panose="02040503050406030204" pitchFamily="18" charset="0"/>
              </a:rPr>
              <a:t> </a:t>
            </a:r>
            <a:r>
              <a:rPr lang="vi-VN" sz="1200" dirty="0" err="1">
                <a:solidFill>
                  <a:schemeClr val="tx2">
                    <a:lumMod val="50000"/>
                  </a:schemeClr>
                </a:solidFill>
                <a:latin typeface="Cambria" panose="02040503050406030204" pitchFamily="18" charset="0"/>
                <a:ea typeface="Cambria" panose="02040503050406030204" pitchFamily="18" charset="0"/>
              </a:rPr>
              <a:t>mãi</a:t>
            </a:r>
            <a:r>
              <a:rPr lang="vi-VN" sz="1200" dirty="0">
                <a:solidFill>
                  <a:schemeClr val="tx2">
                    <a:lumMod val="50000"/>
                  </a:schemeClr>
                </a:solidFill>
                <a:latin typeface="Cambria" panose="02040503050406030204" pitchFamily="18" charset="0"/>
                <a:ea typeface="Cambria" panose="02040503050406030204" pitchFamily="18" charset="0"/>
              </a:rPr>
              <a:t>. </a:t>
            </a:r>
            <a:r>
              <a:rPr lang="vi-VN" sz="1200" dirty="0" err="1">
                <a:solidFill>
                  <a:schemeClr val="tx2">
                    <a:lumMod val="50000"/>
                  </a:schemeClr>
                </a:solidFill>
                <a:latin typeface="Cambria" panose="02040503050406030204" pitchFamily="18" charset="0"/>
                <a:ea typeface="Cambria" panose="02040503050406030204" pitchFamily="18" charset="0"/>
              </a:rPr>
              <a:t>Ngoài</a:t>
            </a:r>
            <a:r>
              <a:rPr lang="vi-VN" sz="1200" dirty="0">
                <a:solidFill>
                  <a:schemeClr val="tx2">
                    <a:lumMod val="50000"/>
                  </a:schemeClr>
                </a:solidFill>
                <a:latin typeface="Cambria" panose="02040503050406030204" pitchFamily="18" charset="0"/>
                <a:ea typeface="Cambria" panose="02040503050406030204" pitchFamily="18" charset="0"/>
              </a:rPr>
              <a:t> </a:t>
            </a:r>
            <a:r>
              <a:rPr lang="vi-VN" sz="1200" dirty="0" err="1">
                <a:solidFill>
                  <a:schemeClr val="tx2">
                    <a:lumMod val="50000"/>
                  </a:schemeClr>
                </a:solidFill>
                <a:latin typeface="Cambria" panose="02040503050406030204" pitchFamily="18" charset="0"/>
                <a:ea typeface="Cambria" panose="02040503050406030204" pitchFamily="18" charset="0"/>
              </a:rPr>
              <a:t>việc</a:t>
            </a:r>
            <a:r>
              <a:rPr lang="vi-VN" sz="1200" dirty="0">
                <a:solidFill>
                  <a:schemeClr val="tx2">
                    <a:lumMod val="50000"/>
                  </a:schemeClr>
                </a:solidFill>
                <a:latin typeface="Cambria" panose="02040503050406030204" pitchFamily="18" charset="0"/>
                <a:ea typeface="Cambria" panose="02040503050406030204" pitchFamily="18" charset="0"/>
              </a:rPr>
              <a:t> xem cây </a:t>
            </a:r>
            <a:r>
              <a:rPr lang="vi-VN" sz="1200" dirty="0" err="1">
                <a:solidFill>
                  <a:schemeClr val="tx2">
                    <a:lumMod val="50000"/>
                  </a:schemeClr>
                </a:solidFill>
                <a:latin typeface="Cambria" panose="02040503050406030204" pitchFamily="18" charset="0"/>
                <a:ea typeface="Cambria" panose="02040503050406030204" pitchFamily="18" charset="0"/>
              </a:rPr>
              <a:t>có</a:t>
            </a:r>
            <a:r>
              <a:rPr lang="vi-VN" sz="1200" dirty="0">
                <a:solidFill>
                  <a:schemeClr val="tx2">
                    <a:lumMod val="50000"/>
                  </a:schemeClr>
                </a:solidFill>
                <a:latin typeface="Cambria" panose="02040503050406030204" pitchFamily="18" charset="0"/>
                <a:ea typeface="Cambria" panose="02040503050406030204" pitchFamily="18" charset="0"/>
              </a:rPr>
              <a:t> con sâu </a:t>
            </a:r>
            <a:r>
              <a:rPr lang="vi-VN" sz="1200" dirty="0" err="1">
                <a:solidFill>
                  <a:schemeClr val="tx2">
                    <a:lumMod val="50000"/>
                  </a:schemeClr>
                </a:solidFill>
                <a:latin typeface="Cambria" panose="02040503050406030204" pitchFamily="18" charset="0"/>
                <a:ea typeface="Cambria" panose="02040503050406030204" pitchFamily="18" charset="0"/>
              </a:rPr>
              <a:t>nào</a:t>
            </a:r>
            <a:r>
              <a:rPr lang="vi-VN" sz="1200" dirty="0">
                <a:solidFill>
                  <a:schemeClr val="tx2">
                    <a:lumMod val="50000"/>
                  </a:schemeClr>
                </a:solidFill>
                <a:latin typeface="Cambria" panose="02040503050406030204" pitchFamily="18" charset="0"/>
                <a:ea typeface="Cambria" panose="02040503050406030204" pitchFamily="18" charset="0"/>
              </a:rPr>
              <a:t> hay không, Mai </a:t>
            </a:r>
            <a:r>
              <a:rPr lang="vi-VN" sz="1200" dirty="0" err="1">
                <a:solidFill>
                  <a:schemeClr val="tx2">
                    <a:lumMod val="50000"/>
                  </a:schemeClr>
                </a:solidFill>
                <a:latin typeface="Cambria" panose="02040503050406030204" pitchFamily="18" charset="0"/>
                <a:ea typeface="Cambria" panose="02040503050406030204" pitchFamily="18" charset="0"/>
              </a:rPr>
              <a:t>còn</a:t>
            </a:r>
            <a:r>
              <a:rPr lang="vi-VN" sz="1200" dirty="0">
                <a:solidFill>
                  <a:schemeClr val="tx2">
                    <a:lumMod val="50000"/>
                  </a:schemeClr>
                </a:solidFill>
                <a:latin typeface="Cambria" panose="02040503050406030204" pitchFamily="18" charset="0"/>
                <a:ea typeface="Cambria" panose="02040503050406030204" pitchFamily="18" charset="0"/>
              </a:rPr>
              <a:t> </a:t>
            </a:r>
            <a:r>
              <a:rPr lang="vi-VN" sz="1200" dirty="0" err="1">
                <a:solidFill>
                  <a:schemeClr val="tx2">
                    <a:lumMod val="50000"/>
                  </a:schemeClr>
                </a:solidFill>
                <a:latin typeface="Cambria" panose="02040503050406030204" pitchFamily="18" charset="0"/>
                <a:ea typeface="Cambria" panose="02040503050406030204" pitchFamily="18" charset="0"/>
              </a:rPr>
              <a:t>hồi</a:t>
            </a:r>
            <a:r>
              <a:rPr lang="vi-VN" sz="1200" dirty="0">
                <a:solidFill>
                  <a:schemeClr val="tx2">
                    <a:lumMod val="50000"/>
                  </a:schemeClr>
                </a:solidFill>
                <a:latin typeface="Cambria" panose="02040503050406030204" pitchFamily="18" charset="0"/>
                <a:ea typeface="Cambria" panose="02040503050406030204" pitchFamily="18" charset="0"/>
              </a:rPr>
              <a:t> </a:t>
            </a:r>
            <a:r>
              <a:rPr lang="vi-VN" sz="1200" dirty="0" err="1">
                <a:solidFill>
                  <a:schemeClr val="tx2">
                    <a:lumMod val="50000"/>
                  </a:schemeClr>
                </a:solidFill>
                <a:latin typeface="Cambria" panose="02040503050406030204" pitchFamily="18" charset="0"/>
                <a:ea typeface="Cambria" panose="02040503050406030204" pitchFamily="18" charset="0"/>
              </a:rPr>
              <a:t>hộp</a:t>
            </a:r>
            <a:r>
              <a:rPr lang="vi-VN" sz="1200" dirty="0">
                <a:solidFill>
                  <a:schemeClr val="tx2">
                    <a:lumMod val="50000"/>
                  </a:schemeClr>
                </a:solidFill>
                <a:latin typeface="Cambria" panose="02040503050406030204" pitchFamily="18" charset="0"/>
                <a:ea typeface="Cambria" panose="02040503050406030204" pitchFamily="18" charset="0"/>
              </a:rPr>
              <a:t> </a:t>
            </a:r>
            <a:r>
              <a:rPr lang="vi-VN" sz="1200" dirty="0" err="1">
                <a:solidFill>
                  <a:schemeClr val="tx2">
                    <a:lumMod val="50000"/>
                  </a:schemeClr>
                </a:solidFill>
                <a:latin typeface="Cambria" panose="02040503050406030204" pitchFamily="18" charset="0"/>
                <a:ea typeface="Cambria" panose="02040503050406030204" pitchFamily="18" charset="0"/>
              </a:rPr>
              <a:t>chờ</a:t>
            </a:r>
            <a:r>
              <a:rPr lang="vi-VN" sz="1200" dirty="0">
                <a:solidFill>
                  <a:schemeClr val="tx2">
                    <a:lumMod val="50000"/>
                  </a:schemeClr>
                </a:solidFill>
                <a:latin typeface="Cambria" panose="02040503050406030204" pitchFamily="18" charset="0"/>
                <a:ea typeface="Cambria" panose="02040503050406030204" pitchFamily="18" charset="0"/>
              </a:rPr>
              <a:t> hoa </a:t>
            </a:r>
            <a:r>
              <a:rPr lang="vi-VN" sz="1200" dirty="0" err="1">
                <a:solidFill>
                  <a:schemeClr val="tx2">
                    <a:lumMod val="50000"/>
                  </a:schemeClr>
                </a:solidFill>
                <a:latin typeface="Cambria" panose="02040503050406030204" pitchFamily="18" charset="0"/>
                <a:ea typeface="Cambria" panose="02040503050406030204" pitchFamily="18" charset="0"/>
              </a:rPr>
              <a:t>nở</a:t>
            </a:r>
            <a:r>
              <a:rPr lang="vi-VN" sz="1200" dirty="0">
                <a:solidFill>
                  <a:schemeClr val="tx2">
                    <a:lumMod val="50000"/>
                  </a:schemeClr>
                </a:solidFill>
                <a:latin typeface="Cambria" panose="02040503050406030204" pitchFamily="18" charset="0"/>
                <a:ea typeface="Cambria" panose="02040503050406030204" pitchFamily="18" charset="0"/>
              </a:rPr>
              <a:t>.</a:t>
            </a:r>
          </a:p>
          <a:p>
            <a:r>
              <a:rPr lang="vi-VN" sz="1200" dirty="0">
                <a:solidFill>
                  <a:schemeClr val="tx2">
                    <a:lumMod val="50000"/>
                  </a:schemeClr>
                </a:solidFill>
                <a:latin typeface="Cambria" panose="02040503050406030204" pitchFamily="18" charset="0"/>
                <a:ea typeface="Cambria" panose="02040503050406030204" pitchFamily="18" charset="0"/>
              </a:rPr>
              <a:t>- Mai </a:t>
            </a:r>
            <a:r>
              <a:rPr lang="vi-VN" sz="1200" dirty="0" err="1">
                <a:solidFill>
                  <a:schemeClr val="tx2">
                    <a:lumMod val="50000"/>
                  </a:schemeClr>
                </a:solidFill>
                <a:latin typeface="Cambria" panose="02040503050406030204" pitchFamily="18" charset="0"/>
                <a:ea typeface="Cambria" panose="02040503050406030204" pitchFamily="18" charset="0"/>
              </a:rPr>
              <a:t>sững</a:t>
            </a:r>
            <a:r>
              <a:rPr lang="vi-VN" sz="1200" dirty="0">
                <a:solidFill>
                  <a:schemeClr val="tx2">
                    <a:lumMod val="50000"/>
                  </a:schemeClr>
                </a:solidFill>
                <a:latin typeface="Cambria" panose="02040503050406030204" pitchFamily="18" charset="0"/>
                <a:ea typeface="Cambria" panose="02040503050406030204" pitchFamily="18" charset="0"/>
              </a:rPr>
              <a:t> </a:t>
            </a:r>
            <a:r>
              <a:rPr lang="vi-VN" sz="1200" dirty="0" err="1">
                <a:solidFill>
                  <a:schemeClr val="tx2">
                    <a:lumMod val="50000"/>
                  </a:schemeClr>
                </a:solidFill>
                <a:latin typeface="Cambria" panose="02040503050406030204" pitchFamily="18" charset="0"/>
                <a:ea typeface="Cambria" panose="02040503050406030204" pitchFamily="18" charset="0"/>
              </a:rPr>
              <a:t>người</a:t>
            </a:r>
            <a:r>
              <a:rPr lang="vi-VN" sz="1200" dirty="0">
                <a:solidFill>
                  <a:schemeClr val="tx2">
                    <a:lumMod val="50000"/>
                  </a:schemeClr>
                </a:solidFill>
                <a:latin typeface="Cambria" panose="02040503050406030204" pitchFamily="18" charset="0"/>
                <a:ea typeface="Cambria" panose="02040503050406030204" pitchFamily="18" charset="0"/>
              </a:rPr>
              <a:t> khi </a:t>
            </a:r>
            <a:r>
              <a:rPr lang="vi-VN" sz="1200" dirty="0" err="1">
                <a:solidFill>
                  <a:schemeClr val="tx2">
                    <a:lumMod val="50000"/>
                  </a:schemeClr>
                </a:solidFill>
                <a:latin typeface="Cambria" panose="02040503050406030204" pitchFamily="18" charset="0"/>
                <a:ea typeface="Cambria" panose="02040503050406030204" pitchFamily="18" charset="0"/>
              </a:rPr>
              <a:t>thấy</a:t>
            </a:r>
            <a:r>
              <a:rPr lang="vi-VN" sz="1200" dirty="0">
                <a:solidFill>
                  <a:schemeClr val="tx2">
                    <a:lumMod val="50000"/>
                  </a:schemeClr>
                </a:solidFill>
                <a:latin typeface="Cambria" panose="02040503050406030204" pitchFamily="18" charset="0"/>
                <a:ea typeface="Cambria" panose="02040503050406030204" pitchFamily="18" charset="0"/>
              </a:rPr>
              <a:t> </a:t>
            </a:r>
            <a:r>
              <a:rPr lang="vi-VN" sz="1200" dirty="0" err="1">
                <a:solidFill>
                  <a:schemeClr val="tx2">
                    <a:lumMod val="50000"/>
                  </a:schemeClr>
                </a:solidFill>
                <a:latin typeface="Cambria" panose="02040503050406030204" pitchFamily="18" charset="0"/>
                <a:ea typeface="Cambria" panose="02040503050406030204" pitchFamily="18" charset="0"/>
              </a:rPr>
              <a:t>cảnh</a:t>
            </a:r>
            <a:r>
              <a:rPr lang="vi-VN" sz="1200" dirty="0">
                <a:solidFill>
                  <a:schemeClr val="tx2">
                    <a:lumMod val="50000"/>
                  </a:schemeClr>
                </a:solidFill>
                <a:latin typeface="Cambria" panose="02040503050406030204" pitchFamily="18" charset="0"/>
                <a:ea typeface="Cambria" panose="02040503050406030204" pitchFamily="18" charset="0"/>
              </a:rPr>
              <a:t> </a:t>
            </a:r>
            <a:r>
              <a:rPr lang="vi-VN" sz="1200" dirty="0" err="1">
                <a:solidFill>
                  <a:schemeClr val="tx2">
                    <a:lumMod val="50000"/>
                  </a:schemeClr>
                </a:solidFill>
                <a:latin typeface="Cambria" panose="02040503050406030204" pitchFamily="18" charset="0"/>
                <a:ea typeface="Cambria" panose="02040503050406030204" pitchFamily="18" charset="0"/>
              </a:rPr>
              <a:t>tượng</a:t>
            </a:r>
            <a:r>
              <a:rPr lang="vi-VN" sz="1200" dirty="0">
                <a:solidFill>
                  <a:schemeClr val="tx2">
                    <a:lumMod val="50000"/>
                  </a:schemeClr>
                </a:solidFill>
                <a:latin typeface="Cambria" panose="02040503050406030204" pitchFamily="18" charset="0"/>
                <a:ea typeface="Cambria" panose="02040503050406030204" pitchFamily="18" charset="0"/>
              </a:rPr>
              <a:t> </a:t>
            </a:r>
            <a:r>
              <a:rPr lang="vi-VN" sz="1200" dirty="0" err="1">
                <a:solidFill>
                  <a:schemeClr val="tx2">
                    <a:lumMod val="50000"/>
                  </a:schemeClr>
                </a:solidFill>
                <a:latin typeface="Cambria" panose="02040503050406030204" pitchFamily="18" charset="0"/>
                <a:ea typeface="Cambria" panose="02040503050406030204" pitchFamily="18" charset="0"/>
              </a:rPr>
              <a:t>một</a:t>
            </a:r>
            <a:r>
              <a:rPr lang="vi-VN" sz="1200" dirty="0">
                <a:solidFill>
                  <a:schemeClr val="tx2">
                    <a:lumMod val="50000"/>
                  </a:schemeClr>
                </a:solidFill>
                <a:latin typeface="Cambria" panose="02040503050406030204" pitchFamily="18" charset="0"/>
                <a:ea typeface="Cambria" panose="02040503050406030204" pitchFamily="18" charset="0"/>
              </a:rPr>
              <a:t> </a:t>
            </a:r>
            <a:r>
              <a:rPr lang="vi-VN" sz="1200" dirty="0" err="1">
                <a:solidFill>
                  <a:schemeClr val="tx2">
                    <a:lumMod val="50000"/>
                  </a:schemeClr>
                </a:solidFill>
                <a:latin typeface="Cambria" panose="02040503050406030204" pitchFamily="18" charset="0"/>
                <a:ea typeface="Cambria" panose="02040503050406030204" pitchFamily="18" charset="0"/>
              </a:rPr>
              <a:t>nhành</a:t>
            </a:r>
            <a:r>
              <a:rPr lang="vi-VN" sz="1200" dirty="0">
                <a:solidFill>
                  <a:schemeClr val="tx2">
                    <a:lumMod val="50000"/>
                  </a:schemeClr>
                </a:solidFill>
                <a:latin typeface="Cambria" panose="02040503050406030204" pitchFamily="18" charset="0"/>
                <a:ea typeface="Cambria" panose="02040503050406030204" pitchFamily="18" charset="0"/>
              </a:rPr>
              <a:t> lan </a:t>
            </a:r>
            <a:r>
              <a:rPr lang="vi-VN" sz="1200" dirty="0" err="1">
                <a:solidFill>
                  <a:schemeClr val="tx2">
                    <a:lumMod val="50000"/>
                  </a:schemeClr>
                </a:solidFill>
                <a:latin typeface="Cambria" panose="02040503050406030204" pitchFamily="18" charset="0"/>
                <a:ea typeface="Cambria" panose="02040503050406030204" pitchFamily="18" charset="0"/>
              </a:rPr>
              <a:t>đã</a:t>
            </a:r>
            <a:r>
              <a:rPr lang="vi-VN" sz="1200" dirty="0">
                <a:solidFill>
                  <a:schemeClr val="tx2">
                    <a:lumMod val="50000"/>
                  </a:schemeClr>
                </a:solidFill>
                <a:latin typeface="Cambria" panose="02040503050406030204" pitchFamily="18" charset="0"/>
                <a:ea typeface="Cambria" panose="02040503050406030204" pitchFamily="18" charset="0"/>
              </a:rPr>
              <a:t> bung </a:t>
            </a:r>
            <a:r>
              <a:rPr lang="vi-VN" sz="1200" dirty="0" err="1">
                <a:solidFill>
                  <a:schemeClr val="tx2">
                    <a:lumMod val="50000"/>
                  </a:schemeClr>
                </a:solidFill>
                <a:latin typeface="Cambria" panose="02040503050406030204" pitchFamily="18" charset="0"/>
                <a:ea typeface="Cambria" panose="02040503050406030204" pitchFamily="18" charset="0"/>
              </a:rPr>
              <a:t>xoè</a:t>
            </a:r>
            <a:r>
              <a:rPr lang="vi-VN" sz="1200" dirty="0">
                <a:solidFill>
                  <a:schemeClr val="tx2">
                    <a:lumMod val="50000"/>
                  </a:schemeClr>
                </a:solidFill>
                <a:latin typeface="Cambria" panose="02040503050406030204" pitchFamily="18" charset="0"/>
                <a:ea typeface="Cambria" panose="02040503050406030204" pitchFamily="18" charset="0"/>
              </a:rPr>
              <a:t> rung rinh trong </a:t>
            </a:r>
            <a:r>
              <a:rPr lang="vi-VN" sz="1200" dirty="0" err="1">
                <a:solidFill>
                  <a:schemeClr val="tx2">
                    <a:lumMod val="50000"/>
                  </a:schemeClr>
                </a:solidFill>
                <a:latin typeface="Cambria" panose="02040503050406030204" pitchFamily="18" charset="0"/>
                <a:ea typeface="Cambria" panose="02040503050406030204" pitchFamily="18" charset="0"/>
              </a:rPr>
              <a:t>nắng</a:t>
            </a:r>
            <a:r>
              <a:rPr lang="vi-VN" sz="1200" dirty="0">
                <a:solidFill>
                  <a:schemeClr val="tx2">
                    <a:lumMod val="50000"/>
                  </a:schemeClr>
                </a:solidFill>
                <a:latin typeface="Cambria" panose="02040503050406030204" pitchFamily="18" charset="0"/>
                <a:ea typeface="Cambria" panose="02040503050406030204" pitchFamily="18" charset="0"/>
              </a:rPr>
              <a:t> </a:t>
            </a:r>
            <a:r>
              <a:rPr lang="vi-VN" sz="1200" dirty="0" err="1">
                <a:solidFill>
                  <a:schemeClr val="tx2">
                    <a:lumMod val="50000"/>
                  </a:schemeClr>
                </a:solidFill>
                <a:latin typeface="Cambria" panose="02040503050406030204" pitchFamily="18" charset="0"/>
                <a:ea typeface="Cambria" panose="02040503050406030204" pitchFamily="18" charset="0"/>
              </a:rPr>
              <a:t>sớm</a:t>
            </a:r>
            <a:r>
              <a:rPr lang="vi-VN" sz="1200" dirty="0">
                <a:solidFill>
                  <a:schemeClr val="tx2">
                    <a:lumMod val="50000"/>
                  </a:schemeClr>
                </a:solidFill>
                <a:latin typeface="Cambria" panose="02040503050406030204" pitchFamily="18" charset="0"/>
                <a:ea typeface="Cambria" panose="02040503050406030204" pitchFamily="18" charset="0"/>
              </a:rPr>
              <a:t>.</a:t>
            </a:r>
          </a:p>
          <a:p>
            <a:r>
              <a:rPr lang="vi-VN" sz="1200" dirty="0">
                <a:solidFill>
                  <a:schemeClr val="tx2">
                    <a:lumMod val="50000"/>
                  </a:schemeClr>
                </a:solidFill>
                <a:latin typeface="Cambria" panose="02040503050406030204" pitchFamily="18" charset="0"/>
                <a:ea typeface="Cambria" panose="02040503050406030204" pitchFamily="18" charset="0"/>
              </a:rPr>
              <a:t>- Mai </a:t>
            </a:r>
            <a:r>
              <a:rPr lang="vi-VN" sz="1200" dirty="0" err="1">
                <a:solidFill>
                  <a:schemeClr val="tx2">
                    <a:lumMod val="50000"/>
                  </a:schemeClr>
                </a:solidFill>
                <a:latin typeface="Cambria" panose="02040503050406030204" pitchFamily="18" charset="0"/>
                <a:ea typeface="Cambria" panose="02040503050406030204" pitchFamily="18" charset="0"/>
              </a:rPr>
              <a:t>liền</a:t>
            </a:r>
            <a:r>
              <a:rPr lang="vi-VN" sz="1200" dirty="0">
                <a:solidFill>
                  <a:schemeClr val="tx2">
                    <a:lumMod val="50000"/>
                  </a:schemeClr>
                </a:solidFill>
                <a:latin typeface="Cambria" panose="02040503050406030204" pitchFamily="18" charset="0"/>
                <a:ea typeface="Cambria" panose="02040503050406030204" pitchFamily="18" charset="0"/>
              </a:rPr>
              <a:t> </a:t>
            </a:r>
            <a:r>
              <a:rPr lang="vi-VN" sz="1200" dirty="0" err="1">
                <a:solidFill>
                  <a:schemeClr val="tx2">
                    <a:lumMod val="50000"/>
                  </a:schemeClr>
                </a:solidFill>
                <a:latin typeface="Cambria" panose="02040503050406030204" pitchFamily="18" charset="0"/>
                <a:ea typeface="Cambria" panose="02040503050406030204" pitchFamily="18" charset="0"/>
              </a:rPr>
              <a:t>sà</a:t>
            </a:r>
            <a:r>
              <a:rPr lang="vi-VN" sz="1200" dirty="0">
                <a:solidFill>
                  <a:schemeClr val="tx2">
                    <a:lumMod val="50000"/>
                  </a:schemeClr>
                </a:solidFill>
                <a:latin typeface="Cambria" panose="02040503050406030204" pitchFamily="18" charset="0"/>
                <a:ea typeface="Cambria" panose="02040503050406030204" pitchFamily="18" charset="0"/>
              </a:rPr>
              <a:t> </a:t>
            </a:r>
            <a:r>
              <a:rPr lang="vi-VN" sz="1200" dirty="0" err="1">
                <a:solidFill>
                  <a:schemeClr val="tx2">
                    <a:lumMod val="50000"/>
                  </a:schemeClr>
                </a:solidFill>
                <a:latin typeface="Cambria" panose="02040503050406030204" pitchFamily="18" charset="0"/>
                <a:ea typeface="Cambria" panose="02040503050406030204" pitchFamily="18" charset="0"/>
              </a:rPr>
              <a:t>tới</a:t>
            </a:r>
            <a:r>
              <a:rPr lang="vi-VN" sz="1200" dirty="0">
                <a:solidFill>
                  <a:schemeClr val="tx2">
                    <a:lumMod val="50000"/>
                  </a:schemeClr>
                </a:solidFill>
                <a:latin typeface="Cambria" panose="02040503050406030204" pitchFamily="18" charset="0"/>
                <a:ea typeface="Cambria" panose="02040503050406030204" pitchFamily="18" charset="0"/>
              </a:rPr>
              <a:t> </a:t>
            </a:r>
            <a:r>
              <a:rPr lang="vi-VN" sz="1200" dirty="0" err="1">
                <a:solidFill>
                  <a:schemeClr val="tx2">
                    <a:lumMod val="50000"/>
                  </a:schemeClr>
                </a:solidFill>
                <a:latin typeface="Cambria" panose="02040503050406030204" pitchFamily="18" charset="0"/>
                <a:ea typeface="Cambria" panose="02040503050406030204" pitchFamily="18" charset="0"/>
              </a:rPr>
              <a:t>khóm</a:t>
            </a:r>
            <a:r>
              <a:rPr lang="vi-VN" sz="1200" dirty="0">
                <a:solidFill>
                  <a:schemeClr val="tx2">
                    <a:lumMod val="50000"/>
                  </a:schemeClr>
                </a:solidFill>
                <a:latin typeface="Cambria" panose="02040503050406030204" pitchFamily="18" charset="0"/>
                <a:ea typeface="Cambria" panose="02040503050406030204" pitchFamily="18" charset="0"/>
              </a:rPr>
              <a:t> lan, đưa tay nâng niu </a:t>
            </a:r>
            <a:r>
              <a:rPr lang="vi-VN" sz="1200" dirty="0" err="1">
                <a:solidFill>
                  <a:schemeClr val="tx2">
                    <a:lumMod val="50000"/>
                  </a:schemeClr>
                </a:solidFill>
                <a:latin typeface="Cambria" panose="02040503050406030204" pitchFamily="18" charset="0"/>
                <a:ea typeface="Cambria" panose="02040503050406030204" pitchFamily="18" charset="0"/>
              </a:rPr>
              <a:t>nhành</a:t>
            </a:r>
            <a:r>
              <a:rPr lang="vi-VN" sz="1200" dirty="0">
                <a:solidFill>
                  <a:schemeClr val="tx2">
                    <a:lumMod val="50000"/>
                  </a:schemeClr>
                </a:solidFill>
                <a:latin typeface="Cambria" panose="02040503050406030204" pitchFamily="18" charset="0"/>
                <a:ea typeface="Cambria" panose="02040503050406030204" pitchFamily="18" charset="0"/>
              </a:rPr>
              <a:t> hoa. Cô </a:t>
            </a:r>
            <a:r>
              <a:rPr lang="vi-VN" sz="1200" dirty="0" err="1">
                <a:solidFill>
                  <a:schemeClr val="tx2">
                    <a:lumMod val="50000"/>
                  </a:schemeClr>
                </a:solidFill>
                <a:latin typeface="Cambria" panose="02040503050406030204" pitchFamily="18" charset="0"/>
                <a:ea typeface="Cambria" panose="02040503050406030204" pitchFamily="18" charset="0"/>
              </a:rPr>
              <a:t>bé</a:t>
            </a:r>
            <a:r>
              <a:rPr lang="vi-VN" sz="1200" dirty="0">
                <a:solidFill>
                  <a:schemeClr val="tx2">
                    <a:lumMod val="50000"/>
                  </a:schemeClr>
                </a:solidFill>
                <a:latin typeface="Cambria" panose="02040503050406030204" pitchFamily="18" charset="0"/>
                <a:ea typeface="Cambria" panose="02040503050406030204" pitchFamily="18" charset="0"/>
              </a:rPr>
              <a:t> ve </a:t>
            </a:r>
            <a:r>
              <a:rPr lang="vi-VN" sz="1200" dirty="0" err="1">
                <a:solidFill>
                  <a:schemeClr val="tx2">
                    <a:lumMod val="50000"/>
                  </a:schemeClr>
                </a:solidFill>
                <a:latin typeface="Cambria" panose="02040503050406030204" pitchFamily="18" charset="0"/>
                <a:ea typeface="Cambria" panose="02040503050406030204" pitchFamily="18" charset="0"/>
              </a:rPr>
              <a:t>vuốt</a:t>
            </a:r>
            <a:r>
              <a:rPr lang="vi-VN" sz="1200" dirty="0">
                <a:solidFill>
                  <a:schemeClr val="tx2">
                    <a:lumMod val="50000"/>
                  </a:schemeClr>
                </a:solidFill>
                <a:latin typeface="Cambria" panose="02040503050406030204" pitchFamily="18" charset="0"/>
                <a:ea typeface="Cambria" panose="02040503050406030204" pitchFamily="18" charset="0"/>
              </a:rPr>
              <a:t> </a:t>
            </a:r>
            <a:r>
              <a:rPr lang="vi-VN" sz="1200" dirty="0" err="1">
                <a:solidFill>
                  <a:schemeClr val="tx2">
                    <a:lumMod val="50000"/>
                  </a:schemeClr>
                </a:solidFill>
                <a:latin typeface="Cambria" panose="02040503050406030204" pitchFamily="18" charset="0"/>
                <a:ea typeface="Cambria" panose="02040503050406030204" pitchFamily="18" charset="0"/>
              </a:rPr>
              <a:t>mãi</a:t>
            </a:r>
            <a:r>
              <a:rPr lang="vi-VN" sz="1200" dirty="0">
                <a:solidFill>
                  <a:schemeClr val="tx2">
                    <a:lumMod val="50000"/>
                  </a:schemeClr>
                </a:solidFill>
                <a:latin typeface="Cambria" panose="02040503050406030204" pitchFamily="18" charset="0"/>
                <a:ea typeface="Cambria" panose="02040503050406030204" pitchFamily="18" charset="0"/>
              </a:rPr>
              <a:t> </a:t>
            </a:r>
            <a:r>
              <a:rPr lang="vi-VN" sz="1200" dirty="0" err="1">
                <a:solidFill>
                  <a:schemeClr val="tx2">
                    <a:lumMod val="50000"/>
                  </a:schemeClr>
                </a:solidFill>
                <a:latin typeface="Cambria" panose="02040503050406030204" pitchFamily="18" charset="0"/>
                <a:ea typeface="Cambria" panose="02040503050406030204" pitchFamily="18" charset="0"/>
              </a:rPr>
              <a:t>những</a:t>
            </a:r>
            <a:r>
              <a:rPr lang="vi-VN" sz="1200" dirty="0">
                <a:solidFill>
                  <a:schemeClr val="tx2">
                    <a:lumMod val="50000"/>
                  </a:schemeClr>
                </a:solidFill>
                <a:latin typeface="Cambria" panose="02040503050406030204" pitchFamily="18" charset="0"/>
                <a:ea typeface="Cambria" panose="02040503050406030204" pitchFamily="18" charset="0"/>
              </a:rPr>
              <a:t> </a:t>
            </a:r>
            <a:r>
              <a:rPr lang="vi-VN" sz="1200" dirty="0" err="1">
                <a:solidFill>
                  <a:schemeClr val="tx2">
                    <a:lumMod val="50000"/>
                  </a:schemeClr>
                </a:solidFill>
                <a:latin typeface="Cambria" panose="02040503050406030204" pitchFamily="18" charset="0"/>
                <a:ea typeface="Cambria" panose="02040503050406030204" pitchFamily="18" charset="0"/>
              </a:rPr>
              <a:t>cánh</a:t>
            </a:r>
            <a:r>
              <a:rPr lang="vi-VN" sz="1200" dirty="0">
                <a:solidFill>
                  <a:schemeClr val="tx2">
                    <a:lumMod val="50000"/>
                  </a:schemeClr>
                </a:solidFill>
                <a:latin typeface="Cambria" panose="02040503050406030204" pitchFamily="18" charset="0"/>
                <a:ea typeface="Cambria" panose="02040503050406030204" pitchFamily="18" charset="0"/>
              </a:rPr>
              <a:t> hoa, thân hoa.</a:t>
            </a:r>
          </a:p>
          <a:p>
            <a:r>
              <a:rPr lang="vi-VN" sz="1200" dirty="0">
                <a:solidFill>
                  <a:schemeClr val="tx2">
                    <a:lumMod val="50000"/>
                  </a:schemeClr>
                </a:solidFill>
                <a:latin typeface="Cambria" panose="02040503050406030204" pitchFamily="18" charset="0"/>
                <a:ea typeface="Cambria" panose="02040503050406030204" pitchFamily="18" charset="0"/>
              </a:rPr>
              <a:t>- </a:t>
            </a:r>
            <a:r>
              <a:rPr lang="vi-VN" sz="1200" dirty="0" err="1">
                <a:solidFill>
                  <a:schemeClr val="tx2">
                    <a:lumMod val="50000"/>
                  </a:schemeClr>
                </a:solidFill>
                <a:latin typeface="Cambria" panose="02040503050406030204" pitchFamily="18" charset="0"/>
                <a:ea typeface="Cambria" panose="02040503050406030204" pitchFamily="18" charset="0"/>
              </a:rPr>
              <a:t>Thoáng</a:t>
            </a:r>
            <a:r>
              <a:rPr lang="vi-VN" sz="1200" dirty="0">
                <a:solidFill>
                  <a:schemeClr val="tx2">
                    <a:lumMod val="50000"/>
                  </a:schemeClr>
                </a:solidFill>
                <a:latin typeface="Cambria" panose="02040503050406030204" pitchFamily="18" charset="0"/>
                <a:ea typeface="Cambria" panose="02040503050406030204" pitchFamily="18" charset="0"/>
              </a:rPr>
              <a:t> </a:t>
            </a:r>
            <a:r>
              <a:rPr lang="vi-VN" sz="1200" dirty="0" err="1">
                <a:solidFill>
                  <a:schemeClr val="tx2">
                    <a:lumMod val="50000"/>
                  </a:schemeClr>
                </a:solidFill>
                <a:latin typeface="Cambria" panose="02040503050406030204" pitchFamily="18" charset="0"/>
                <a:ea typeface="Cambria" panose="02040503050406030204" pitchFamily="18" charset="0"/>
              </a:rPr>
              <a:t>nghĩ</a:t>
            </a:r>
            <a:r>
              <a:rPr lang="vi-VN" sz="1200" dirty="0">
                <a:solidFill>
                  <a:schemeClr val="tx2">
                    <a:lumMod val="50000"/>
                  </a:schemeClr>
                </a:solidFill>
                <a:latin typeface="Cambria" panose="02040503050406030204" pitchFamily="18" charset="0"/>
                <a:ea typeface="Cambria" panose="02040503050406030204" pitchFamily="18" charset="0"/>
              </a:rPr>
              <a:t> trong </a:t>
            </a:r>
            <a:r>
              <a:rPr lang="vi-VN" sz="1200" dirty="0" err="1">
                <a:solidFill>
                  <a:schemeClr val="tx2">
                    <a:lumMod val="50000"/>
                  </a:schemeClr>
                </a:solidFill>
                <a:latin typeface="Cambria" panose="02040503050406030204" pitchFamily="18" charset="0"/>
                <a:ea typeface="Cambria" panose="02040503050406030204" pitchFamily="18" charset="0"/>
              </a:rPr>
              <a:t>đầu</a:t>
            </a:r>
            <a:r>
              <a:rPr lang="vi-VN" sz="1200" dirty="0">
                <a:solidFill>
                  <a:schemeClr val="tx2">
                    <a:lumMod val="50000"/>
                  </a:schemeClr>
                </a:solidFill>
                <a:latin typeface="Cambria" panose="02040503050406030204" pitchFamily="18" charset="0"/>
                <a:ea typeface="Cambria" panose="02040503050406030204" pitchFamily="18" charset="0"/>
              </a:rPr>
              <a:t> </a:t>
            </a:r>
            <a:r>
              <a:rPr lang="vi-VN" sz="1200" dirty="0" err="1">
                <a:solidFill>
                  <a:schemeClr val="tx2">
                    <a:lumMod val="50000"/>
                  </a:schemeClr>
                </a:solidFill>
                <a:latin typeface="Cambria" panose="02040503050406030204" pitchFamily="18" charset="0"/>
                <a:ea typeface="Cambria" panose="02040503050406030204" pitchFamily="18" charset="0"/>
              </a:rPr>
              <a:t>có</a:t>
            </a:r>
            <a:r>
              <a:rPr lang="vi-VN" sz="1200" dirty="0">
                <a:solidFill>
                  <a:schemeClr val="tx2">
                    <a:lumMod val="50000"/>
                  </a:schemeClr>
                </a:solidFill>
                <a:latin typeface="Cambria" panose="02040503050406030204" pitchFamily="18" charset="0"/>
                <a:ea typeface="Cambria" panose="02040503050406030204" pitchFamily="18" charset="0"/>
              </a:rPr>
              <a:t> </a:t>
            </a:r>
            <a:r>
              <a:rPr lang="vi-VN" sz="1200" dirty="0" err="1">
                <a:solidFill>
                  <a:schemeClr val="tx2">
                    <a:lumMod val="50000"/>
                  </a:schemeClr>
                </a:solidFill>
                <a:latin typeface="Cambria" panose="02040503050406030204" pitchFamily="18" charset="0"/>
                <a:ea typeface="Cambria" panose="02040503050406030204" pitchFamily="18" charset="0"/>
              </a:rPr>
              <a:t>giá</a:t>
            </a:r>
            <a:r>
              <a:rPr lang="vi-VN" sz="1200" dirty="0">
                <a:solidFill>
                  <a:schemeClr val="tx2">
                    <a:lumMod val="50000"/>
                  </a:schemeClr>
                </a:solidFill>
                <a:latin typeface="Cambria" panose="02040503050406030204" pitchFamily="18" charset="0"/>
                <a:ea typeface="Cambria" panose="02040503050406030204" pitchFamily="18" charset="0"/>
              </a:rPr>
              <a:t> </a:t>
            </a:r>
            <a:r>
              <a:rPr lang="vi-VN" sz="1200" dirty="0" err="1">
                <a:solidFill>
                  <a:schemeClr val="tx2">
                    <a:lumMod val="50000"/>
                  </a:schemeClr>
                </a:solidFill>
                <a:latin typeface="Cambria" panose="02040503050406030204" pitchFamily="18" charset="0"/>
                <a:ea typeface="Cambria" panose="02040503050406030204" pitchFamily="18" charset="0"/>
              </a:rPr>
              <a:t>một</a:t>
            </a:r>
            <a:r>
              <a:rPr lang="vi-VN" sz="1200" dirty="0">
                <a:solidFill>
                  <a:schemeClr val="tx2">
                    <a:lumMod val="50000"/>
                  </a:schemeClr>
                </a:solidFill>
                <a:latin typeface="Cambria" panose="02040503050406030204" pitchFamily="18" charset="0"/>
                <a:ea typeface="Cambria" panose="02040503050406030204" pitchFamily="18" charset="0"/>
              </a:rPr>
              <a:t> </a:t>
            </a:r>
            <a:r>
              <a:rPr lang="vi-VN" sz="1200" dirty="0" err="1">
                <a:solidFill>
                  <a:schemeClr val="tx2">
                    <a:lumMod val="50000"/>
                  </a:schemeClr>
                </a:solidFill>
                <a:latin typeface="Cambria" panose="02040503050406030204" pitchFamily="18" charset="0"/>
                <a:ea typeface="Cambria" panose="02040503050406030204" pitchFamily="18" charset="0"/>
              </a:rPr>
              <a:t>phép</a:t>
            </a:r>
            <a:r>
              <a:rPr lang="vi-VN" sz="1200" dirty="0">
                <a:solidFill>
                  <a:schemeClr val="tx2">
                    <a:lumMod val="50000"/>
                  </a:schemeClr>
                </a:solidFill>
                <a:latin typeface="Cambria" panose="02040503050406030204" pitchFamily="18" charset="0"/>
                <a:ea typeface="Cambria" panose="02040503050406030204" pitchFamily="18" charset="0"/>
              </a:rPr>
              <a:t> </a:t>
            </a:r>
            <a:r>
              <a:rPr lang="vi-VN" sz="1200" dirty="0" err="1">
                <a:solidFill>
                  <a:schemeClr val="tx2">
                    <a:lumMod val="50000"/>
                  </a:schemeClr>
                </a:solidFill>
                <a:latin typeface="Cambria" panose="02040503050406030204" pitchFamily="18" charset="0"/>
                <a:ea typeface="Cambria" panose="02040503050406030204" pitchFamily="18" charset="0"/>
              </a:rPr>
              <a:t>mầu</a:t>
            </a:r>
            <a:r>
              <a:rPr lang="vi-VN" sz="1200" dirty="0">
                <a:solidFill>
                  <a:schemeClr val="tx2">
                    <a:lumMod val="50000"/>
                  </a:schemeClr>
                </a:solidFill>
                <a:latin typeface="Cambria" panose="02040503050406030204" pitchFamily="18" charset="0"/>
                <a:ea typeface="Cambria" panose="02040503050406030204" pitchFamily="18" charset="0"/>
              </a:rPr>
              <a:t> </a:t>
            </a:r>
            <a:r>
              <a:rPr lang="vi-VN" sz="1200" dirty="0" err="1">
                <a:solidFill>
                  <a:schemeClr val="tx2">
                    <a:lumMod val="50000"/>
                  </a:schemeClr>
                </a:solidFill>
                <a:latin typeface="Cambria" panose="02040503050406030204" pitchFamily="18" charset="0"/>
                <a:ea typeface="Cambria" panose="02040503050406030204" pitchFamily="18" charset="0"/>
              </a:rPr>
              <a:t>để</a:t>
            </a:r>
            <a:r>
              <a:rPr lang="vi-VN" sz="1200" dirty="0">
                <a:solidFill>
                  <a:schemeClr val="tx2">
                    <a:lumMod val="50000"/>
                  </a:schemeClr>
                </a:solidFill>
                <a:latin typeface="Cambria" panose="02040503050406030204" pitchFamily="18" charset="0"/>
                <a:ea typeface="Cambria" panose="02040503050406030204" pitchFamily="18" charset="0"/>
              </a:rPr>
              <a:t> </a:t>
            </a:r>
            <a:r>
              <a:rPr lang="vi-VN" sz="1200" dirty="0" err="1">
                <a:solidFill>
                  <a:schemeClr val="tx2">
                    <a:lumMod val="50000"/>
                  </a:schemeClr>
                </a:solidFill>
                <a:latin typeface="Cambria" panose="02040503050406030204" pitchFamily="18" charset="0"/>
                <a:ea typeface="Cambria" panose="02040503050406030204" pitchFamily="18" charset="0"/>
              </a:rPr>
              <a:t>cành</a:t>
            </a:r>
            <a:r>
              <a:rPr lang="vi-VN" sz="1200" dirty="0">
                <a:solidFill>
                  <a:schemeClr val="tx2">
                    <a:lumMod val="50000"/>
                  </a:schemeClr>
                </a:solidFill>
                <a:latin typeface="Cambria" panose="02040503050406030204" pitchFamily="18" charset="0"/>
                <a:ea typeface="Cambria" panose="02040503050406030204" pitchFamily="18" charset="0"/>
              </a:rPr>
              <a:t> hoa </a:t>
            </a:r>
            <a:r>
              <a:rPr lang="vi-VN" sz="1200" dirty="0" err="1">
                <a:solidFill>
                  <a:schemeClr val="tx2">
                    <a:lumMod val="50000"/>
                  </a:schemeClr>
                </a:solidFill>
                <a:latin typeface="Cambria" panose="02040503050406030204" pitchFamily="18" charset="0"/>
                <a:ea typeface="Cambria" panose="02040503050406030204" pitchFamily="18" charset="0"/>
              </a:rPr>
              <a:t>liền</a:t>
            </a:r>
            <a:r>
              <a:rPr lang="vi-VN" sz="1200" dirty="0">
                <a:solidFill>
                  <a:schemeClr val="tx2">
                    <a:lumMod val="50000"/>
                  </a:schemeClr>
                </a:solidFill>
                <a:latin typeface="Cambria" panose="02040503050406030204" pitchFamily="18" charset="0"/>
                <a:ea typeface="Cambria" panose="02040503050406030204" pitchFamily="18" charset="0"/>
              </a:rPr>
              <a:t> </a:t>
            </a:r>
            <a:r>
              <a:rPr lang="vi-VN" sz="1200" dirty="0" err="1">
                <a:solidFill>
                  <a:schemeClr val="tx2">
                    <a:lumMod val="50000"/>
                  </a:schemeClr>
                </a:solidFill>
                <a:latin typeface="Cambria" panose="02040503050406030204" pitchFamily="18" charset="0"/>
                <a:ea typeface="Cambria" panose="02040503050406030204" pitchFamily="18" charset="0"/>
              </a:rPr>
              <a:t>lại</a:t>
            </a:r>
            <a:r>
              <a:rPr lang="vi-VN" sz="1200" dirty="0">
                <a:solidFill>
                  <a:schemeClr val="tx2">
                    <a:lumMod val="50000"/>
                  </a:schemeClr>
                </a:solidFill>
                <a:latin typeface="Cambria" panose="02040503050406030204" pitchFamily="18" charset="0"/>
                <a:ea typeface="Cambria" panose="02040503050406030204" pitchFamily="18" charset="0"/>
              </a:rPr>
              <a:t>. </a:t>
            </a:r>
          </a:p>
          <a:p>
            <a:endParaRPr lang="en-US" dirty="0"/>
          </a:p>
        </p:txBody>
      </p:sp>
      <p:sp>
        <p:nvSpPr>
          <p:cNvPr id="4" name="Slide Number Placeholder 3"/>
          <p:cNvSpPr>
            <a:spLocks noGrp="1"/>
          </p:cNvSpPr>
          <p:nvPr>
            <p:ph type="sldNum" sz="quarter" idx="5"/>
          </p:nvPr>
        </p:nvSpPr>
        <p:spPr/>
        <p:txBody>
          <a:bodyPr/>
          <a:lstStyle/>
          <a:p>
            <a:fld id="{F7512039-1DD3-4B63-AD2A-00D1E9639D7E}" type="slidenum">
              <a:rPr lang="en-US" smtClean="0"/>
              <a:t>10</a:t>
            </a:fld>
            <a:endParaRPr lang="en-US"/>
          </a:p>
        </p:txBody>
      </p:sp>
    </p:spTree>
    <p:extLst>
      <p:ext uri="{BB962C8B-B14F-4D97-AF65-F5344CB8AC3E}">
        <p14:creationId xmlns:p14="http://schemas.microsoft.com/office/powerpoint/2010/main" val="12856985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Mai </a:t>
            </a:r>
            <a:r>
              <a:rPr kumimoji="0" lang="en-US" sz="12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đã</a:t>
            </a:r>
            <a:r>
              <a:rPr kumimoji="0" lang="en-US" sz="1200" b="0" i="0" u="none" strike="noStrike" kern="1200" cap="none" spc="0" normalizeH="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1200" b="0" i="0" u="none" strike="noStrike" kern="1200" cap="none" spc="0" normalizeH="0" noProof="0" dirty="0" err="1">
                <a:ln>
                  <a:noFill/>
                </a:ln>
                <a:solidFill>
                  <a:srgbClr val="C00000"/>
                </a:solidFill>
                <a:effectLst/>
                <a:uLnTx/>
                <a:uFillTx/>
                <a:latin typeface="Cambria" panose="02040503050406030204" pitchFamily="18" charset="0"/>
                <a:ea typeface="Cambria" panose="02040503050406030204" pitchFamily="18" charset="0"/>
                <a:cs typeface="+mn-cs"/>
              </a:rPr>
              <a:t>sơ</a:t>
            </a:r>
            <a:r>
              <a:rPr kumimoji="0" lang="en-US" sz="1200" b="0" i="0" u="none" strike="noStrike" kern="1200" cap="none" spc="0" normalizeH="0" noProof="0" dirty="0">
                <a:ln>
                  <a:noFill/>
                </a:ln>
                <a:solidFill>
                  <a:srgbClr val="C00000"/>
                </a:solidFill>
                <a:effectLst/>
                <a:uLnTx/>
                <a:uFillTx/>
                <a:latin typeface="Cambria" panose="02040503050406030204" pitchFamily="18" charset="0"/>
                <a:ea typeface="Cambria" panose="02040503050406030204" pitchFamily="18" charset="0"/>
                <a:cs typeface="+mn-cs"/>
              </a:rPr>
              <a:t> ý </a:t>
            </a:r>
            <a:r>
              <a:rPr kumimoji="0" lang="en-US" sz="1200" b="0" i="0" u="none" strike="noStrike" kern="1200" cap="none" spc="0" normalizeH="0" noProof="0" dirty="0" err="1">
                <a:ln>
                  <a:noFill/>
                </a:ln>
                <a:solidFill>
                  <a:srgbClr val="C00000"/>
                </a:solidFill>
                <a:effectLst/>
                <a:uLnTx/>
                <a:uFillTx/>
                <a:latin typeface="Cambria" panose="02040503050406030204" pitchFamily="18" charset="0"/>
                <a:ea typeface="Cambria" panose="02040503050406030204" pitchFamily="18" charset="0"/>
                <a:cs typeface="+mn-cs"/>
              </a:rPr>
              <a:t>làm</a:t>
            </a:r>
            <a:r>
              <a:rPr kumimoji="0" lang="en-US" sz="1200" b="0" i="0" u="none" strike="noStrike" kern="1200" cap="none" spc="0" normalizeH="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1200" b="0" i="0" u="none" strike="noStrike" kern="1200" cap="none" spc="0" normalizeH="0" noProof="0" dirty="0" err="1">
                <a:ln>
                  <a:noFill/>
                </a:ln>
                <a:solidFill>
                  <a:srgbClr val="C00000"/>
                </a:solidFill>
                <a:effectLst/>
                <a:uLnTx/>
                <a:uFillTx/>
                <a:latin typeface="Cambria" panose="02040503050406030204" pitchFamily="18" charset="0"/>
                <a:ea typeface="Cambria" panose="02040503050406030204" pitchFamily="18" charset="0"/>
                <a:cs typeface="+mn-cs"/>
              </a:rPr>
              <a:t>gãy</a:t>
            </a:r>
            <a:r>
              <a:rPr kumimoji="0" lang="en-US" sz="1200" b="0" i="0" u="none" strike="noStrike" kern="1200" cap="none" spc="0" normalizeH="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1200" b="0" i="0" u="none" strike="noStrike" kern="1200" cap="none" spc="0" normalizeH="0" noProof="0" dirty="0" err="1">
                <a:ln>
                  <a:noFill/>
                </a:ln>
                <a:solidFill>
                  <a:srgbClr val="C00000"/>
                </a:solidFill>
                <a:effectLst/>
                <a:uLnTx/>
                <a:uFillTx/>
                <a:latin typeface="Cambria" panose="02040503050406030204" pitchFamily="18" charset="0"/>
                <a:ea typeface="Cambria" panose="02040503050406030204" pitchFamily="18" charset="0"/>
                <a:cs typeface="+mn-cs"/>
              </a:rPr>
              <a:t>một</a:t>
            </a:r>
            <a:r>
              <a:rPr kumimoji="0" lang="en-US" sz="1200" b="0" i="0" u="none" strike="noStrike" kern="1200" cap="none" spc="0" normalizeH="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1200" b="0" i="0" u="none" strike="noStrike" kern="1200" cap="none" spc="0" normalizeH="0" noProof="0" dirty="0" err="1">
                <a:ln>
                  <a:noFill/>
                </a:ln>
                <a:solidFill>
                  <a:srgbClr val="C00000"/>
                </a:solidFill>
                <a:effectLst/>
                <a:uLnTx/>
                <a:uFillTx/>
                <a:latin typeface="Cambria" panose="02040503050406030204" pitchFamily="18" charset="0"/>
                <a:ea typeface="Cambria" panose="02040503050406030204" pitchFamily="18" charset="0"/>
                <a:cs typeface="+mn-cs"/>
              </a:rPr>
              <a:t>nhành</a:t>
            </a:r>
            <a:r>
              <a:rPr kumimoji="0" lang="en-US" sz="1200" b="0" i="0" u="none" strike="noStrike" kern="1200" cap="none" spc="0" normalizeH="0" noProof="0" dirty="0">
                <a:ln>
                  <a:noFill/>
                </a:ln>
                <a:solidFill>
                  <a:srgbClr val="C00000"/>
                </a:solidFill>
                <a:effectLst/>
                <a:uLnTx/>
                <a:uFillTx/>
                <a:latin typeface="Cambria" panose="02040503050406030204" pitchFamily="18" charset="0"/>
                <a:ea typeface="Cambria" panose="02040503050406030204" pitchFamily="18" charset="0"/>
                <a:cs typeface="+mn-cs"/>
              </a:rPr>
              <a:t> lan </a:t>
            </a:r>
            <a:r>
              <a:rPr kumimoji="0" lang="en-US" sz="1200" b="0" i="0" u="none" strike="noStrike" kern="1200" cap="none" spc="0" normalizeH="0" noProof="0" dirty="0" err="1">
                <a:ln>
                  <a:noFill/>
                </a:ln>
                <a:solidFill>
                  <a:srgbClr val="C00000"/>
                </a:solidFill>
                <a:effectLst/>
                <a:uLnTx/>
                <a:uFillTx/>
                <a:latin typeface="Cambria" panose="02040503050406030204" pitchFamily="18" charset="0"/>
                <a:ea typeface="Cambria" panose="02040503050406030204" pitchFamily="18" charset="0"/>
                <a:cs typeface="+mn-cs"/>
              </a:rPr>
              <a:t>trong</a:t>
            </a:r>
            <a:r>
              <a:rPr kumimoji="0" lang="en-US" sz="1200" b="0" i="0" u="none" strike="noStrike" kern="1200" cap="none" spc="0" normalizeH="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1200" b="0" i="0" u="none" strike="noStrike" kern="1200" cap="none" spc="0" normalizeH="0" noProof="0" dirty="0" err="1">
                <a:ln>
                  <a:noFill/>
                </a:ln>
                <a:solidFill>
                  <a:srgbClr val="C00000"/>
                </a:solidFill>
                <a:effectLst/>
                <a:uLnTx/>
                <a:uFillTx/>
                <a:latin typeface="Cambria" panose="02040503050406030204" pitchFamily="18" charset="0"/>
                <a:ea typeface="Cambria" panose="02040503050406030204" pitchFamily="18" charset="0"/>
                <a:cs typeface="+mn-cs"/>
              </a:rPr>
              <a:t>khóm</a:t>
            </a:r>
            <a:r>
              <a:rPr kumimoji="0" lang="en-US" sz="1200" b="0" i="0" u="none" strike="noStrike" kern="1200" cap="none" spc="0" normalizeH="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1200" b="0" i="0" u="none" strike="noStrike" kern="1200" cap="none" spc="0" normalizeH="0" noProof="0" dirty="0" err="1">
                <a:ln>
                  <a:noFill/>
                </a:ln>
                <a:solidFill>
                  <a:srgbClr val="C00000"/>
                </a:solidFill>
                <a:effectLst/>
                <a:uLnTx/>
                <a:uFillTx/>
                <a:latin typeface="Cambria" panose="02040503050406030204" pitchFamily="18" charset="0"/>
                <a:ea typeface="Cambria" panose="02040503050406030204" pitchFamily="18" charset="0"/>
                <a:cs typeface="+mn-cs"/>
              </a:rPr>
              <a:t>hoa</a:t>
            </a:r>
            <a:r>
              <a:rPr kumimoji="0" lang="en-US" sz="1200" b="0" i="0" u="none" strike="noStrike" kern="1200" cap="none" spc="0" normalizeH="0" noProof="0" dirty="0">
                <a:ln>
                  <a:noFill/>
                </a:ln>
                <a:solidFill>
                  <a:srgbClr val="C00000"/>
                </a:solidFill>
                <a:effectLst/>
                <a:uLnTx/>
                <a:uFillTx/>
                <a:latin typeface="Cambria" panose="02040503050406030204" pitchFamily="18" charset="0"/>
                <a:ea typeface="Cambria" panose="02040503050406030204" pitchFamily="18" charset="0"/>
                <a:cs typeface="+mn-cs"/>
              </a:rPr>
              <a:t> lan </a:t>
            </a:r>
            <a:r>
              <a:rPr kumimoji="0" lang="en-US" sz="1200" b="0" i="0" u="none" strike="noStrike" kern="1200" cap="none" spc="0" normalizeH="0" noProof="0" dirty="0" err="1">
                <a:ln>
                  <a:noFill/>
                </a:ln>
                <a:solidFill>
                  <a:srgbClr val="C00000"/>
                </a:solidFill>
                <a:effectLst/>
                <a:uLnTx/>
                <a:uFillTx/>
                <a:latin typeface="Cambria" panose="02040503050406030204" pitchFamily="18" charset="0"/>
                <a:ea typeface="Cambria" panose="02040503050406030204" pitchFamily="18" charset="0"/>
                <a:cs typeface="+mn-cs"/>
              </a:rPr>
              <a:t>của</a:t>
            </a:r>
            <a:r>
              <a:rPr kumimoji="0" lang="en-US" sz="1200" b="0" i="0" u="none" strike="noStrike" kern="1200" cap="none" spc="0" normalizeH="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1200" b="0" i="0" u="none" strike="noStrike" kern="1200" cap="none" spc="0" normalizeH="0" noProof="0" dirty="0" err="1">
                <a:ln>
                  <a:noFill/>
                </a:ln>
                <a:solidFill>
                  <a:srgbClr val="C00000"/>
                </a:solidFill>
                <a:effectLst/>
                <a:uLnTx/>
                <a:uFillTx/>
                <a:latin typeface="Cambria" panose="02040503050406030204" pitchFamily="18" charset="0"/>
                <a:ea typeface="Cambria" panose="02040503050406030204" pitchFamily="18" charset="0"/>
                <a:cs typeface="+mn-cs"/>
              </a:rPr>
              <a:t>nhà</a:t>
            </a:r>
            <a:r>
              <a:rPr kumimoji="0" lang="en-US" sz="1200" b="0" i="0" u="none" strike="noStrike" kern="1200" cap="none" spc="0" normalizeH="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1200" b="0" i="0" u="none" strike="noStrike" kern="1200" cap="none" spc="0" normalizeH="0" noProof="0" dirty="0" err="1">
                <a:ln>
                  <a:noFill/>
                </a:ln>
                <a:solidFill>
                  <a:srgbClr val="C00000"/>
                </a:solidFill>
                <a:effectLst/>
                <a:uLnTx/>
                <a:uFillTx/>
                <a:latin typeface="Cambria" panose="02040503050406030204" pitchFamily="18" charset="0"/>
                <a:ea typeface="Cambria" panose="02040503050406030204" pitchFamily="18" charset="0"/>
                <a:cs typeface="+mn-cs"/>
              </a:rPr>
              <a:t>ông</a:t>
            </a:r>
            <a:r>
              <a:rPr kumimoji="0" lang="en-US" sz="1200" b="0" i="0" u="none" strike="noStrike" kern="1200" cap="none" spc="0" normalizeH="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1200" b="0" i="0" u="none" strike="noStrike" kern="1200" cap="none" spc="0" normalizeH="0" noProof="0" dirty="0" err="1">
                <a:ln>
                  <a:noFill/>
                </a:ln>
                <a:solidFill>
                  <a:srgbClr val="C00000"/>
                </a:solidFill>
                <a:effectLst/>
                <a:uLnTx/>
                <a:uFillTx/>
                <a:latin typeface="Cambria" panose="02040503050406030204" pitchFamily="18" charset="0"/>
                <a:ea typeface="Cambria" panose="02040503050406030204" pitchFamily="18" charset="0"/>
                <a:cs typeface="+mn-cs"/>
              </a:rPr>
              <a:t>họa</a:t>
            </a:r>
            <a:r>
              <a:rPr kumimoji="0" lang="en-US" sz="1200" b="0" i="0" u="none" strike="noStrike" kern="1200" cap="none" spc="0" normalizeH="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1200" b="0" i="0" u="none" strike="noStrike" kern="1200" cap="none" spc="0" normalizeH="0" noProof="0" dirty="0" err="1">
                <a:ln>
                  <a:noFill/>
                </a:ln>
                <a:solidFill>
                  <a:srgbClr val="C00000"/>
                </a:solidFill>
                <a:effectLst/>
                <a:uLnTx/>
                <a:uFillTx/>
                <a:latin typeface="Cambria" panose="02040503050406030204" pitchFamily="18" charset="0"/>
                <a:ea typeface="Cambria" panose="02040503050406030204" pitchFamily="18" charset="0"/>
                <a:cs typeface="+mn-cs"/>
              </a:rPr>
              <a:t>sĩ</a:t>
            </a:r>
            <a:r>
              <a:rPr kumimoji="0" lang="en-US" sz="1200" b="0" i="0" u="none" strike="noStrike" kern="1200" cap="none" spc="0" normalizeH="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1200" b="0" i="0" u="none" strike="noStrike" kern="1200" cap="none" spc="0" normalizeH="0" noProof="0" dirty="0" err="1">
                <a:ln>
                  <a:noFill/>
                </a:ln>
                <a:solidFill>
                  <a:srgbClr val="C00000"/>
                </a:solidFill>
                <a:effectLst/>
                <a:uLnTx/>
                <a:uFillTx/>
                <a:latin typeface="Cambria" panose="02040503050406030204" pitchFamily="18" charset="0"/>
                <a:ea typeface="Cambria" panose="02040503050406030204" pitchFamily="18" charset="0"/>
                <a:cs typeface="+mn-cs"/>
              </a:rPr>
              <a:t>Mà</a:t>
            </a:r>
            <a:r>
              <a:rPr kumimoji="0" lang="en-US" sz="1200" b="0" i="0" u="none" strike="noStrike" kern="1200" cap="none" spc="0" normalizeH="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1200" b="0" i="0" u="none" strike="noStrike" kern="1200" cap="none" spc="0" normalizeH="0" noProof="0" dirty="0" err="1">
                <a:ln>
                  <a:noFill/>
                </a:ln>
                <a:solidFill>
                  <a:srgbClr val="C00000"/>
                </a:solidFill>
                <a:effectLst/>
                <a:uLnTx/>
                <a:uFillTx/>
                <a:latin typeface="Cambria" panose="02040503050406030204" pitchFamily="18" charset="0"/>
                <a:ea typeface="Cambria" panose="02040503050406030204" pitchFamily="18" charset="0"/>
                <a:cs typeface="+mn-cs"/>
              </a:rPr>
              <a:t>ông</a:t>
            </a:r>
            <a:r>
              <a:rPr kumimoji="0" lang="en-US" sz="1200" b="0" i="0" u="none" strike="noStrike" kern="1200" cap="none" spc="0" normalizeH="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1200" b="0" i="0" u="none" strike="noStrike" kern="1200" cap="none" spc="0" normalizeH="0" noProof="0" dirty="0" err="1">
                <a:ln>
                  <a:noFill/>
                </a:ln>
                <a:solidFill>
                  <a:srgbClr val="C00000"/>
                </a:solidFill>
                <a:effectLst/>
                <a:uLnTx/>
                <a:uFillTx/>
                <a:latin typeface="Cambria" panose="02040503050406030204" pitchFamily="18" charset="0"/>
                <a:ea typeface="Cambria" panose="02040503050406030204" pitchFamily="18" charset="0"/>
                <a:cs typeface="+mn-cs"/>
              </a:rPr>
              <a:t>họa</a:t>
            </a:r>
            <a:r>
              <a:rPr kumimoji="0" lang="en-US" sz="1200" b="0" i="0" u="none" strike="noStrike" kern="1200" cap="none" spc="0" normalizeH="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1200" b="0" i="0" u="none" strike="noStrike" kern="1200" cap="none" spc="0" normalizeH="0" noProof="0" dirty="0" err="1">
                <a:ln>
                  <a:noFill/>
                </a:ln>
                <a:solidFill>
                  <a:srgbClr val="C00000"/>
                </a:solidFill>
                <a:effectLst/>
                <a:uLnTx/>
                <a:uFillTx/>
                <a:latin typeface="Cambria" panose="02040503050406030204" pitchFamily="18" charset="0"/>
                <a:ea typeface="Cambria" panose="02040503050406030204" pitchFamily="18" charset="0"/>
                <a:cs typeface="+mn-cs"/>
              </a:rPr>
              <a:t>sĩ</a:t>
            </a:r>
            <a:r>
              <a:rPr kumimoji="0" lang="en-US" sz="1200" b="0" i="0" u="none" strike="noStrike" kern="1200" cap="none" spc="0" normalizeH="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1200" b="0" i="0" u="none" strike="noStrike" kern="1200" cap="none" spc="0" normalizeH="0" noProof="0" dirty="0" err="1">
                <a:ln>
                  <a:noFill/>
                </a:ln>
                <a:solidFill>
                  <a:srgbClr val="C00000"/>
                </a:solidFill>
                <a:effectLst/>
                <a:uLnTx/>
                <a:uFillTx/>
                <a:latin typeface="Cambria" panose="02040503050406030204" pitchFamily="18" charset="0"/>
                <a:ea typeface="Cambria" panose="02040503050406030204" pitchFamily="18" charset="0"/>
                <a:cs typeface="+mn-cs"/>
              </a:rPr>
              <a:t>lại</a:t>
            </a:r>
            <a:r>
              <a:rPr kumimoji="0" lang="en-US" sz="1200" b="0" i="0" u="none" strike="noStrike" kern="1200" cap="none" spc="0" normalizeH="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1200" b="0" i="0" u="none" strike="noStrike" kern="1200" cap="none" spc="0" normalizeH="0" noProof="0" dirty="0" err="1">
                <a:ln>
                  <a:noFill/>
                </a:ln>
                <a:solidFill>
                  <a:srgbClr val="C00000"/>
                </a:solidFill>
                <a:effectLst/>
                <a:uLnTx/>
                <a:uFillTx/>
                <a:latin typeface="Cambria" panose="02040503050406030204" pitchFamily="18" charset="0"/>
                <a:ea typeface="Cambria" panose="02040503050406030204" pitchFamily="18" charset="0"/>
                <a:cs typeface="+mn-cs"/>
              </a:rPr>
              <a:t>là</a:t>
            </a:r>
            <a:r>
              <a:rPr kumimoji="0" lang="en-US" sz="1200" b="0" i="0" u="none" strike="noStrike" kern="1200" cap="none" spc="0" normalizeH="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1200" b="0" i="0" u="none" strike="noStrike" kern="1200" cap="none" spc="0" normalizeH="0" noProof="0" dirty="0" err="1">
                <a:ln>
                  <a:noFill/>
                </a:ln>
                <a:solidFill>
                  <a:srgbClr val="C00000"/>
                </a:solidFill>
                <a:effectLst/>
                <a:uLnTx/>
                <a:uFillTx/>
                <a:latin typeface="Cambria" panose="02040503050406030204" pitchFamily="18" charset="0"/>
                <a:ea typeface="Cambria" panose="02040503050406030204" pitchFamily="18" charset="0"/>
                <a:cs typeface="+mn-cs"/>
              </a:rPr>
              <a:t>một</a:t>
            </a:r>
            <a:r>
              <a:rPr kumimoji="0" lang="en-US" sz="1200" b="0" i="0" u="none" strike="noStrike" kern="1200" cap="none" spc="0" normalizeH="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1200" b="0" i="0" u="none" strike="noStrike" kern="1200" cap="none" spc="0" normalizeH="0" noProof="0" dirty="0" err="1">
                <a:ln>
                  <a:noFill/>
                </a:ln>
                <a:solidFill>
                  <a:srgbClr val="C00000"/>
                </a:solidFill>
                <a:effectLst/>
                <a:uLnTx/>
                <a:uFillTx/>
                <a:latin typeface="Cambria" panose="02040503050406030204" pitchFamily="18" charset="0"/>
                <a:ea typeface="Cambria" panose="02040503050406030204" pitchFamily="18" charset="0"/>
                <a:cs typeface="+mn-cs"/>
              </a:rPr>
              <a:t>người</a:t>
            </a:r>
            <a:r>
              <a:rPr kumimoji="0" lang="en-US" sz="1200" b="0" i="0" u="none" strike="noStrike" kern="1200" cap="none" spc="0" normalizeH="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1200" b="0" i="0" u="none" strike="noStrike" kern="1200" cap="none" spc="0" normalizeH="0" noProof="0" dirty="0" err="1">
                <a:ln>
                  <a:noFill/>
                </a:ln>
                <a:solidFill>
                  <a:srgbClr val="C00000"/>
                </a:solidFill>
                <a:effectLst/>
                <a:uLnTx/>
                <a:uFillTx/>
                <a:latin typeface="Cambria" panose="02040503050406030204" pitchFamily="18" charset="0"/>
                <a:ea typeface="Cambria" panose="02040503050406030204" pitchFamily="18" charset="0"/>
                <a:cs typeface="+mn-cs"/>
              </a:rPr>
              <a:t>rất</a:t>
            </a:r>
            <a:r>
              <a:rPr kumimoji="0" lang="en-US" sz="1200" b="0" i="0" u="none" strike="noStrike" kern="1200" cap="none" spc="0" normalizeH="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1200" b="0" i="0" u="none" strike="noStrike" kern="1200" cap="none" spc="0" normalizeH="0" noProof="0" dirty="0" err="1">
                <a:ln>
                  <a:noFill/>
                </a:ln>
                <a:solidFill>
                  <a:srgbClr val="C00000"/>
                </a:solidFill>
                <a:effectLst/>
                <a:uLnTx/>
                <a:uFillTx/>
                <a:latin typeface="Cambria" panose="02040503050406030204" pitchFamily="18" charset="0"/>
                <a:ea typeface="Cambria" panose="02040503050406030204" pitchFamily="18" charset="0"/>
                <a:cs typeface="+mn-cs"/>
              </a:rPr>
              <a:t>yêu</a:t>
            </a:r>
            <a:r>
              <a:rPr kumimoji="0" lang="en-US" sz="1200" b="0" i="0" u="none" strike="noStrike" kern="1200" cap="none" spc="0" normalizeH="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1200" b="0" i="0" u="none" strike="noStrike" kern="1200" cap="none" spc="0" normalizeH="0" noProof="0" dirty="0" err="1">
                <a:ln>
                  <a:noFill/>
                </a:ln>
                <a:solidFill>
                  <a:srgbClr val="C00000"/>
                </a:solidFill>
                <a:effectLst/>
                <a:uLnTx/>
                <a:uFillTx/>
                <a:latin typeface="Cambria" panose="02040503050406030204" pitchFamily="18" charset="0"/>
                <a:ea typeface="Cambria" panose="02040503050406030204" pitchFamily="18" charset="0"/>
                <a:cs typeface="+mn-cs"/>
              </a:rPr>
              <a:t>hoa</a:t>
            </a:r>
            <a:r>
              <a:rPr kumimoji="0" lang="en-US" sz="1200" b="0" i="0" u="none" strike="noStrike" kern="1200" cap="none" spc="0" normalizeH="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12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endParaRPr kumimoji="0" lang="en-US" sz="36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endParaRPr>
          </a:p>
          <a:p>
            <a:endParaRPr lang="en-US" dirty="0"/>
          </a:p>
        </p:txBody>
      </p:sp>
      <p:sp>
        <p:nvSpPr>
          <p:cNvPr id="4" name="Slide Number Placeholder 3"/>
          <p:cNvSpPr>
            <a:spLocks noGrp="1"/>
          </p:cNvSpPr>
          <p:nvPr>
            <p:ph type="sldNum" sz="quarter" idx="5"/>
          </p:nvPr>
        </p:nvSpPr>
        <p:spPr/>
        <p:txBody>
          <a:bodyPr/>
          <a:lstStyle/>
          <a:p>
            <a:fld id="{F7512039-1DD3-4B63-AD2A-00D1E9639D7E}" type="slidenum">
              <a:rPr lang="en-US" smtClean="0"/>
              <a:t>11</a:t>
            </a:fld>
            <a:endParaRPr lang="en-US"/>
          </a:p>
        </p:txBody>
      </p:sp>
    </p:spTree>
    <p:extLst>
      <p:ext uri="{BB962C8B-B14F-4D97-AF65-F5344CB8AC3E}">
        <p14:creationId xmlns:p14="http://schemas.microsoft.com/office/powerpoint/2010/main" val="42517011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1200" b="1" dirty="0">
                <a:solidFill>
                  <a:schemeClr val="tx2">
                    <a:lumMod val="50000"/>
                  </a:schemeClr>
                </a:solidFill>
                <a:latin typeface="Cambria" panose="02040503050406030204" pitchFamily="18" charset="0"/>
                <a:ea typeface="Cambria" panose="02040503050406030204" pitchFamily="18" charset="0"/>
              </a:rPr>
              <a:t>	Ông </a:t>
            </a:r>
            <a:r>
              <a:rPr lang="vi-VN" sz="1200" b="1" dirty="0" err="1">
                <a:solidFill>
                  <a:schemeClr val="tx2">
                    <a:lumMod val="50000"/>
                  </a:schemeClr>
                </a:solidFill>
                <a:latin typeface="Cambria" panose="02040503050406030204" pitchFamily="18" charset="0"/>
                <a:ea typeface="Cambria" panose="02040503050406030204" pitchFamily="18" charset="0"/>
              </a:rPr>
              <a:t>nhạc</a:t>
            </a:r>
            <a:r>
              <a:rPr lang="vi-VN" sz="1200" b="1" dirty="0">
                <a:solidFill>
                  <a:schemeClr val="tx2">
                    <a:lumMod val="50000"/>
                  </a:schemeClr>
                </a:solidFill>
                <a:latin typeface="Cambria" panose="02040503050406030204" pitchFamily="18" charset="0"/>
                <a:ea typeface="Cambria" panose="02040503050406030204" pitchFamily="18" charset="0"/>
              </a:rPr>
              <a:t> </a:t>
            </a:r>
            <a:r>
              <a:rPr lang="vi-VN" sz="1200" b="1" dirty="0" err="1">
                <a:solidFill>
                  <a:schemeClr val="tx2">
                    <a:lumMod val="50000"/>
                  </a:schemeClr>
                </a:solidFill>
                <a:latin typeface="Cambria" panose="02040503050406030204" pitchFamily="18" charset="0"/>
                <a:ea typeface="Cambria" panose="02040503050406030204" pitchFamily="18" charset="0"/>
              </a:rPr>
              <a:t>sĩ</a:t>
            </a:r>
            <a:r>
              <a:rPr lang="vi-VN" sz="1200" b="1" dirty="0">
                <a:solidFill>
                  <a:schemeClr val="tx2">
                    <a:lumMod val="50000"/>
                  </a:schemeClr>
                </a:solidFill>
                <a:latin typeface="Cambria" panose="02040503050406030204" pitchFamily="18" charset="0"/>
                <a:ea typeface="Cambria" panose="02040503050406030204" pitchFamily="18" charset="0"/>
              </a:rPr>
              <a:t> </a:t>
            </a:r>
            <a:r>
              <a:rPr lang="vi-VN" sz="1200" b="1" dirty="0" err="1">
                <a:solidFill>
                  <a:schemeClr val="tx2">
                    <a:lumMod val="50000"/>
                  </a:schemeClr>
                </a:solidFill>
                <a:latin typeface="Cambria" panose="02040503050406030204" pitchFamily="18" charset="0"/>
                <a:ea typeface="Cambria" panose="02040503050406030204" pitchFamily="18" charset="0"/>
              </a:rPr>
              <a:t>lại</a:t>
            </a:r>
            <a:r>
              <a:rPr lang="vi-VN" sz="1200" b="1" dirty="0">
                <a:solidFill>
                  <a:schemeClr val="tx2">
                    <a:lumMod val="50000"/>
                  </a:schemeClr>
                </a:solidFill>
                <a:latin typeface="Cambria" panose="02040503050406030204" pitchFamily="18" charset="0"/>
                <a:ea typeface="Cambria" panose="02040503050406030204" pitchFamily="18" charset="0"/>
              </a:rPr>
              <a:t> mua </a:t>
            </a:r>
            <a:r>
              <a:rPr lang="vi-VN" sz="1200" b="1" dirty="0" err="1">
                <a:solidFill>
                  <a:schemeClr val="tx2">
                    <a:lumMod val="50000"/>
                  </a:schemeClr>
                </a:solidFill>
                <a:latin typeface="Cambria" panose="02040503050406030204" pitchFamily="18" charset="0"/>
                <a:ea typeface="Cambria" panose="02040503050406030204" pitchFamily="18" charset="0"/>
              </a:rPr>
              <a:t>chậu</a:t>
            </a:r>
            <a:r>
              <a:rPr lang="vi-VN" sz="1200" b="1" dirty="0">
                <a:solidFill>
                  <a:schemeClr val="tx2">
                    <a:lumMod val="50000"/>
                  </a:schemeClr>
                </a:solidFill>
                <a:latin typeface="Cambria" panose="02040503050406030204" pitchFamily="18" charset="0"/>
                <a:ea typeface="Cambria" panose="02040503050406030204" pitchFamily="18" charset="0"/>
              </a:rPr>
              <a:t> lan </a:t>
            </a:r>
            <a:r>
              <a:rPr lang="vi-VN" sz="1200" b="1" dirty="0" err="1">
                <a:solidFill>
                  <a:schemeClr val="tx2">
                    <a:lumMod val="50000"/>
                  </a:schemeClr>
                </a:solidFill>
                <a:latin typeface="Cambria" panose="02040503050406030204" pitchFamily="18" charset="0"/>
                <a:ea typeface="Cambria" panose="02040503050406030204" pitchFamily="18" charset="0"/>
              </a:rPr>
              <a:t>mới</a:t>
            </a:r>
            <a:r>
              <a:rPr lang="vi-VN" sz="1200" b="1" dirty="0">
                <a:solidFill>
                  <a:schemeClr val="tx2">
                    <a:lumMod val="50000"/>
                  </a:schemeClr>
                </a:solidFill>
                <a:latin typeface="Cambria" panose="02040503050406030204" pitchFamily="18" charset="0"/>
                <a:ea typeface="Cambria" panose="02040503050406030204" pitchFamily="18" charset="0"/>
              </a:rPr>
              <a:t> thay cho </a:t>
            </a:r>
            <a:r>
              <a:rPr lang="vi-VN" sz="1200" b="1" dirty="0" err="1">
                <a:solidFill>
                  <a:schemeClr val="tx2">
                    <a:lumMod val="50000"/>
                  </a:schemeClr>
                </a:solidFill>
                <a:latin typeface="Cambria" panose="02040503050406030204" pitchFamily="18" charset="0"/>
                <a:ea typeface="Cambria" panose="02040503050406030204" pitchFamily="18" charset="0"/>
              </a:rPr>
              <a:t>chậu</a:t>
            </a:r>
            <a:r>
              <a:rPr lang="vi-VN" sz="1200" b="1" dirty="0">
                <a:solidFill>
                  <a:schemeClr val="tx2">
                    <a:lumMod val="50000"/>
                  </a:schemeClr>
                </a:solidFill>
                <a:latin typeface="Cambria" panose="02040503050406030204" pitchFamily="18" charset="0"/>
                <a:ea typeface="Cambria" panose="02040503050406030204" pitchFamily="18" charset="0"/>
              </a:rPr>
              <a:t> lan </a:t>
            </a:r>
            <a:r>
              <a:rPr lang="vi-VN" sz="1200" b="1" dirty="0" err="1">
                <a:solidFill>
                  <a:schemeClr val="tx2">
                    <a:lumMod val="50000"/>
                  </a:schemeClr>
                </a:solidFill>
                <a:latin typeface="Cambria" panose="02040503050406030204" pitchFamily="18" charset="0"/>
                <a:ea typeface="Cambria" panose="02040503050406030204" pitchFamily="18" charset="0"/>
              </a:rPr>
              <a:t>cũ</a:t>
            </a:r>
            <a:r>
              <a:rPr lang="vi-VN" sz="1200" b="1" dirty="0">
                <a:solidFill>
                  <a:schemeClr val="tx2">
                    <a:lumMod val="50000"/>
                  </a:schemeClr>
                </a:solidFill>
                <a:latin typeface="Cambria" panose="02040503050406030204" pitchFamily="18" charset="0"/>
                <a:ea typeface="Cambria" panose="02040503050406030204" pitchFamily="18" charset="0"/>
              </a:rPr>
              <a:t> </a:t>
            </a:r>
            <a:r>
              <a:rPr lang="vi-VN" sz="1200" b="1" dirty="0" err="1">
                <a:solidFill>
                  <a:schemeClr val="tx2">
                    <a:lumMod val="50000"/>
                  </a:schemeClr>
                </a:solidFill>
                <a:latin typeface="Cambria" panose="02040503050406030204" pitchFamily="18" charset="0"/>
                <a:ea typeface="Cambria" panose="02040503050406030204" pitchFamily="18" charset="0"/>
              </a:rPr>
              <a:t>vì</a:t>
            </a:r>
            <a:r>
              <a:rPr lang="vi-VN" sz="1200" b="1" dirty="0">
                <a:solidFill>
                  <a:schemeClr val="tx2">
                    <a:lumMod val="50000"/>
                  </a:schemeClr>
                </a:solidFill>
                <a:latin typeface="Cambria" panose="02040503050406030204" pitchFamily="18" charset="0"/>
                <a:ea typeface="Cambria" panose="02040503050406030204" pitchFamily="18" charset="0"/>
              </a:rPr>
              <a:t> ông </a:t>
            </a:r>
            <a:r>
              <a:rPr lang="vi-VN" sz="1200" b="1" dirty="0" err="1">
                <a:solidFill>
                  <a:schemeClr val="tx2">
                    <a:lumMod val="50000"/>
                  </a:schemeClr>
                </a:solidFill>
                <a:latin typeface="Cambria" panose="02040503050406030204" pitchFamily="18" charset="0"/>
                <a:ea typeface="Cambria" panose="02040503050406030204" pitchFamily="18" charset="0"/>
              </a:rPr>
              <a:t>đã</a:t>
            </a:r>
            <a:r>
              <a:rPr lang="vi-VN" sz="1200" b="1" dirty="0">
                <a:solidFill>
                  <a:schemeClr val="tx2">
                    <a:lumMod val="50000"/>
                  </a:schemeClr>
                </a:solidFill>
                <a:latin typeface="Cambria" panose="02040503050406030204" pitchFamily="18" charset="0"/>
                <a:ea typeface="Cambria" panose="02040503050406030204" pitchFamily="18" charset="0"/>
              </a:rPr>
              <a:t> </a:t>
            </a:r>
            <a:r>
              <a:rPr lang="vi-VN" sz="1200" b="1" dirty="0" err="1">
                <a:solidFill>
                  <a:schemeClr val="tx2">
                    <a:lumMod val="50000"/>
                  </a:schemeClr>
                </a:solidFill>
                <a:latin typeface="Cambria" panose="02040503050406030204" pitchFamily="18" charset="0"/>
                <a:ea typeface="Cambria" panose="02040503050406030204" pitchFamily="18" charset="0"/>
              </a:rPr>
              <a:t>tình</a:t>
            </a:r>
            <a:r>
              <a:rPr lang="vi-VN" sz="1200" b="1" dirty="0">
                <a:solidFill>
                  <a:schemeClr val="tx2">
                    <a:lumMod val="50000"/>
                  </a:schemeClr>
                </a:solidFill>
                <a:latin typeface="Cambria" panose="02040503050406030204" pitchFamily="18" charset="0"/>
                <a:ea typeface="Cambria" panose="02040503050406030204" pitchFamily="18" charset="0"/>
              </a:rPr>
              <a:t> </a:t>
            </a:r>
            <a:r>
              <a:rPr lang="vi-VN" sz="1200" b="1" dirty="0" err="1">
                <a:solidFill>
                  <a:schemeClr val="tx2">
                    <a:lumMod val="50000"/>
                  </a:schemeClr>
                </a:solidFill>
                <a:latin typeface="Cambria" panose="02040503050406030204" pitchFamily="18" charset="0"/>
                <a:ea typeface="Cambria" panose="02040503050406030204" pitchFamily="18" charset="0"/>
              </a:rPr>
              <a:t>cờ</a:t>
            </a:r>
            <a:r>
              <a:rPr lang="vi-VN" sz="1200" b="1" dirty="0">
                <a:solidFill>
                  <a:schemeClr val="tx2">
                    <a:lumMod val="50000"/>
                  </a:schemeClr>
                </a:solidFill>
                <a:latin typeface="Cambria" panose="02040503050406030204" pitchFamily="18" charset="0"/>
                <a:ea typeface="Cambria" panose="02040503050406030204" pitchFamily="18" charset="0"/>
              </a:rPr>
              <a:t> </a:t>
            </a:r>
            <a:r>
              <a:rPr lang="vi-VN" sz="1200" b="1" dirty="0" err="1">
                <a:solidFill>
                  <a:schemeClr val="tx2">
                    <a:lumMod val="50000"/>
                  </a:schemeClr>
                </a:solidFill>
                <a:latin typeface="Cambria" panose="02040503050406030204" pitchFamily="18" charset="0"/>
                <a:ea typeface="Cambria" panose="02040503050406030204" pitchFamily="18" charset="0"/>
              </a:rPr>
              <a:t>nhìn</a:t>
            </a:r>
            <a:r>
              <a:rPr lang="vi-VN" sz="1200" b="1" dirty="0">
                <a:solidFill>
                  <a:schemeClr val="tx2">
                    <a:lumMod val="50000"/>
                  </a:schemeClr>
                </a:solidFill>
                <a:latin typeface="Cambria" panose="02040503050406030204" pitchFamily="18" charset="0"/>
                <a:ea typeface="Cambria" panose="02040503050406030204" pitchFamily="18" charset="0"/>
              </a:rPr>
              <a:t> </a:t>
            </a:r>
            <a:r>
              <a:rPr lang="vi-VN" sz="1200" b="1" dirty="0" err="1">
                <a:solidFill>
                  <a:schemeClr val="tx2">
                    <a:lumMod val="50000"/>
                  </a:schemeClr>
                </a:solidFill>
                <a:latin typeface="Cambria" panose="02040503050406030204" pitchFamily="18" charset="0"/>
                <a:ea typeface="Cambria" panose="02040503050406030204" pitchFamily="18" charset="0"/>
              </a:rPr>
              <a:t>thấy</a:t>
            </a:r>
            <a:r>
              <a:rPr lang="vi-VN" sz="1200" b="1" dirty="0">
                <a:solidFill>
                  <a:schemeClr val="tx2">
                    <a:lumMod val="50000"/>
                  </a:schemeClr>
                </a:solidFill>
                <a:latin typeface="Cambria" panose="02040503050406030204" pitchFamily="18" charset="0"/>
                <a:ea typeface="Cambria" panose="02040503050406030204" pitchFamily="18" charset="0"/>
              </a:rPr>
              <a:t> </a:t>
            </a:r>
            <a:r>
              <a:rPr lang="vi-VN" sz="1200" b="1" dirty="0" err="1">
                <a:solidFill>
                  <a:schemeClr val="tx2">
                    <a:lumMod val="50000"/>
                  </a:schemeClr>
                </a:solidFill>
                <a:latin typeface="Cambria" panose="02040503050406030204" pitchFamily="18" charset="0"/>
                <a:ea typeface="Cambria" panose="02040503050406030204" pitchFamily="18" charset="0"/>
              </a:rPr>
              <a:t>những</a:t>
            </a:r>
            <a:r>
              <a:rPr lang="vi-VN" sz="1200" b="1" dirty="0">
                <a:solidFill>
                  <a:schemeClr val="tx2">
                    <a:lumMod val="50000"/>
                  </a:schemeClr>
                </a:solidFill>
                <a:latin typeface="Cambria" panose="02040503050406030204" pitchFamily="18" charset="0"/>
                <a:ea typeface="Cambria" panose="02040503050406030204" pitchFamily="18" charset="0"/>
              </a:rPr>
              <a:t> </a:t>
            </a:r>
            <a:r>
              <a:rPr lang="vi-VN" sz="1200" b="1" dirty="0" err="1">
                <a:solidFill>
                  <a:schemeClr val="tx2">
                    <a:lumMod val="50000"/>
                  </a:schemeClr>
                </a:solidFill>
                <a:latin typeface="Cambria" panose="02040503050406030204" pitchFamily="18" charset="0"/>
                <a:ea typeface="Cambria" panose="02040503050406030204" pitchFamily="18" charset="0"/>
              </a:rPr>
              <a:t>giọt</a:t>
            </a:r>
            <a:r>
              <a:rPr lang="vi-VN" sz="1200" b="1" dirty="0">
                <a:solidFill>
                  <a:schemeClr val="tx2">
                    <a:lumMod val="50000"/>
                  </a:schemeClr>
                </a:solidFill>
                <a:latin typeface="Cambria" panose="02040503050406030204" pitchFamily="18" charset="0"/>
                <a:ea typeface="Cambria" panose="02040503050406030204" pitchFamily="18" charset="0"/>
              </a:rPr>
              <a:t> </a:t>
            </a:r>
            <a:r>
              <a:rPr lang="vi-VN" sz="1200" b="1" dirty="0" err="1">
                <a:solidFill>
                  <a:schemeClr val="tx2">
                    <a:lumMod val="50000"/>
                  </a:schemeClr>
                </a:solidFill>
                <a:latin typeface="Cambria" panose="02040503050406030204" pitchFamily="18" charset="0"/>
                <a:ea typeface="Cambria" panose="02040503050406030204" pitchFamily="18" charset="0"/>
              </a:rPr>
              <a:t>nước</a:t>
            </a:r>
            <a:r>
              <a:rPr lang="vi-VN" sz="1200" b="1" dirty="0">
                <a:solidFill>
                  <a:schemeClr val="tx2">
                    <a:lumMod val="50000"/>
                  </a:schemeClr>
                </a:solidFill>
                <a:latin typeface="Cambria" panose="02040503050406030204" pitchFamily="18" charset="0"/>
                <a:ea typeface="Cambria" panose="02040503050406030204" pitchFamily="18" charset="0"/>
              </a:rPr>
              <a:t> </a:t>
            </a:r>
            <a:r>
              <a:rPr lang="vi-VN" sz="1200" b="1" dirty="0" err="1">
                <a:solidFill>
                  <a:schemeClr val="tx2">
                    <a:lumMod val="50000"/>
                  </a:schemeClr>
                </a:solidFill>
                <a:latin typeface="Cambria" panose="02040503050406030204" pitchFamily="18" charset="0"/>
                <a:ea typeface="Cambria" panose="02040503050406030204" pitchFamily="18" charset="0"/>
              </a:rPr>
              <a:t>mắt</a:t>
            </a:r>
            <a:r>
              <a:rPr lang="vi-VN" sz="1200" b="1" dirty="0">
                <a:solidFill>
                  <a:schemeClr val="tx2">
                    <a:lumMod val="50000"/>
                  </a:schemeClr>
                </a:solidFill>
                <a:latin typeface="Cambria" panose="02040503050406030204" pitchFamily="18" charset="0"/>
                <a:ea typeface="Cambria" panose="02040503050406030204" pitchFamily="18" charset="0"/>
              </a:rPr>
              <a:t> </a:t>
            </a:r>
            <a:r>
              <a:rPr lang="vi-VN" sz="1200" b="1" dirty="0" err="1">
                <a:solidFill>
                  <a:schemeClr val="tx2">
                    <a:lumMod val="50000"/>
                  </a:schemeClr>
                </a:solidFill>
                <a:latin typeface="Cambria" panose="02040503050406030204" pitchFamily="18" charset="0"/>
                <a:ea typeface="Cambria" panose="02040503050406030204" pitchFamily="18" charset="0"/>
              </a:rPr>
              <a:t>và</a:t>
            </a:r>
            <a:r>
              <a:rPr lang="vi-VN" sz="1200" b="1" dirty="0">
                <a:solidFill>
                  <a:schemeClr val="tx2">
                    <a:lumMod val="50000"/>
                  </a:schemeClr>
                </a:solidFill>
                <a:latin typeface="Cambria" panose="02040503050406030204" pitchFamily="18" charset="0"/>
                <a:ea typeface="Cambria" panose="02040503050406030204" pitchFamily="18" charset="0"/>
              </a:rPr>
              <a:t> nghe </a:t>
            </a:r>
            <a:r>
              <a:rPr lang="vi-VN" sz="1200" b="1" dirty="0" err="1">
                <a:solidFill>
                  <a:schemeClr val="tx2">
                    <a:lumMod val="50000"/>
                  </a:schemeClr>
                </a:solidFill>
                <a:latin typeface="Cambria" panose="02040503050406030204" pitchFamily="18" charset="0"/>
                <a:ea typeface="Cambria" panose="02040503050406030204" pitchFamily="18" charset="0"/>
              </a:rPr>
              <a:t>được</a:t>
            </a:r>
            <a:r>
              <a:rPr lang="vi-VN" sz="1200" b="1" dirty="0">
                <a:solidFill>
                  <a:schemeClr val="tx2">
                    <a:lumMod val="50000"/>
                  </a:schemeClr>
                </a:solidFill>
                <a:latin typeface="Cambria" panose="02040503050406030204" pitchFamily="18" charset="0"/>
                <a:ea typeface="Cambria" panose="02040503050406030204" pitchFamily="18" charset="0"/>
              </a:rPr>
              <a:t> </a:t>
            </a:r>
            <a:r>
              <a:rPr lang="vi-VN" sz="1200" b="1" dirty="0" err="1">
                <a:solidFill>
                  <a:schemeClr val="tx2">
                    <a:lumMod val="50000"/>
                  </a:schemeClr>
                </a:solidFill>
                <a:latin typeface="Cambria" panose="02040503050406030204" pitchFamily="18" charset="0"/>
                <a:ea typeface="Cambria" panose="02040503050406030204" pitchFamily="18" charset="0"/>
              </a:rPr>
              <a:t>những</a:t>
            </a:r>
            <a:r>
              <a:rPr lang="vi-VN" sz="1200" b="1" dirty="0">
                <a:solidFill>
                  <a:schemeClr val="tx2">
                    <a:lumMod val="50000"/>
                  </a:schemeClr>
                </a:solidFill>
                <a:latin typeface="Cambria" panose="02040503050406030204" pitchFamily="18" charset="0"/>
                <a:ea typeface="Cambria" panose="02040503050406030204" pitchFamily="18" charset="0"/>
              </a:rPr>
              <a:t> </a:t>
            </a:r>
            <a:r>
              <a:rPr lang="vi-VN" sz="1200" b="1" dirty="0" err="1">
                <a:solidFill>
                  <a:schemeClr val="tx2">
                    <a:lumMod val="50000"/>
                  </a:schemeClr>
                </a:solidFill>
                <a:latin typeface="Cambria" panose="02040503050406030204" pitchFamily="18" charset="0"/>
                <a:ea typeface="Cambria" panose="02040503050406030204" pitchFamily="18" charset="0"/>
              </a:rPr>
              <a:t>lời</a:t>
            </a:r>
            <a:r>
              <a:rPr lang="vi-VN" sz="1200" b="1" dirty="0">
                <a:solidFill>
                  <a:schemeClr val="tx2">
                    <a:lumMod val="50000"/>
                  </a:schemeClr>
                </a:solidFill>
                <a:latin typeface="Cambria" panose="02040503050406030204" pitchFamily="18" charset="0"/>
                <a:ea typeface="Cambria" panose="02040503050406030204" pitchFamily="18" charset="0"/>
              </a:rPr>
              <a:t> </a:t>
            </a:r>
            <a:r>
              <a:rPr lang="vi-VN" sz="1200" b="1" dirty="0" err="1">
                <a:solidFill>
                  <a:schemeClr val="tx2">
                    <a:lumMod val="50000"/>
                  </a:schemeClr>
                </a:solidFill>
                <a:latin typeface="Cambria" panose="02040503050406030204" pitchFamily="18" charset="0"/>
                <a:ea typeface="Cambria" panose="02040503050406030204" pitchFamily="18" charset="0"/>
              </a:rPr>
              <a:t>thì</a:t>
            </a:r>
            <a:r>
              <a:rPr lang="vi-VN" sz="1200" b="1" dirty="0">
                <a:solidFill>
                  <a:schemeClr val="tx2">
                    <a:lumMod val="50000"/>
                  </a:schemeClr>
                </a:solidFill>
                <a:latin typeface="Cambria" panose="02040503050406030204" pitchFamily="18" charset="0"/>
                <a:ea typeface="Cambria" panose="02040503050406030204" pitchFamily="18" charset="0"/>
              </a:rPr>
              <a:t> </a:t>
            </a:r>
            <a:r>
              <a:rPr lang="vi-VN" sz="1200" b="1" dirty="0" err="1">
                <a:solidFill>
                  <a:schemeClr val="tx2">
                    <a:lumMod val="50000"/>
                  </a:schemeClr>
                </a:solidFill>
                <a:latin typeface="Cambria" panose="02040503050406030204" pitchFamily="18" charset="0"/>
                <a:ea typeface="Cambria" panose="02040503050406030204" pitchFamily="18" charset="0"/>
              </a:rPr>
              <a:t>thầm</a:t>
            </a:r>
            <a:r>
              <a:rPr lang="vi-VN" sz="1200" b="1" dirty="0">
                <a:solidFill>
                  <a:schemeClr val="tx2">
                    <a:lumMod val="50000"/>
                  </a:schemeClr>
                </a:solidFill>
                <a:latin typeface="Cambria" panose="02040503050406030204" pitchFamily="18" charset="0"/>
                <a:ea typeface="Cambria" panose="02040503050406030204" pitchFamily="18" charset="0"/>
              </a:rPr>
              <a:t> </a:t>
            </a:r>
            <a:r>
              <a:rPr lang="vi-VN" sz="1200" b="1" dirty="0" err="1">
                <a:solidFill>
                  <a:schemeClr val="tx2">
                    <a:lumMod val="50000"/>
                  </a:schemeClr>
                </a:solidFill>
                <a:latin typeface="Cambria" panose="02040503050406030204" pitchFamily="18" charset="0"/>
                <a:ea typeface="Cambria" panose="02040503050406030204" pitchFamily="18" charset="0"/>
              </a:rPr>
              <a:t>của</a:t>
            </a:r>
            <a:r>
              <a:rPr lang="vi-VN" sz="1200" b="1" dirty="0">
                <a:solidFill>
                  <a:schemeClr val="tx2">
                    <a:lumMod val="50000"/>
                  </a:schemeClr>
                </a:solidFill>
                <a:latin typeface="Cambria" panose="02040503050406030204" pitchFamily="18" charset="0"/>
                <a:ea typeface="Cambria" panose="02040503050406030204" pitchFamily="18" charset="0"/>
              </a:rPr>
              <a:t> Mai.</a:t>
            </a:r>
            <a:endParaRPr kumimoji="0" lang="en-US" sz="1200" b="1" i="0" u="none" strike="noStrike" kern="1200" cap="none" spc="0" normalizeH="0" baseline="0" noProof="0" dirty="0">
              <a:ln>
                <a:noFill/>
              </a:ln>
              <a:solidFill>
                <a:schemeClr val="tx2">
                  <a:lumMod val="50000"/>
                </a:schemeClr>
              </a:solidFill>
              <a:effectLst/>
              <a:uLnTx/>
              <a:uFillTx/>
              <a:latin typeface="Cambria" panose="02040503050406030204" pitchFamily="18" charset="0"/>
              <a:ea typeface="Cambria" panose="02040503050406030204" pitchFamily="18" charset="0"/>
            </a:endParaRPr>
          </a:p>
          <a:p>
            <a:endParaRPr lang="en-US" dirty="0"/>
          </a:p>
        </p:txBody>
      </p:sp>
      <p:sp>
        <p:nvSpPr>
          <p:cNvPr id="4" name="Slide Number Placeholder 3"/>
          <p:cNvSpPr>
            <a:spLocks noGrp="1"/>
          </p:cNvSpPr>
          <p:nvPr>
            <p:ph type="sldNum" sz="quarter" idx="5"/>
          </p:nvPr>
        </p:nvSpPr>
        <p:spPr/>
        <p:txBody>
          <a:bodyPr/>
          <a:lstStyle/>
          <a:p>
            <a:fld id="{F7512039-1DD3-4B63-AD2A-00D1E9639D7E}" type="slidenum">
              <a:rPr lang="en-US" smtClean="0"/>
              <a:t>12</a:t>
            </a:fld>
            <a:endParaRPr lang="en-US"/>
          </a:p>
        </p:txBody>
      </p:sp>
    </p:spTree>
    <p:extLst>
      <p:ext uri="{BB962C8B-B14F-4D97-AF65-F5344CB8AC3E}">
        <p14:creationId xmlns:p14="http://schemas.microsoft.com/office/powerpoint/2010/main" val="26243066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err="1">
                <a:ln>
                  <a:noFill/>
                </a:ln>
                <a:solidFill>
                  <a:schemeClr val="tx2">
                    <a:lumMod val="50000"/>
                  </a:schemeClr>
                </a:solidFill>
                <a:effectLst/>
                <a:uLnTx/>
                <a:uFillTx/>
                <a:latin typeface="Cambria" panose="02040503050406030204" pitchFamily="18" charset="0"/>
                <a:ea typeface="Cambria" panose="02040503050406030204" pitchFamily="18" charset="0"/>
              </a:rPr>
              <a:t>Người</a:t>
            </a:r>
            <a:r>
              <a:rPr kumimoji="0" lang="en-US" sz="1200" b="1" i="0" u="none" strike="noStrike" kern="1200" cap="none" spc="0" normalizeH="0" noProof="0" dirty="0">
                <a:ln>
                  <a:noFill/>
                </a:ln>
                <a:solidFill>
                  <a:schemeClr val="tx2">
                    <a:lumMod val="50000"/>
                  </a:schemeClr>
                </a:solidFill>
                <a:effectLst/>
                <a:uLnTx/>
                <a:uFillTx/>
                <a:latin typeface="Cambria" panose="02040503050406030204" pitchFamily="18" charset="0"/>
                <a:ea typeface="Cambria" panose="02040503050406030204" pitchFamily="18" charset="0"/>
              </a:rPr>
              <a:t> </a:t>
            </a:r>
            <a:r>
              <a:rPr kumimoji="0" lang="en-US" sz="1200" b="1" i="0" u="none" strike="noStrike" kern="1200" cap="none" spc="0" normalizeH="0" noProof="0" dirty="0" err="1">
                <a:ln>
                  <a:noFill/>
                </a:ln>
                <a:solidFill>
                  <a:schemeClr val="tx2">
                    <a:lumMod val="50000"/>
                  </a:schemeClr>
                </a:solidFill>
                <a:effectLst/>
                <a:uLnTx/>
                <a:uFillTx/>
                <a:latin typeface="Cambria" panose="02040503050406030204" pitchFamily="18" charset="0"/>
                <a:ea typeface="Cambria" panose="02040503050406030204" pitchFamily="18" charset="0"/>
              </a:rPr>
              <a:t>được</a:t>
            </a:r>
            <a:r>
              <a:rPr kumimoji="0" lang="en-US" sz="1200" b="1" i="0" u="none" strike="noStrike" kern="1200" cap="none" spc="0" normalizeH="0" noProof="0" dirty="0">
                <a:ln>
                  <a:noFill/>
                </a:ln>
                <a:solidFill>
                  <a:schemeClr val="tx2">
                    <a:lumMod val="50000"/>
                  </a:schemeClr>
                </a:solidFill>
                <a:effectLst/>
                <a:uLnTx/>
                <a:uFillTx/>
                <a:latin typeface="Cambria" panose="02040503050406030204" pitchFamily="18" charset="0"/>
                <a:ea typeface="Cambria" panose="02040503050406030204" pitchFamily="18" charset="0"/>
              </a:rPr>
              <a:t> </a:t>
            </a:r>
            <a:r>
              <a:rPr kumimoji="0" lang="en-US" sz="1200" b="1" i="0" u="none" strike="noStrike" kern="1200" cap="none" spc="0" normalizeH="0" noProof="0" dirty="0" err="1">
                <a:ln>
                  <a:noFill/>
                </a:ln>
                <a:solidFill>
                  <a:schemeClr val="tx2">
                    <a:lumMod val="50000"/>
                  </a:schemeClr>
                </a:solidFill>
                <a:effectLst/>
                <a:uLnTx/>
                <a:uFillTx/>
                <a:latin typeface="Cambria" panose="02040503050406030204" pitchFamily="18" charset="0"/>
                <a:ea typeface="Cambria" panose="02040503050406030204" pitchFamily="18" charset="0"/>
              </a:rPr>
              <a:t>xem</a:t>
            </a:r>
            <a:r>
              <a:rPr kumimoji="0" lang="en-US" sz="1200" b="1" i="0" u="none" strike="noStrike" kern="1200" cap="none" spc="0" normalizeH="0" noProof="0" dirty="0">
                <a:ln>
                  <a:noFill/>
                </a:ln>
                <a:solidFill>
                  <a:schemeClr val="tx2">
                    <a:lumMod val="50000"/>
                  </a:schemeClr>
                </a:solidFill>
                <a:effectLst/>
                <a:uLnTx/>
                <a:uFillTx/>
                <a:latin typeface="Cambria" panose="02040503050406030204" pitchFamily="18" charset="0"/>
                <a:ea typeface="Cambria" panose="02040503050406030204" pitchFamily="18" charset="0"/>
              </a:rPr>
              <a:t> </a:t>
            </a:r>
            <a:r>
              <a:rPr kumimoji="0" lang="en-US" sz="1200" b="1" i="0" u="none" strike="noStrike" kern="1200" cap="none" spc="0" normalizeH="0" noProof="0" dirty="0" err="1">
                <a:ln>
                  <a:noFill/>
                </a:ln>
                <a:solidFill>
                  <a:schemeClr val="tx2">
                    <a:lumMod val="50000"/>
                  </a:schemeClr>
                </a:solidFill>
                <a:effectLst/>
                <a:uLnTx/>
                <a:uFillTx/>
                <a:latin typeface="Cambria" panose="02040503050406030204" pitchFamily="18" charset="0"/>
                <a:ea typeface="Cambria" panose="02040503050406030204" pitchFamily="18" charset="0"/>
              </a:rPr>
              <a:t>là</a:t>
            </a:r>
            <a:r>
              <a:rPr kumimoji="0" lang="en-US" sz="1200" b="1" i="0" u="none" strike="noStrike" kern="1200" cap="none" spc="0" normalizeH="0" noProof="0" dirty="0">
                <a:ln>
                  <a:noFill/>
                </a:ln>
                <a:solidFill>
                  <a:schemeClr val="tx2">
                    <a:lumMod val="50000"/>
                  </a:schemeClr>
                </a:solidFill>
                <a:effectLst/>
                <a:uLnTx/>
                <a:uFillTx/>
                <a:latin typeface="Cambria" panose="02040503050406030204" pitchFamily="18" charset="0"/>
                <a:ea typeface="Cambria" panose="02040503050406030204" pitchFamily="18" charset="0"/>
              </a:rPr>
              <a:t> </a:t>
            </a:r>
            <a:r>
              <a:rPr kumimoji="0" lang="en-US" sz="1200" b="1" i="0" u="none" strike="noStrike" kern="1200" cap="none" spc="0" normalizeH="0" noProof="0" dirty="0" err="1">
                <a:ln>
                  <a:noFill/>
                </a:ln>
                <a:solidFill>
                  <a:schemeClr val="tx2">
                    <a:lumMod val="50000"/>
                  </a:schemeClr>
                </a:solidFill>
                <a:effectLst/>
                <a:uLnTx/>
                <a:uFillTx/>
                <a:latin typeface="Cambria" panose="02040503050406030204" pitchFamily="18" charset="0"/>
                <a:ea typeface="Cambria" panose="02040503050406030204" pitchFamily="18" charset="0"/>
              </a:rPr>
              <a:t>ông</a:t>
            </a:r>
            <a:r>
              <a:rPr kumimoji="0" lang="en-US" sz="1200" b="1" i="0" u="none" strike="noStrike" kern="1200" cap="none" spc="0" normalizeH="0" noProof="0" dirty="0">
                <a:ln>
                  <a:noFill/>
                </a:ln>
                <a:solidFill>
                  <a:schemeClr val="tx2">
                    <a:lumMod val="50000"/>
                  </a:schemeClr>
                </a:solidFill>
                <a:effectLst/>
                <a:uLnTx/>
                <a:uFillTx/>
                <a:latin typeface="Cambria" panose="02040503050406030204" pitchFamily="18" charset="0"/>
                <a:ea typeface="Cambria" panose="02040503050406030204" pitchFamily="18" charset="0"/>
              </a:rPr>
              <a:t> </a:t>
            </a:r>
            <a:r>
              <a:rPr kumimoji="0" lang="en-US" sz="1200" b="1" i="0" u="none" strike="noStrike" kern="1200" cap="none" spc="0" normalizeH="0" noProof="0" dirty="0" err="1">
                <a:ln>
                  <a:noFill/>
                </a:ln>
                <a:solidFill>
                  <a:schemeClr val="tx2">
                    <a:lumMod val="50000"/>
                  </a:schemeClr>
                </a:solidFill>
                <a:effectLst/>
                <a:uLnTx/>
                <a:uFillTx/>
                <a:latin typeface="Cambria" panose="02040503050406030204" pitchFamily="18" charset="0"/>
                <a:ea typeface="Cambria" panose="02040503050406030204" pitchFamily="18" charset="0"/>
              </a:rPr>
              <a:t>bụt</a:t>
            </a:r>
            <a:r>
              <a:rPr kumimoji="0" lang="en-US" sz="1200" b="1" i="0" u="none" strike="noStrike" kern="1200" cap="none" spc="0" normalizeH="0" noProof="0" dirty="0">
                <a:ln>
                  <a:noFill/>
                </a:ln>
                <a:solidFill>
                  <a:schemeClr val="tx2">
                    <a:lumMod val="50000"/>
                  </a:schemeClr>
                </a:solidFill>
                <a:effectLst/>
                <a:uLnTx/>
                <a:uFillTx/>
                <a:latin typeface="Cambria" panose="02040503050406030204" pitchFamily="18" charset="0"/>
                <a:ea typeface="Cambria" panose="02040503050406030204" pitchFamily="18" charset="0"/>
              </a:rPr>
              <a:t> </a:t>
            </a:r>
            <a:r>
              <a:rPr kumimoji="0" lang="en-US" sz="1200" b="1" i="0" u="none" strike="noStrike" kern="1200" cap="none" spc="0" normalizeH="0" noProof="0" dirty="0" err="1">
                <a:ln>
                  <a:noFill/>
                </a:ln>
                <a:solidFill>
                  <a:schemeClr val="tx2">
                    <a:lumMod val="50000"/>
                  </a:schemeClr>
                </a:solidFill>
                <a:effectLst/>
                <a:uLnTx/>
                <a:uFillTx/>
                <a:latin typeface="Cambria" panose="02040503050406030204" pitchFamily="18" charset="0"/>
                <a:ea typeface="Cambria" panose="02040503050406030204" pitchFamily="18" charset="0"/>
              </a:rPr>
              <a:t>trong</a:t>
            </a:r>
            <a:r>
              <a:rPr kumimoji="0" lang="en-US" sz="1200" b="1" i="0" u="none" strike="noStrike" kern="1200" cap="none" spc="0" normalizeH="0" noProof="0" dirty="0">
                <a:ln>
                  <a:noFill/>
                </a:ln>
                <a:solidFill>
                  <a:schemeClr val="tx2">
                    <a:lumMod val="50000"/>
                  </a:schemeClr>
                </a:solidFill>
                <a:effectLst/>
                <a:uLnTx/>
                <a:uFillTx/>
                <a:latin typeface="Cambria" panose="02040503050406030204" pitchFamily="18" charset="0"/>
                <a:ea typeface="Cambria" panose="02040503050406030204" pitchFamily="18" charset="0"/>
              </a:rPr>
              <a:t> </a:t>
            </a:r>
            <a:r>
              <a:rPr kumimoji="0" lang="en-US" sz="1200" b="1" i="0" u="none" strike="noStrike" kern="1200" cap="none" spc="0" normalizeH="0" noProof="0" dirty="0" err="1">
                <a:ln>
                  <a:noFill/>
                </a:ln>
                <a:solidFill>
                  <a:schemeClr val="tx2">
                    <a:lumMod val="50000"/>
                  </a:schemeClr>
                </a:solidFill>
                <a:effectLst/>
                <a:uLnTx/>
                <a:uFillTx/>
                <a:latin typeface="Cambria" panose="02040503050406030204" pitchFamily="18" charset="0"/>
                <a:ea typeface="Cambria" panose="02040503050406030204" pitchFamily="18" charset="0"/>
              </a:rPr>
              <a:t>câu</a:t>
            </a:r>
            <a:r>
              <a:rPr kumimoji="0" lang="en-US" sz="1200" b="1" i="0" u="none" strike="noStrike" kern="1200" cap="none" spc="0" normalizeH="0" noProof="0" dirty="0">
                <a:ln>
                  <a:noFill/>
                </a:ln>
                <a:solidFill>
                  <a:schemeClr val="tx2">
                    <a:lumMod val="50000"/>
                  </a:schemeClr>
                </a:solidFill>
                <a:effectLst/>
                <a:uLnTx/>
                <a:uFillTx/>
                <a:latin typeface="Cambria" panose="02040503050406030204" pitchFamily="18" charset="0"/>
                <a:ea typeface="Cambria" panose="02040503050406030204" pitchFamily="18" charset="0"/>
              </a:rPr>
              <a:t> </a:t>
            </a:r>
            <a:r>
              <a:rPr kumimoji="0" lang="en-US" sz="1200" b="1" i="0" u="none" strike="noStrike" kern="1200" cap="none" spc="0" normalizeH="0" noProof="0" dirty="0" err="1">
                <a:ln>
                  <a:noFill/>
                </a:ln>
                <a:solidFill>
                  <a:schemeClr val="tx2">
                    <a:lumMod val="50000"/>
                  </a:schemeClr>
                </a:solidFill>
                <a:effectLst/>
                <a:uLnTx/>
                <a:uFillTx/>
                <a:latin typeface="Cambria" panose="02040503050406030204" pitchFamily="18" charset="0"/>
                <a:ea typeface="Cambria" panose="02040503050406030204" pitchFamily="18" charset="0"/>
              </a:rPr>
              <a:t>chuyện</a:t>
            </a:r>
            <a:r>
              <a:rPr kumimoji="0" lang="en-US" sz="1200" b="1" i="0" u="none" strike="noStrike" kern="1200" cap="none" spc="0" normalizeH="0" noProof="0" dirty="0">
                <a:ln>
                  <a:noFill/>
                </a:ln>
                <a:solidFill>
                  <a:schemeClr val="tx2">
                    <a:lumMod val="50000"/>
                  </a:schemeClr>
                </a:solidFill>
                <a:effectLst/>
                <a:uLnTx/>
                <a:uFillTx/>
                <a:latin typeface="Cambria" panose="02040503050406030204" pitchFamily="18" charset="0"/>
                <a:ea typeface="Cambria" panose="02040503050406030204" pitchFamily="18" charset="0"/>
              </a:rPr>
              <a:t> </a:t>
            </a:r>
            <a:r>
              <a:rPr kumimoji="0" lang="en-US" sz="1200" b="1" i="0" u="none" strike="noStrike" kern="1200" cap="none" spc="0" normalizeH="0" noProof="0" dirty="0" err="1">
                <a:ln>
                  <a:noFill/>
                </a:ln>
                <a:solidFill>
                  <a:schemeClr val="tx2">
                    <a:lumMod val="50000"/>
                  </a:schemeClr>
                </a:solidFill>
                <a:effectLst/>
                <a:uLnTx/>
                <a:uFillTx/>
                <a:latin typeface="Cambria" panose="02040503050406030204" pitchFamily="18" charset="0"/>
                <a:ea typeface="Cambria" panose="02040503050406030204" pitchFamily="18" charset="0"/>
              </a:rPr>
              <a:t>chính</a:t>
            </a:r>
            <a:r>
              <a:rPr kumimoji="0" lang="en-US" sz="1200" b="1" i="0" u="none" strike="noStrike" kern="1200" cap="none" spc="0" normalizeH="0" noProof="0" dirty="0">
                <a:ln>
                  <a:noFill/>
                </a:ln>
                <a:solidFill>
                  <a:schemeClr val="tx2">
                    <a:lumMod val="50000"/>
                  </a:schemeClr>
                </a:solidFill>
                <a:effectLst/>
                <a:uLnTx/>
                <a:uFillTx/>
                <a:latin typeface="Cambria" panose="02040503050406030204" pitchFamily="18" charset="0"/>
                <a:ea typeface="Cambria" panose="02040503050406030204" pitchFamily="18" charset="0"/>
              </a:rPr>
              <a:t> </a:t>
            </a:r>
            <a:r>
              <a:rPr kumimoji="0" lang="en-US" sz="1200" b="1" i="0" u="none" strike="noStrike" kern="1200" cap="none" spc="0" normalizeH="0" noProof="0" dirty="0" err="1">
                <a:ln>
                  <a:noFill/>
                </a:ln>
                <a:solidFill>
                  <a:schemeClr val="tx2">
                    <a:lumMod val="50000"/>
                  </a:schemeClr>
                </a:solidFill>
                <a:effectLst/>
                <a:uLnTx/>
                <a:uFillTx/>
                <a:latin typeface="Cambria" panose="02040503050406030204" pitchFamily="18" charset="0"/>
                <a:ea typeface="Cambria" panose="02040503050406030204" pitchFamily="18" charset="0"/>
              </a:rPr>
              <a:t>là</a:t>
            </a:r>
            <a:r>
              <a:rPr kumimoji="0" lang="en-US" sz="1200" b="1" i="0" u="none" strike="noStrike" kern="1200" cap="none" spc="0" normalizeH="0" noProof="0" dirty="0">
                <a:ln>
                  <a:noFill/>
                </a:ln>
                <a:solidFill>
                  <a:schemeClr val="tx2">
                    <a:lumMod val="50000"/>
                  </a:schemeClr>
                </a:solidFill>
                <a:effectLst/>
                <a:uLnTx/>
                <a:uFillTx/>
                <a:latin typeface="Cambria" panose="02040503050406030204" pitchFamily="18" charset="0"/>
                <a:ea typeface="Cambria" panose="02040503050406030204" pitchFamily="18" charset="0"/>
              </a:rPr>
              <a:t> </a:t>
            </a:r>
            <a:r>
              <a:rPr kumimoji="0" lang="en-US" sz="1200" b="1" i="0" u="none" strike="noStrike" kern="1200" cap="none" spc="0" normalizeH="0" noProof="0" dirty="0" err="1">
                <a:ln>
                  <a:noFill/>
                </a:ln>
                <a:solidFill>
                  <a:schemeClr val="tx2">
                    <a:lumMod val="50000"/>
                  </a:schemeClr>
                </a:solidFill>
                <a:effectLst/>
                <a:uLnTx/>
                <a:uFillTx/>
                <a:latin typeface="Cambria" panose="02040503050406030204" pitchFamily="18" charset="0"/>
                <a:ea typeface="Cambria" panose="02040503050406030204" pitchFamily="18" charset="0"/>
              </a:rPr>
              <a:t>người</a:t>
            </a:r>
            <a:r>
              <a:rPr kumimoji="0" lang="en-US" sz="1200" b="1" i="0" u="none" strike="noStrike" kern="1200" cap="none" spc="0" normalizeH="0" noProof="0" dirty="0">
                <a:ln>
                  <a:noFill/>
                </a:ln>
                <a:solidFill>
                  <a:schemeClr val="tx2">
                    <a:lumMod val="50000"/>
                  </a:schemeClr>
                </a:solidFill>
                <a:effectLst/>
                <a:uLnTx/>
                <a:uFillTx/>
                <a:latin typeface="Cambria" panose="02040503050406030204" pitchFamily="18" charset="0"/>
                <a:ea typeface="Cambria" panose="02040503050406030204" pitchFamily="18" charset="0"/>
              </a:rPr>
              <a:t> </a:t>
            </a:r>
            <a:r>
              <a:rPr kumimoji="0" lang="en-US" sz="1200" b="1" i="0" u="none" strike="noStrike" kern="1200" cap="none" spc="0" normalizeH="0" noProof="0" dirty="0" err="1">
                <a:ln>
                  <a:noFill/>
                </a:ln>
                <a:solidFill>
                  <a:schemeClr val="tx2">
                    <a:lumMod val="50000"/>
                  </a:schemeClr>
                </a:solidFill>
                <a:effectLst/>
                <a:uLnTx/>
                <a:uFillTx/>
                <a:latin typeface="Cambria" panose="02040503050406030204" pitchFamily="18" charset="0"/>
                <a:ea typeface="Cambria" panose="02040503050406030204" pitchFamily="18" charset="0"/>
              </a:rPr>
              <a:t>nhạc</a:t>
            </a:r>
            <a:r>
              <a:rPr kumimoji="0" lang="en-US" sz="1200" b="1" i="0" u="none" strike="noStrike" kern="1200" cap="none" spc="0" normalizeH="0" noProof="0" dirty="0">
                <a:ln>
                  <a:noFill/>
                </a:ln>
                <a:solidFill>
                  <a:schemeClr val="tx2">
                    <a:lumMod val="50000"/>
                  </a:schemeClr>
                </a:solidFill>
                <a:effectLst/>
                <a:uLnTx/>
                <a:uFillTx/>
                <a:latin typeface="Cambria" panose="02040503050406030204" pitchFamily="18" charset="0"/>
                <a:ea typeface="Cambria" panose="02040503050406030204" pitchFamily="18" charset="0"/>
              </a:rPr>
              <a:t> </a:t>
            </a:r>
            <a:r>
              <a:rPr kumimoji="0" lang="en-US" sz="1200" b="1" i="0" u="none" strike="noStrike" kern="1200" cap="none" spc="0" normalizeH="0" noProof="0" dirty="0" err="1">
                <a:ln>
                  <a:noFill/>
                </a:ln>
                <a:solidFill>
                  <a:schemeClr val="tx2">
                    <a:lumMod val="50000"/>
                  </a:schemeClr>
                </a:solidFill>
                <a:effectLst/>
                <a:uLnTx/>
                <a:uFillTx/>
                <a:latin typeface="Cambria" panose="02040503050406030204" pitchFamily="18" charset="0"/>
                <a:ea typeface="Cambria" panose="02040503050406030204" pitchFamily="18" charset="0"/>
              </a:rPr>
              <a:t>sĩ</a:t>
            </a:r>
            <a:r>
              <a:rPr kumimoji="0" lang="en-US" sz="1200" b="1" i="0" u="none" strike="noStrike" kern="1200" cap="none" spc="0" normalizeH="0" noProof="0" dirty="0">
                <a:ln>
                  <a:noFill/>
                </a:ln>
                <a:solidFill>
                  <a:schemeClr val="tx2">
                    <a:lumMod val="50000"/>
                  </a:schemeClr>
                </a:solidFill>
                <a:effectLst/>
                <a:uLnTx/>
                <a:uFillTx/>
                <a:latin typeface="Cambria" panose="02040503050406030204" pitchFamily="18" charset="0"/>
                <a:ea typeface="Cambria" panose="02040503050406030204" pitchFamily="18" charset="0"/>
              </a:rPr>
              <a:t>, </a:t>
            </a:r>
            <a:r>
              <a:rPr kumimoji="0" lang="en-US" sz="1200" b="1" i="0" u="none" strike="noStrike" kern="1200" cap="none" spc="0" normalizeH="0" noProof="0" dirty="0" err="1">
                <a:ln>
                  <a:noFill/>
                </a:ln>
                <a:solidFill>
                  <a:schemeClr val="tx2">
                    <a:lumMod val="50000"/>
                  </a:schemeClr>
                </a:solidFill>
                <a:effectLst/>
                <a:uLnTx/>
                <a:uFillTx/>
                <a:latin typeface="Cambria" panose="02040503050406030204" pitchFamily="18" charset="0"/>
                <a:ea typeface="Cambria" panose="02040503050406030204" pitchFamily="18" charset="0"/>
              </a:rPr>
              <a:t>vì</a:t>
            </a:r>
            <a:r>
              <a:rPr kumimoji="0" lang="en-US" sz="1200" b="1" i="0" u="none" strike="noStrike" kern="1200" cap="none" spc="0" normalizeH="0" noProof="0" dirty="0">
                <a:ln>
                  <a:noFill/>
                </a:ln>
                <a:solidFill>
                  <a:schemeClr val="tx2">
                    <a:lumMod val="50000"/>
                  </a:schemeClr>
                </a:solidFill>
                <a:effectLst/>
                <a:uLnTx/>
                <a:uFillTx/>
                <a:latin typeface="Cambria" panose="02040503050406030204" pitchFamily="18" charset="0"/>
                <a:ea typeface="Cambria" panose="02040503050406030204" pitchFamily="18" charset="0"/>
              </a:rPr>
              <a:t> </a:t>
            </a:r>
            <a:r>
              <a:rPr kumimoji="0" lang="en-US" sz="1200" b="1" i="0" u="none" strike="noStrike" kern="1200" cap="none" spc="0" normalizeH="0" noProof="0" dirty="0" err="1">
                <a:ln>
                  <a:noFill/>
                </a:ln>
                <a:solidFill>
                  <a:schemeClr val="tx2">
                    <a:lumMod val="50000"/>
                  </a:schemeClr>
                </a:solidFill>
                <a:effectLst/>
                <a:uLnTx/>
                <a:uFillTx/>
                <a:latin typeface="Cambria" panose="02040503050406030204" pitchFamily="18" charset="0"/>
                <a:ea typeface="Cambria" panose="02040503050406030204" pitchFamily="18" charset="0"/>
              </a:rPr>
              <a:t>ông</a:t>
            </a:r>
            <a:r>
              <a:rPr kumimoji="0" lang="en-US" sz="1200" b="1" i="0" u="none" strike="noStrike" kern="1200" cap="none" spc="0" normalizeH="0" noProof="0" dirty="0">
                <a:ln>
                  <a:noFill/>
                </a:ln>
                <a:solidFill>
                  <a:schemeClr val="tx2">
                    <a:lumMod val="50000"/>
                  </a:schemeClr>
                </a:solidFill>
                <a:effectLst/>
                <a:uLnTx/>
                <a:uFillTx/>
                <a:latin typeface="Cambria" panose="02040503050406030204" pitchFamily="18" charset="0"/>
                <a:ea typeface="Cambria" panose="02040503050406030204" pitchFamily="18" charset="0"/>
              </a:rPr>
              <a:t> </a:t>
            </a:r>
            <a:r>
              <a:rPr kumimoji="0" lang="en-US" sz="1200" b="1" i="0" u="none" strike="noStrike" kern="1200" cap="none" spc="0" normalizeH="0" noProof="0" dirty="0" err="1">
                <a:ln>
                  <a:noFill/>
                </a:ln>
                <a:solidFill>
                  <a:schemeClr val="tx2">
                    <a:lumMod val="50000"/>
                  </a:schemeClr>
                </a:solidFill>
                <a:effectLst/>
                <a:uLnTx/>
                <a:uFillTx/>
                <a:latin typeface="Cambria" panose="02040503050406030204" pitchFamily="18" charset="0"/>
                <a:ea typeface="Cambria" panose="02040503050406030204" pitchFamily="18" charset="0"/>
              </a:rPr>
              <a:t>rất</a:t>
            </a:r>
            <a:r>
              <a:rPr kumimoji="0" lang="en-US" sz="1200" b="1" i="0" u="none" strike="noStrike" kern="1200" cap="none" spc="0" normalizeH="0" noProof="0" dirty="0">
                <a:ln>
                  <a:noFill/>
                </a:ln>
                <a:solidFill>
                  <a:schemeClr val="tx2">
                    <a:lumMod val="50000"/>
                  </a:schemeClr>
                </a:solidFill>
                <a:effectLst/>
                <a:uLnTx/>
                <a:uFillTx/>
                <a:latin typeface="Cambria" panose="02040503050406030204" pitchFamily="18" charset="0"/>
                <a:ea typeface="Cambria" panose="02040503050406030204" pitchFamily="18" charset="0"/>
              </a:rPr>
              <a:t> </a:t>
            </a:r>
            <a:r>
              <a:rPr kumimoji="0" lang="en-US" sz="1200" b="1" i="0" u="none" strike="noStrike" kern="1200" cap="none" spc="0" normalizeH="0" noProof="0" dirty="0" err="1">
                <a:ln>
                  <a:noFill/>
                </a:ln>
                <a:solidFill>
                  <a:schemeClr val="tx2">
                    <a:lumMod val="50000"/>
                  </a:schemeClr>
                </a:solidFill>
                <a:effectLst/>
                <a:uLnTx/>
                <a:uFillTx/>
                <a:latin typeface="Cambria" panose="02040503050406030204" pitchFamily="18" charset="0"/>
                <a:ea typeface="Cambria" panose="02040503050406030204" pitchFamily="18" charset="0"/>
              </a:rPr>
              <a:t>nhân</a:t>
            </a:r>
            <a:r>
              <a:rPr kumimoji="0" lang="en-US" sz="1200" b="1" i="0" u="none" strike="noStrike" kern="1200" cap="none" spc="0" normalizeH="0" noProof="0" dirty="0">
                <a:ln>
                  <a:noFill/>
                </a:ln>
                <a:solidFill>
                  <a:schemeClr val="tx2">
                    <a:lumMod val="50000"/>
                  </a:schemeClr>
                </a:solidFill>
                <a:effectLst/>
                <a:uLnTx/>
                <a:uFillTx/>
                <a:latin typeface="Cambria" panose="02040503050406030204" pitchFamily="18" charset="0"/>
                <a:ea typeface="Cambria" panose="02040503050406030204" pitchFamily="18" charset="0"/>
              </a:rPr>
              <a:t> </a:t>
            </a:r>
            <a:r>
              <a:rPr kumimoji="0" lang="en-US" sz="1200" b="1" i="0" u="none" strike="noStrike" kern="1200" cap="none" spc="0" normalizeH="0" noProof="0" dirty="0" err="1">
                <a:ln>
                  <a:noFill/>
                </a:ln>
                <a:solidFill>
                  <a:schemeClr val="tx2">
                    <a:lumMod val="50000"/>
                  </a:schemeClr>
                </a:solidFill>
                <a:effectLst/>
                <a:uLnTx/>
                <a:uFillTx/>
                <a:latin typeface="Cambria" panose="02040503050406030204" pitchFamily="18" charset="0"/>
                <a:ea typeface="Cambria" panose="02040503050406030204" pitchFamily="18" charset="0"/>
              </a:rPr>
              <a:t>hậu</a:t>
            </a:r>
            <a:r>
              <a:rPr kumimoji="0" lang="en-US" sz="1200" b="1" i="0" u="none" strike="noStrike" kern="1200" cap="none" spc="0" normalizeH="0" noProof="0" dirty="0">
                <a:ln>
                  <a:noFill/>
                </a:ln>
                <a:solidFill>
                  <a:schemeClr val="tx2">
                    <a:lumMod val="50000"/>
                  </a:schemeClr>
                </a:solidFill>
                <a:effectLst/>
                <a:uLnTx/>
                <a:uFillTx/>
                <a:latin typeface="Cambria" panose="02040503050406030204" pitchFamily="18" charset="0"/>
                <a:ea typeface="Cambria" panose="02040503050406030204" pitchFamily="18" charset="0"/>
              </a:rPr>
              <a:t> </a:t>
            </a:r>
            <a:r>
              <a:rPr kumimoji="0" lang="en-US" sz="1200" b="1" i="0" u="none" strike="noStrike" kern="1200" cap="none" spc="0" normalizeH="0" noProof="0" dirty="0" err="1">
                <a:ln>
                  <a:noFill/>
                </a:ln>
                <a:solidFill>
                  <a:schemeClr val="tx2">
                    <a:lumMod val="50000"/>
                  </a:schemeClr>
                </a:solidFill>
                <a:effectLst/>
                <a:uLnTx/>
                <a:uFillTx/>
                <a:latin typeface="Cambria" panose="02040503050406030204" pitchFamily="18" charset="0"/>
                <a:ea typeface="Cambria" panose="02040503050406030204" pitchFamily="18" charset="0"/>
              </a:rPr>
              <a:t>đã</a:t>
            </a:r>
            <a:r>
              <a:rPr kumimoji="0" lang="en-US" sz="1200" b="1" i="0" u="none" strike="noStrike" kern="1200" cap="none" spc="0" normalizeH="0" noProof="0" dirty="0">
                <a:ln>
                  <a:noFill/>
                </a:ln>
                <a:solidFill>
                  <a:schemeClr val="tx2">
                    <a:lumMod val="50000"/>
                  </a:schemeClr>
                </a:solidFill>
                <a:effectLst/>
                <a:uLnTx/>
                <a:uFillTx/>
                <a:latin typeface="Cambria" panose="02040503050406030204" pitchFamily="18" charset="0"/>
                <a:ea typeface="Cambria" panose="02040503050406030204" pitchFamily="18" charset="0"/>
              </a:rPr>
              <a:t> ra </a:t>
            </a:r>
            <a:r>
              <a:rPr kumimoji="0" lang="en-US" sz="1200" b="1" i="0" u="none" strike="noStrike" kern="1200" cap="none" spc="0" normalizeH="0" noProof="0" dirty="0" err="1">
                <a:ln>
                  <a:noFill/>
                </a:ln>
                <a:solidFill>
                  <a:schemeClr val="tx2">
                    <a:lumMod val="50000"/>
                  </a:schemeClr>
                </a:solidFill>
                <a:effectLst/>
                <a:uLnTx/>
                <a:uFillTx/>
                <a:latin typeface="Cambria" panose="02040503050406030204" pitchFamily="18" charset="0"/>
                <a:ea typeface="Cambria" panose="02040503050406030204" pitchFamily="18" charset="0"/>
              </a:rPr>
              <a:t>tay</a:t>
            </a:r>
            <a:r>
              <a:rPr kumimoji="0" lang="en-US" sz="1200" b="1" i="0" u="none" strike="noStrike" kern="1200" cap="none" spc="0" normalizeH="0" noProof="0" dirty="0">
                <a:ln>
                  <a:noFill/>
                </a:ln>
                <a:solidFill>
                  <a:schemeClr val="tx2">
                    <a:lumMod val="50000"/>
                  </a:schemeClr>
                </a:solidFill>
                <a:effectLst/>
                <a:uLnTx/>
                <a:uFillTx/>
                <a:latin typeface="Cambria" panose="02040503050406030204" pitchFamily="18" charset="0"/>
                <a:ea typeface="Cambria" panose="02040503050406030204" pitchFamily="18" charset="0"/>
              </a:rPr>
              <a:t> </a:t>
            </a:r>
            <a:r>
              <a:rPr kumimoji="0" lang="en-US" sz="1200" b="1" i="0" u="none" strike="noStrike" kern="1200" cap="none" spc="0" normalizeH="0" noProof="0" dirty="0" err="1">
                <a:ln>
                  <a:noFill/>
                </a:ln>
                <a:solidFill>
                  <a:schemeClr val="tx2">
                    <a:lumMod val="50000"/>
                  </a:schemeClr>
                </a:solidFill>
                <a:effectLst/>
                <a:uLnTx/>
                <a:uFillTx/>
                <a:latin typeface="Cambria" panose="02040503050406030204" pitchFamily="18" charset="0"/>
                <a:ea typeface="Cambria" panose="02040503050406030204" pitchFamily="18" charset="0"/>
              </a:rPr>
              <a:t>giúp</a:t>
            </a:r>
            <a:r>
              <a:rPr kumimoji="0" lang="en-US" sz="1200" b="1" i="0" u="none" strike="noStrike" kern="1200" cap="none" spc="0" normalizeH="0" noProof="0" dirty="0">
                <a:ln>
                  <a:noFill/>
                </a:ln>
                <a:solidFill>
                  <a:schemeClr val="tx2">
                    <a:lumMod val="50000"/>
                  </a:schemeClr>
                </a:solidFill>
                <a:effectLst/>
                <a:uLnTx/>
                <a:uFillTx/>
                <a:latin typeface="Cambria" panose="02040503050406030204" pitchFamily="18" charset="0"/>
                <a:ea typeface="Cambria" panose="02040503050406030204" pitchFamily="18" charset="0"/>
              </a:rPr>
              <a:t> </a:t>
            </a:r>
            <a:r>
              <a:rPr kumimoji="0" lang="en-US" sz="1200" b="1" i="0" u="none" strike="noStrike" kern="1200" cap="none" spc="0" normalizeH="0" noProof="0" dirty="0" err="1">
                <a:ln>
                  <a:noFill/>
                </a:ln>
                <a:solidFill>
                  <a:schemeClr val="tx2">
                    <a:lumMod val="50000"/>
                  </a:schemeClr>
                </a:solidFill>
                <a:effectLst/>
                <a:uLnTx/>
                <a:uFillTx/>
                <a:latin typeface="Cambria" panose="02040503050406030204" pitchFamily="18" charset="0"/>
                <a:ea typeface="Cambria" panose="02040503050406030204" pitchFamily="18" charset="0"/>
              </a:rPr>
              <a:t>đỡ</a:t>
            </a:r>
            <a:r>
              <a:rPr kumimoji="0" lang="en-US" sz="1200" b="1" i="0" u="none" strike="noStrike" kern="1200" cap="none" spc="0" normalizeH="0" noProof="0" dirty="0">
                <a:ln>
                  <a:noFill/>
                </a:ln>
                <a:solidFill>
                  <a:schemeClr val="tx2">
                    <a:lumMod val="50000"/>
                  </a:schemeClr>
                </a:solidFill>
                <a:effectLst/>
                <a:uLnTx/>
                <a:uFillTx/>
                <a:latin typeface="Cambria" panose="02040503050406030204" pitchFamily="18" charset="0"/>
                <a:ea typeface="Cambria" panose="02040503050406030204" pitchFamily="18" charset="0"/>
              </a:rPr>
              <a:t> </a:t>
            </a:r>
            <a:r>
              <a:rPr kumimoji="0" lang="en-US" sz="1200" b="1" i="0" u="none" strike="noStrike" kern="1200" cap="none" spc="0" normalizeH="0" noProof="0" dirty="0" err="1">
                <a:ln>
                  <a:noFill/>
                </a:ln>
                <a:solidFill>
                  <a:schemeClr val="tx2">
                    <a:lumMod val="50000"/>
                  </a:schemeClr>
                </a:solidFill>
                <a:effectLst/>
                <a:uLnTx/>
                <a:uFillTx/>
                <a:latin typeface="Cambria" panose="02040503050406030204" pitchFamily="18" charset="0"/>
                <a:ea typeface="Cambria" panose="02040503050406030204" pitchFamily="18" charset="0"/>
              </a:rPr>
              <a:t>cô</a:t>
            </a:r>
            <a:r>
              <a:rPr kumimoji="0" lang="en-US" sz="1200" b="1" i="0" u="none" strike="noStrike" kern="1200" cap="none" spc="0" normalizeH="0" noProof="0" dirty="0">
                <a:ln>
                  <a:noFill/>
                </a:ln>
                <a:solidFill>
                  <a:schemeClr val="tx2">
                    <a:lumMod val="50000"/>
                  </a:schemeClr>
                </a:solidFill>
                <a:effectLst/>
                <a:uLnTx/>
                <a:uFillTx/>
                <a:latin typeface="Cambria" panose="02040503050406030204" pitchFamily="18" charset="0"/>
                <a:ea typeface="Cambria" panose="02040503050406030204" pitchFamily="18" charset="0"/>
              </a:rPr>
              <a:t> </a:t>
            </a:r>
            <a:r>
              <a:rPr kumimoji="0" lang="en-US" sz="1200" b="1" i="0" u="none" strike="noStrike" kern="1200" cap="none" spc="0" normalizeH="0" noProof="0" dirty="0" err="1">
                <a:ln>
                  <a:noFill/>
                </a:ln>
                <a:solidFill>
                  <a:schemeClr val="tx2">
                    <a:lumMod val="50000"/>
                  </a:schemeClr>
                </a:solidFill>
                <a:effectLst/>
                <a:uLnTx/>
                <a:uFillTx/>
                <a:latin typeface="Cambria" panose="02040503050406030204" pitchFamily="18" charset="0"/>
                <a:ea typeface="Cambria" panose="02040503050406030204" pitchFamily="18" charset="0"/>
              </a:rPr>
              <a:t>bé</a:t>
            </a:r>
            <a:r>
              <a:rPr kumimoji="0" lang="en-US" sz="1200" b="1" i="0" u="none" strike="noStrike" kern="1200" cap="none" spc="0" normalizeH="0" noProof="0" dirty="0">
                <a:ln>
                  <a:noFill/>
                </a:ln>
                <a:solidFill>
                  <a:schemeClr val="tx2">
                    <a:lumMod val="50000"/>
                  </a:schemeClr>
                </a:solidFill>
                <a:effectLst/>
                <a:uLnTx/>
                <a:uFillTx/>
                <a:latin typeface="Cambria" panose="02040503050406030204" pitchFamily="18" charset="0"/>
                <a:ea typeface="Cambria" panose="02040503050406030204" pitchFamily="18" charset="0"/>
              </a:rPr>
              <a:t> Mai. </a:t>
            </a:r>
            <a:r>
              <a:rPr lang="vi-VN" sz="1200" b="1" dirty="0">
                <a:solidFill>
                  <a:schemeClr val="tx2">
                    <a:lumMod val="50000"/>
                  </a:schemeClr>
                </a:solidFill>
                <a:latin typeface="Cambria" panose="02040503050406030204" pitchFamily="18" charset="0"/>
                <a:ea typeface="Cambria" panose="02040503050406030204" pitchFamily="18" charset="0"/>
              </a:rPr>
              <a:t>ông </a:t>
            </a:r>
            <a:r>
              <a:rPr lang="vi-VN" sz="1200" b="1" dirty="0" err="1">
                <a:solidFill>
                  <a:schemeClr val="tx2">
                    <a:lumMod val="50000"/>
                  </a:schemeClr>
                </a:solidFill>
                <a:latin typeface="Cambria" panose="02040503050406030204" pitchFamily="18" charset="0"/>
                <a:ea typeface="Cambria" panose="02040503050406030204" pitchFamily="18" charset="0"/>
              </a:rPr>
              <a:t>nhạc</a:t>
            </a:r>
            <a:r>
              <a:rPr lang="vi-VN" sz="1200" b="1" dirty="0">
                <a:solidFill>
                  <a:schemeClr val="tx2">
                    <a:lumMod val="50000"/>
                  </a:schemeClr>
                </a:solidFill>
                <a:latin typeface="Cambria" panose="02040503050406030204" pitchFamily="18" charset="0"/>
                <a:ea typeface="Cambria" panose="02040503050406030204" pitchFamily="18" charset="0"/>
              </a:rPr>
              <a:t> </a:t>
            </a:r>
            <a:r>
              <a:rPr lang="vi-VN" sz="1200" b="1" dirty="0" err="1">
                <a:solidFill>
                  <a:schemeClr val="tx2">
                    <a:lumMod val="50000"/>
                  </a:schemeClr>
                </a:solidFill>
                <a:latin typeface="Cambria" panose="02040503050406030204" pitchFamily="18" charset="0"/>
                <a:ea typeface="Cambria" panose="02040503050406030204" pitchFamily="18" charset="0"/>
              </a:rPr>
              <a:t>sĩ</a:t>
            </a:r>
            <a:r>
              <a:rPr lang="vi-VN" sz="1200" b="1" dirty="0">
                <a:solidFill>
                  <a:schemeClr val="tx2">
                    <a:lumMod val="50000"/>
                  </a:schemeClr>
                </a:solidFill>
                <a:latin typeface="Cambria" panose="02040503050406030204" pitchFamily="18" charset="0"/>
                <a:ea typeface="Cambria" panose="02040503050406030204" pitchFamily="18" charset="0"/>
              </a:rPr>
              <a:t> </a:t>
            </a:r>
            <a:r>
              <a:rPr lang="vi-VN" sz="1200" b="1" dirty="0" err="1">
                <a:solidFill>
                  <a:schemeClr val="tx2">
                    <a:lumMod val="50000"/>
                  </a:schemeClr>
                </a:solidFill>
                <a:latin typeface="Cambria" panose="02040503050406030204" pitchFamily="18" charset="0"/>
                <a:ea typeface="Cambria" panose="02040503050406030204" pitchFamily="18" charset="0"/>
              </a:rPr>
              <a:t>đã</a:t>
            </a:r>
            <a:r>
              <a:rPr lang="vi-VN" sz="1200" b="1" dirty="0">
                <a:solidFill>
                  <a:schemeClr val="tx2">
                    <a:lumMod val="50000"/>
                  </a:schemeClr>
                </a:solidFill>
                <a:latin typeface="Cambria" panose="02040503050406030204" pitchFamily="18" charset="0"/>
                <a:ea typeface="Cambria" panose="02040503050406030204" pitchFamily="18" charset="0"/>
              </a:rPr>
              <a:t> </a:t>
            </a:r>
            <a:r>
              <a:rPr lang="vi-VN" sz="1200" b="1" dirty="0" err="1">
                <a:solidFill>
                  <a:schemeClr val="tx2">
                    <a:lumMod val="50000"/>
                  </a:schemeClr>
                </a:solidFill>
                <a:latin typeface="Cambria" panose="02040503050406030204" pitchFamily="18" charset="0"/>
                <a:ea typeface="Cambria" panose="02040503050406030204" pitchFamily="18" charset="0"/>
              </a:rPr>
              <a:t>xuất</a:t>
            </a:r>
            <a:r>
              <a:rPr lang="vi-VN" sz="1200" b="1" dirty="0">
                <a:solidFill>
                  <a:schemeClr val="tx2">
                    <a:lumMod val="50000"/>
                  </a:schemeClr>
                </a:solidFill>
                <a:latin typeface="Cambria" panose="02040503050406030204" pitchFamily="18" charset="0"/>
                <a:ea typeface="Cambria" panose="02040503050406030204" pitchFamily="18" charset="0"/>
              </a:rPr>
              <a:t> </a:t>
            </a:r>
            <a:r>
              <a:rPr lang="vi-VN" sz="1200" b="1" dirty="0" err="1">
                <a:solidFill>
                  <a:schemeClr val="tx2">
                    <a:lumMod val="50000"/>
                  </a:schemeClr>
                </a:solidFill>
                <a:latin typeface="Cambria" panose="02040503050406030204" pitchFamily="18" charset="0"/>
                <a:ea typeface="Cambria" panose="02040503050406030204" pitchFamily="18" charset="0"/>
              </a:rPr>
              <a:t>hiện</a:t>
            </a:r>
            <a:r>
              <a:rPr lang="vi-VN" sz="1200" b="1" dirty="0">
                <a:solidFill>
                  <a:schemeClr val="tx2">
                    <a:lumMod val="50000"/>
                  </a:schemeClr>
                </a:solidFill>
                <a:latin typeface="Cambria" panose="02040503050406030204" pitchFamily="18" charset="0"/>
                <a:ea typeface="Cambria" panose="02040503050406030204" pitchFamily="18" charset="0"/>
              </a:rPr>
              <a:t>, âm </a:t>
            </a:r>
            <a:r>
              <a:rPr lang="vi-VN" sz="1200" b="1" dirty="0" err="1">
                <a:solidFill>
                  <a:schemeClr val="tx2">
                    <a:lumMod val="50000"/>
                  </a:schemeClr>
                </a:solidFill>
                <a:latin typeface="Cambria" panose="02040503050406030204" pitchFamily="18" charset="0"/>
                <a:ea typeface="Cambria" panose="02040503050406030204" pitchFamily="18" charset="0"/>
              </a:rPr>
              <a:t>thầm</a:t>
            </a:r>
            <a:r>
              <a:rPr lang="vi-VN" sz="1200" b="1" dirty="0">
                <a:solidFill>
                  <a:schemeClr val="tx2">
                    <a:lumMod val="50000"/>
                  </a:schemeClr>
                </a:solidFill>
                <a:latin typeface="Cambria" panose="02040503050406030204" pitchFamily="18" charset="0"/>
                <a:ea typeface="Cambria" panose="02040503050406030204" pitchFamily="18" charset="0"/>
              </a:rPr>
              <a:t> </a:t>
            </a:r>
            <a:r>
              <a:rPr lang="vi-VN" sz="1200" b="1" dirty="0" err="1">
                <a:solidFill>
                  <a:schemeClr val="tx2">
                    <a:lumMod val="50000"/>
                  </a:schemeClr>
                </a:solidFill>
                <a:latin typeface="Cambria" panose="02040503050406030204" pitchFamily="18" charset="0"/>
                <a:ea typeface="Cambria" panose="02040503050406030204" pitchFamily="18" charset="0"/>
              </a:rPr>
              <a:t>lắng</a:t>
            </a:r>
            <a:r>
              <a:rPr lang="vi-VN" sz="1200" b="1" dirty="0">
                <a:solidFill>
                  <a:schemeClr val="tx2">
                    <a:lumMod val="50000"/>
                  </a:schemeClr>
                </a:solidFill>
                <a:latin typeface="Cambria" panose="02040503050406030204" pitchFamily="18" charset="0"/>
                <a:ea typeface="Cambria" panose="02040503050406030204" pitchFamily="18" charset="0"/>
              </a:rPr>
              <a:t> nghe </a:t>
            </a:r>
            <a:r>
              <a:rPr lang="vi-VN" sz="1200" b="1" dirty="0" err="1">
                <a:solidFill>
                  <a:schemeClr val="tx2">
                    <a:lumMod val="50000"/>
                  </a:schemeClr>
                </a:solidFill>
                <a:latin typeface="Cambria" panose="02040503050406030204" pitchFamily="18" charset="0"/>
                <a:ea typeface="Cambria" panose="02040503050406030204" pitchFamily="18" charset="0"/>
              </a:rPr>
              <a:t>và</a:t>
            </a:r>
            <a:r>
              <a:rPr lang="vi-VN" sz="1200" b="1" dirty="0">
                <a:solidFill>
                  <a:schemeClr val="tx2">
                    <a:lumMod val="50000"/>
                  </a:schemeClr>
                </a:solidFill>
                <a:latin typeface="Cambria" panose="02040503050406030204" pitchFamily="18" charset="0"/>
                <a:ea typeface="Cambria" panose="02040503050406030204" pitchFamily="18" charset="0"/>
              </a:rPr>
              <a:t> </a:t>
            </a:r>
            <a:r>
              <a:rPr lang="vi-VN" sz="1200" b="1" dirty="0" err="1">
                <a:solidFill>
                  <a:schemeClr val="tx2">
                    <a:lumMod val="50000"/>
                  </a:schemeClr>
                </a:solidFill>
                <a:latin typeface="Cambria" panose="02040503050406030204" pitchFamily="18" charset="0"/>
                <a:ea typeface="Cambria" panose="02040503050406030204" pitchFamily="18" charset="0"/>
              </a:rPr>
              <a:t>hoàn</a:t>
            </a:r>
            <a:r>
              <a:rPr lang="vi-VN" sz="1200" b="1" dirty="0">
                <a:solidFill>
                  <a:schemeClr val="tx2">
                    <a:lumMod val="50000"/>
                  </a:schemeClr>
                </a:solidFill>
                <a:latin typeface="Cambria" panose="02040503050406030204" pitchFamily="18" charset="0"/>
                <a:ea typeface="Cambria" panose="02040503050406030204" pitchFamily="18" charset="0"/>
              </a:rPr>
              <a:t> </a:t>
            </a:r>
            <a:r>
              <a:rPr lang="vi-VN" sz="1200" b="1" dirty="0" err="1">
                <a:solidFill>
                  <a:schemeClr val="tx2">
                    <a:lumMod val="50000"/>
                  </a:schemeClr>
                </a:solidFill>
                <a:latin typeface="Cambria" panose="02040503050406030204" pitchFamily="18" charset="0"/>
                <a:ea typeface="Cambria" panose="02040503050406030204" pitchFamily="18" charset="0"/>
              </a:rPr>
              <a:t>thành</a:t>
            </a:r>
            <a:r>
              <a:rPr lang="vi-VN" sz="1200" b="1" dirty="0">
                <a:solidFill>
                  <a:schemeClr val="tx2">
                    <a:lumMod val="50000"/>
                  </a:schemeClr>
                </a:solidFill>
                <a:latin typeface="Cambria" panose="02040503050406030204" pitchFamily="18" charset="0"/>
                <a:ea typeface="Cambria" panose="02040503050406030204" pitchFamily="18" charset="0"/>
              </a:rPr>
              <a:t> </a:t>
            </a:r>
            <a:r>
              <a:rPr lang="vi-VN" sz="1200" b="1" dirty="0" err="1">
                <a:solidFill>
                  <a:schemeClr val="tx2">
                    <a:lumMod val="50000"/>
                  </a:schemeClr>
                </a:solidFill>
                <a:latin typeface="Cambria" panose="02040503050406030204" pitchFamily="18" charset="0"/>
                <a:ea typeface="Cambria" panose="02040503050406030204" pitchFamily="18" charset="0"/>
              </a:rPr>
              <a:t>nguyện</a:t>
            </a:r>
            <a:r>
              <a:rPr lang="vi-VN" sz="1200" b="1" dirty="0">
                <a:solidFill>
                  <a:schemeClr val="tx2">
                    <a:lumMod val="50000"/>
                  </a:schemeClr>
                </a:solidFill>
                <a:latin typeface="Cambria" panose="02040503050406030204" pitchFamily="18" charset="0"/>
                <a:ea typeface="Cambria" panose="02040503050406030204" pitchFamily="18" charset="0"/>
              </a:rPr>
              <a:t> </a:t>
            </a:r>
            <a:r>
              <a:rPr lang="vi-VN" sz="1200" b="1" dirty="0" err="1">
                <a:solidFill>
                  <a:schemeClr val="tx2">
                    <a:lumMod val="50000"/>
                  </a:schemeClr>
                </a:solidFill>
                <a:latin typeface="Cambria" panose="02040503050406030204" pitchFamily="18" charset="0"/>
                <a:ea typeface="Cambria" panose="02040503050406030204" pitchFamily="18" charset="0"/>
              </a:rPr>
              <a:t>vọng</a:t>
            </a:r>
            <a:r>
              <a:rPr lang="vi-VN" sz="1200" b="1" dirty="0">
                <a:solidFill>
                  <a:schemeClr val="tx2">
                    <a:lumMod val="50000"/>
                  </a:schemeClr>
                </a:solidFill>
                <a:latin typeface="Cambria" panose="02040503050406030204" pitchFamily="18" charset="0"/>
                <a:ea typeface="Cambria" panose="02040503050406030204" pitchFamily="18" charset="0"/>
              </a:rPr>
              <a:t> cho Mai </a:t>
            </a:r>
            <a:r>
              <a:rPr lang="vi-VN" sz="1200" b="1" dirty="0" err="1">
                <a:solidFill>
                  <a:schemeClr val="tx2">
                    <a:lumMod val="50000"/>
                  </a:schemeClr>
                </a:solidFill>
                <a:latin typeface="Cambria" panose="02040503050406030204" pitchFamily="18" charset="0"/>
                <a:ea typeface="Cambria" panose="02040503050406030204" pitchFamily="18" charset="0"/>
              </a:rPr>
              <a:t>mà</a:t>
            </a:r>
            <a:r>
              <a:rPr lang="vi-VN" sz="1200" b="1" dirty="0">
                <a:solidFill>
                  <a:schemeClr val="tx2">
                    <a:lumMod val="50000"/>
                  </a:schemeClr>
                </a:solidFill>
                <a:latin typeface="Cambria" panose="02040503050406030204" pitchFamily="18" charset="0"/>
                <a:ea typeface="Cambria" panose="02040503050406030204" pitchFamily="18" charset="0"/>
              </a:rPr>
              <a:t> không </a:t>
            </a:r>
            <a:r>
              <a:rPr lang="vi-VN" sz="1200" b="1" dirty="0" err="1">
                <a:solidFill>
                  <a:schemeClr val="tx2">
                    <a:lumMod val="50000"/>
                  </a:schemeClr>
                </a:solidFill>
                <a:latin typeface="Cambria" panose="02040503050406030204" pitchFamily="18" charset="0"/>
                <a:ea typeface="Cambria" panose="02040503050406030204" pitchFamily="18" charset="0"/>
              </a:rPr>
              <a:t>cần</a:t>
            </a:r>
            <a:r>
              <a:rPr lang="vi-VN" sz="1200" b="1" dirty="0">
                <a:solidFill>
                  <a:schemeClr val="tx2">
                    <a:lumMod val="50000"/>
                  </a:schemeClr>
                </a:solidFill>
                <a:latin typeface="Cambria" panose="02040503050406030204" pitchFamily="18" charset="0"/>
                <a:ea typeface="Cambria" panose="02040503050406030204" pitchFamily="18" charset="0"/>
              </a:rPr>
              <a:t> </a:t>
            </a:r>
            <a:r>
              <a:rPr lang="vi-VN" sz="1200" b="1" dirty="0" err="1">
                <a:solidFill>
                  <a:schemeClr val="tx2">
                    <a:lumMod val="50000"/>
                  </a:schemeClr>
                </a:solidFill>
                <a:latin typeface="Cambria" panose="02040503050406030204" pitchFamily="18" charset="0"/>
                <a:ea typeface="Cambria" panose="02040503050406030204" pitchFamily="18" charset="0"/>
              </a:rPr>
              <a:t>đền</a:t>
            </a:r>
            <a:r>
              <a:rPr lang="vi-VN" sz="1200" b="1" dirty="0">
                <a:solidFill>
                  <a:schemeClr val="tx2">
                    <a:lumMod val="50000"/>
                  </a:schemeClr>
                </a:solidFill>
                <a:latin typeface="Cambria" panose="02040503050406030204" pitchFamily="18" charset="0"/>
                <a:ea typeface="Cambria" panose="02040503050406030204" pitchFamily="18" charset="0"/>
              </a:rPr>
              <a:t> </a:t>
            </a:r>
            <a:r>
              <a:rPr lang="vi-VN" sz="1200" b="1" dirty="0" err="1">
                <a:solidFill>
                  <a:schemeClr val="tx2">
                    <a:lumMod val="50000"/>
                  </a:schemeClr>
                </a:solidFill>
                <a:latin typeface="Cambria" panose="02040503050406030204" pitchFamily="18" charset="0"/>
                <a:ea typeface="Cambria" panose="02040503050406030204" pitchFamily="18" charset="0"/>
              </a:rPr>
              <a:t>đáp</a:t>
            </a:r>
            <a:r>
              <a:rPr lang="vi-VN" sz="1200" b="1" dirty="0">
                <a:solidFill>
                  <a:schemeClr val="tx2">
                    <a:lumMod val="50000"/>
                  </a:schemeClr>
                </a:solidFill>
                <a:latin typeface="Cambria" panose="02040503050406030204" pitchFamily="18" charset="0"/>
                <a:ea typeface="Cambria" panose="02040503050406030204" pitchFamily="18" charset="0"/>
              </a:rPr>
              <a:t> </a:t>
            </a:r>
            <a:r>
              <a:rPr lang="vi-VN" sz="1200" b="1" dirty="0" err="1">
                <a:solidFill>
                  <a:schemeClr val="tx2">
                    <a:lumMod val="50000"/>
                  </a:schemeClr>
                </a:solidFill>
                <a:latin typeface="Cambria" panose="02040503050406030204" pitchFamily="18" charset="0"/>
                <a:ea typeface="Cambria" panose="02040503050406030204" pitchFamily="18" charset="0"/>
              </a:rPr>
              <a:t>gì</a:t>
            </a:r>
            <a:r>
              <a:rPr lang="vi-VN" sz="1200" b="1" dirty="0">
                <a:solidFill>
                  <a:schemeClr val="tx2">
                    <a:lumMod val="50000"/>
                  </a:schemeClr>
                </a:solidFill>
                <a:latin typeface="Cambria" panose="02040503050406030204" pitchFamily="18" charset="0"/>
                <a:ea typeface="Cambria" panose="02040503050406030204" pitchFamily="18" charset="0"/>
              </a:rPr>
              <a:t>.</a:t>
            </a:r>
            <a:endParaRPr kumimoji="0" lang="en-US" sz="1200" b="1" i="1" u="none" strike="noStrike" kern="1200" cap="none" spc="0" normalizeH="0" baseline="0" noProof="0" dirty="0">
              <a:ln>
                <a:noFill/>
              </a:ln>
              <a:solidFill>
                <a:schemeClr val="tx2">
                  <a:lumMod val="50000"/>
                </a:schemeClr>
              </a:solidFill>
              <a:effectLst/>
              <a:uLnTx/>
              <a:uFillTx/>
              <a:latin typeface="Cambria" panose="02040503050406030204" pitchFamily="18" charset="0"/>
              <a:ea typeface="Cambria" panose="02040503050406030204" pitchFamily="18" charset="0"/>
            </a:endParaRPr>
          </a:p>
          <a:p>
            <a:endParaRPr lang="en-US" dirty="0"/>
          </a:p>
        </p:txBody>
      </p:sp>
      <p:sp>
        <p:nvSpPr>
          <p:cNvPr id="4" name="Slide Number Placeholder 3"/>
          <p:cNvSpPr>
            <a:spLocks noGrp="1"/>
          </p:cNvSpPr>
          <p:nvPr>
            <p:ph type="sldNum" sz="quarter" idx="5"/>
          </p:nvPr>
        </p:nvSpPr>
        <p:spPr/>
        <p:txBody>
          <a:bodyPr/>
          <a:lstStyle/>
          <a:p>
            <a:fld id="{F7512039-1DD3-4B63-AD2A-00D1E9639D7E}" type="slidenum">
              <a:rPr lang="en-US" smtClean="0"/>
              <a:t>13</a:t>
            </a:fld>
            <a:endParaRPr lang="en-US"/>
          </a:p>
        </p:txBody>
      </p:sp>
    </p:spTree>
    <p:extLst>
      <p:ext uri="{BB962C8B-B14F-4D97-AF65-F5344CB8AC3E}">
        <p14:creationId xmlns:p14="http://schemas.microsoft.com/office/powerpoint/2010/main" val="42632112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Chắc</a:t>
            </a:r>
            <a:r>
              <a:rPr kumimoji="0" lang="en-US" sz="12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12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chắn</a:t>
            </a:r>
            <a:r>
              <a:rPr kumimoji="0" lang="en-US" sz="12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Mai </a:t>
            </a:r>
            <a:r>
              <a:rPr kumimoji="0" lang="en-US" sz="12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sẽ</a:t>
            </a:r>
            <a:r>
              <a:rPr kumimoji="0" lang="en-US" sz="12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12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rất</a:t>
            </a:r>
            <a:r>
              <a:rPr kumimoji="0" lang="en-US" sz="12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12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xúc</a:t>
            </a:r>
            <a:r>
              <a:rPr kumimoji="0" lang="en-US" sz="12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12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động</a:t>
            </a:r>
            <a:r>
              <a:rPr kumimoji="0" lang="en-US" sz="12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12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khi</a:t>
            </a:r>
            <a:r>
              <a:rPr kumimoji="0" lang="en-US" sz="12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12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biết</a:t>
            </a:r>
            <a:r>
              <a:rPr kumimoji="0" lang="en-US" sz="12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12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việc</a:t>
            </a:r>
            <a:r>
              <a:rPr kumimoji="0" lang="en-US" sz="12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12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ông</a:t>
            </a:r>
            <a:r>
              <a:rPr kumimoji="0" lang="en-US" sz="12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12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nhạc</a:t>
            </a:r>
            <a:r>
              <a:rPr kumimoji="0" lang="en-US" sz="12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12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sĩ</a:t>
            </a:r>
            <a:r>
              <a:rPr kumimoji="0" lang="en-US" sz="12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12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đã</a:t>
            </a:r>
            <a:r>
              <a:rPr kumimoji="0" lang="en-US" sz="12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12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làm</a:t>
            </a:r>
            <a:r>
              <a:rPr kumimoji="0" lang="en-US" sz="12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12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cho</a:t>
            </a:r>
            <a:r>
              <a:rPr kumimoji="0" lang="en-US" sz="12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12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mình</a:t>
            </a:r>
            <a:r>
              <a:rPr kumimoji="0" lang="en-US" sz="12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Mai </a:t>
            </a:r>
            <a:r>
              <a:rPr kumimoji="0" lang="en-US" sz="12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có</a:t>
            </a:r>
            <a:r>
              <a:rPr kumimoji="0" lang="en-US" sz="12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12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thể</a:t>
            </a:r>
            <a:r>
              <a:rPr kumimoji="0" lang="en-US" sz="12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12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xin</a:t>
            </a:r>
            <a:r>
              <a:rPr kumimoji="0" lang="en-US" sz="12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12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lỗi</a:t>
            </a:r>
            <a:r>
              <a:rPr kumimoji="0" lang="en-US" sz="12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12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ông</a:t>
            </a:r>
            <a:r>
              <a:rPr kumimoji="0" lang="en-US" sz="12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12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nhạc</a:t>
            </a:r>
            <a:r>
              <a:rPr kumimoji="0" lang="en-US" sz="12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12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sĩ</a:t>
            </a:r>
            <a:r>
              <a:rPr kumimoji="0" lang="en-US" sz="12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endPar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endParaRPr lang="en-US" dirty="0"/>
          </a:p>
        </p:txBody>
      </p:sp>
      <p:sp>
        <p:nvSpPr>
          <p:cNvPr id="4" name="Slide Number Placeholder 3"/>
          <p:cNvSpPr>
            <a:spLocks noGrp="1"/>
          </p:cNvSpPr>
          <p:nvPr>
            <p:ph type="sldNum" sz="quarter" idx="5"/>
          </p:nvPr>
        </p:nvSpPr>
        <p:spPr/>
        <p:txBody>
          <a:bodyPr/>
          <a:lstStyle/>
          <a:p>
            <a:fld id="{F7512039-1DD3-4B63-AD2A-00D1E9639D7E}" type="slidenum">
              <a:rPr lang="en-US" smtClean="0"/>
              <a:t>14</a:t>
            </a:fld>
            <a:endParaRPr lang="en-US"/>
          </a:p>
        </p:txBody>
      </p:sp>
    </p:spTree>
    <p:extLst>
      <p:ext uri="{BB962C8B-B14F-4D97-AF65-F5344CB8AC3E}">
        <p14:creationId xmlns:p14="http://schemas.microsoft.com/office/powerpoint/2010/main" val="27150991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512039-1DD3-4B63-AD2A-00D1E9639D7E}" type="slidenum">
              <a:rPr lang="en-US" smtClean="0"/>
              <a:t>19</a:t>
            </a:fld>
            <a:endParaRPr lang="en-US"/>
          </a:p>
        </p:txBody>
      </p:sp>
    </p:spTree>
    <p:extLst>
      <p:ext uri="{BB962C8B-B14F-4D97-AF65-F5344CB8AC3E}">
        <p14:creationId xmlns:p14="http://schemas.microsoft.com/office/powerpoint/2010/main" val="30959857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395FF-8E41-EAC6-77C8-7B021FC0985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03E85FD-6F89-B039-0F16-71344FADBA9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5F9F232-0F47-84A4-A428-C5DB42976290}"/>
              </a:ext>
            </a:extLst>
          </p:cNvPr>
          <p:cNvSpPr>
            <a:spLocks noGrp="1"/>
          </p:cNvSpPr>
          <p:nvPr>
            <p:ph type="dt" sz="half" idx="10"/>
          </p:nvPr>
        </p:nvSpPr>
        <p:spPr/>
        <p:txBody>
          <a:bodyPr/>
          <a:lstStyle/>
          <a:p>
            <a:fld id="{36851B7C-F504-44BE-83C9-783E1933D3FF}" type="datetimeFigureOut">
              <a:rPr lang="en-US" smtClean="0"/>
              <a:t>1/18/2024</a:t>
            </a:fld>
            <a:endParaRPr lang="en-US"/>
          </a:p>
        </p:txBody>
      </p:sp>
      <p:sp>
        <p:nvSpPr>
          <p:cNvPr id="5" name="Footer Placeholder 4">
            <a:extLst>
              <a:ext uri="{FF2B5EF4-FFF2-40B4-BE49-F238E27FC236}">
                <a16:creationId xmlns:a16="http://schemas.microsoft.com/office/drawing/2014/main" id="{7AFE8C0B-15F1-1F5C-C147-FE1996E10E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BBE617-20A6-E1EF-08C1-25B833E8F723}"/>
              </a:ext>
            </a:extLst>
          </p:cNvPr>
          <p:cNvSpPr>
            <a:spLocks noGrp="1"/>
          </p:cNvSpPr>
          <p:nvPr>
            <p:ph type="sldNum" sz="quarter" idx="12"/>
          </p:nvPr>
        </p:nvSpPr>
        <p:spPr/>
        <p:txBody>
          <a:bodyPr/>
          <a:lstStyle/>
          <a:p>
            <a:fld id="{9589824C-513C-438E-8040-5ED003DD40C6}" type="slidenum">
              <a:rPr lang="en-US" smtClean="0"/>
              <a:t>‹#›</a:t>
            </a:fld>
            <a:endParaRPr lang="en-US"/>
          </a:p>
        </p:txBody>
      </p:sp>
    </p:spTree>
    <p:extLst>
      <p:ext uri="{BB962C8B-B14F-4D97-AF65-F5344CB8AC3E}">
        <p14:creationId xmlns:p14="http://schemas.microsoft.com/office/powerpoint/2010/main" val="7525811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56519-6078-3667-7AE1-1244796A878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DE3BF2-D1F7-64A4-759D-9EEAE0C253F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56A782-679D-1F81-E44E-3D81C381F49F}"/>
              </a:ext>
            </a:extLst>
          </p:cNvPr>
          <p:cNvSpPr>
            <a:spLocks noGrp="1"/>
          </p:cNvSpPr>
          <p:nvPr>
            <p:ph type="dt" sz="half" idx="10"/>
          </p:nvPr>
        </p:nvSpPr>
        <p:spPr/>
        <p:txBody>
          <a:bodyPr/>
          <a:lstStyle/>
          <a:p>
            <a:fld id="{36851B7C-F504-44BE-83C9-783E1933D3FF}" type="datetimeFigureOut">
              <a:rPr lang="en-US" smtClean="0"/>
              <a:t>1/18/2024</a:t>
            </a:fld>
            <a:endParaRPr lang="en-US"/>
          </a:p>
        </p:txBody>
      </p:sp>
      <p:sp>
        <p:nvSpPr>
          <p:cNvPr id="5" name="Footer Placeholder 4">
            <a:extLst>
              <a:ext uri="{FF2B5EF4-FFF2-40B4-BE49-F238E27FC236}">
                <a16:creationId xmlns:a16="http://schemas.microsoft.com/office/drawing/2014/main" id="{CD3AD5E7-9D61-CC79-4A3A-918634C472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60BF6C-AD45-380E-4EFF-01523A416ACE}"/>
              </a:ext>
            </a:extLst>
          </p:cNvPr>
          <p:cNvSpPr>
            <a:spLocks noGrp="1"/>
          </p:cNvSpPr>
          <p:nvPr>
            <p:ph type="sldNum" sz="quarter" idx="12"/>
          </p:nvPr>
        </p:nvSpPr>
        <p:spPr/>
        <p:txBody>
          <a:bodyPr/>
          <a:lstStyle/>
          <a:p>
            <a:fld id="{9589824C-513C-438E-8040-5ED003DD40C6}" type="slidenum">
              <a:rPr lang="en-US" smtClean="0"/>
              <a:t>‹#›</a:t>
            </a:fld>
            <a:endParaRPr lang="en-US"/>
          </a:p>
        </p:txBody>
      </p:sp>
    </p:spTree>
    <p:extLst>
      <p:ext uri="{BB962C8B-B14F-4D97-AF65-F5344CB8AC3E}">
        <p14:creationId xmlns:p14="http://schemas.microsoft.com/office/powerpoint/2010/main" val="20143233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2BEEE68-5A59-AE3F-FC66-EFC3865C957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9BECD99-7C48-DB61-1DB0-21C506B6D0C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1DE146-BCB5-A3D0-2627-4F2A671B9718}"/>
              </a:ext>
            </a:extLst>
          </p:cNvPr>
          <p:cNvSpPr>
            <a:spLocks noGrp="1"/>
          </p:cNvSpPr>
          <p:nvPr>
            <p:ph type="dt" sz="half" idx="10"/>
          </p:nvPr>
        </p:nvSpPr>
        <p:spPr/>
        <p:txBody>
          <a:bodyPr/>
          <a:lstStyle/>
          <a:p>
            <a:fld id="{36851B7C-F504-44BE-83C9-783E1933D3FF}" type="datetimeFigureOut">
              <a:rPr lang="en-US" smtClean="0"/>
              <a:t>1/18/2024</a:t>
            </a:fld>
            <a:endParaRPr lang="en-US"/>
          </a:p>
        </p:txBody>
      </p:sp>
      <p:sp>
        <p:nvSpPr>
          <p:cNvPr id="5" name="Footer Placeholder 4">
            <a:extLst>
              <a:ext uri="{FF2B5EF4-FFF2-40B4-BE49-F238E27FC236}">
                <a16:creationId xmlns:a16="http://schemas.microsoft.com/office/drawing/2014/main" id="{605F325F-9932-8F35-2728-A0222C3955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8EF39A-F7EA-2EF9-DC3C-6E8DF18DD74E}"/>
              </a:ext>
            </a:extLst>
          </p:cNvPr>
          <p:cNvSpPr>
            <a:spLocks noGrp="1"/>
          </p:cNvSpPr>
          <p:nvPr>
            <p:ph type="sldNum" sz="quarter" idx="12"/>
          </p:nvPr>
        </p:nvSpPr>
        <p:spPr/>
        <p:txBody>
          <a:bodyPr/>
          <a:lstStyle/>
          <a:p>
            <a:fld id="{9589824C-513C-438E-8040-5ED003DD40C6}" type="slidenum">
              <a:rPr lang="en-US" smtClean="0"/>
              <a:t>‹#›</a:t>
            </a:fld>
            <a:endParaRPr lang="en-US"/>
          </a:p>
        </p:txBody>
      </p:sp>
    </p:spTree>
    <p:extLst>
      <p:ext uri="{BB962C8B-B14F-4D97-AF65-F5344CB8AC3E}">
        <p14:creationId xmlns:p14="http://schemas.microsoft.com/office/powerpoint/2010/main" val="1543403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FC8653D-1AAC-2A58-3ED8-18031A87F3CA}"/>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D16BD241-6A3A-4798-111F-BD0C76BD175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BC44FDC1-6AD3-B9C3-6DB1-1E5FEB550318}"/>
              </a:ext>
            </a:extLst>
          </p:cNvPr>
          <p:cNvSpPr>
            <a:spLocks noGrp="1"/>
          </p:cNvSpPr>
          <p:nvPr>
            <p:ph type="dt" sz="half" idx="10"/>
          </p:nvPr>
        </p:nvSpPr>
        <p:spPr/>
        <p:txBody>
          <a:bodyPr/>
          <a:lstStyle/>
          <a:p>
            <a:fld id="{3DFE48A3-FBB0-4D53-AD96-BBA31C39C62D}" type="datetimeFigureOut">
              <a:rPr lang="zh-CN" altLang="en-US" smtClean="0"/>
              <a:t>2024/1/18</a:t>
            </a:fld>
            <a:endParaRPr lang="zh-CN" altLang="en-US"/>
          </a:p>
        </p:txBody>
      </p:sp>
      <p:sp>
        <p:nvSpPr>
          <p:cNvPr id="5" name="页脚占位符 4">
            <a:extLst>
              <a:ext uri="{FF2B5EF4-FFF2-40B4-BE49-F238E27FC236}">
                <a16:creationId xmlns:a16="http://schemas.microsoft.com/office/drawing/2014/main" id="{A4461ED2-F9BA-2E5C-B97E-D81C5EA9026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A00F9390-D8D5-69BE-78AD-4A13A2D0813C}"/>
              </a:ext>
            </a:extLst>
          </p:cNvPr>
          <p:cNvSpPr>
            <a:spLocks noGrp="1"/>
          </p:cNvSpPr>
          <p:nvPr>
            <p:ph type="sldNum" sz="quarter" idx="12"/>
          </p:nvPr>
        </p:nvSpPr>
        <p:spPr/>
        <p:txBody>
          <a:bodyPr/>
          <a:lstStyle/>
          <a:p>
            <a:fld id="{1DB713A8-A7D8-4655-9856-7687D49ACF6C}" type="slidenum">
              <a:rPr lang="zh-CN" altLang="en-US" smtClean="0"/>
              <a:t>‹#›</a:t>
            </a:fld>
            <a:endParaRPr lang="zh-CN" altLang="en-US"/>
          </a:p>
        </p:txBody>
      </p:sp>
    </p:spTree>
    <p:extLst>
      <p:ext uri="{BB962C8B-B14F-4D97-AF65-F5344CB8AC3E}">
        <p14:creationId xmlns:p14="http://schemas.microsoft.com/office/powerpoint/2010/main" val="42762329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2D43E7A-2ECD-0311-FA89-43B676DB7633}"/>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2907CEAC-DD1A-2FAC-B529-DA682FAC4EED}"/>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6C271071-C2B3-847B-4D82-B9109C1A9F69}"/>
              </a:ext>
            </a:extLst>
          </p:cNvPr>
          <p:cNvSpPr>
            <a:spLocks noGrp="1"/>
          </p:cNvSpPr>
          <p:nvPr>
            <p:ph type="dt" sz="half" idx="10"/>
          </p:nvPr>
        </p:nvSpPr>
        <p:spPr/>
        <p:txBody>
          <a:bodyPr/>
          <a:lstStyle/>
          <a:p>
            <a:fld id="{3DFE48A3-FBB0-4D53-AD96-BBA31C39C62D}" type="datetimeFigureOut">
              <a:rPr lang="zh-CN" altLang="en-US" smtClean="0"/>
              <a:t>2024/1/18</a:t>
            </a:fld>
            <a:endParaRPr lang="zh-CN" altLang="en-US"/>
          </a:p>
        </p:txBody>
      </p:sp>
      <p:sp>
        <p:nvSpPr>
          <p:cNvPr id="5" name="页脚占位符 4">
            <a:extLst>
              <a:ext uri="{FF2B5EF4-FFF2-40B4-BE49-F238E27FC236}">
                <a16:creationId xmlns:a16="http://schemas.microsoft.com/office/drawing/2014/main" id="{C8D655E2-6FE4-366D-B391-675C9DC0F48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78A218D-9DF4-2948-83E4-8FC7CBD6C1DF}"/>
              </a:ext>
            </a:extLst>
          </p:cNvPr>
          <p:cNvSpPr>
            <a:spLocks noGrp="1"/>
          </p:cNvSpPr>
          <p:nvPr>
            <p:ph type="sldNum" sz="quarter" idx="12"/>
          </p:nvPr>
        </p:nvSpPr>
        <p:spPr/>
        <p:txBody>
          <a:bodyPr/>
          <a:lstStyle/>
          <a:p>
            <a:fld id="{1DB713A8-A7D8-4655-9856-7687D49ACF6C}" type="slidenum">
              <a:rPr lang="zh-CN" altLang="en-US" smtClean="0"/>
              <a:t>‹#›</a:t>
            </a:fld>
            <a:endParaRPr lang="zh-CN" altLang="en-US"/>
          </a:p>
        </p:txBody>
      </p:sp>
    </p:spTree>
    <p:extLst>
      <p:ext uri="{BB962C8B-B14F-4D97-AF65-F5344CB8AC3E}">
        <p14:creationId xmlns:p14="http://schemas.microsoft.com/office/powerpoint/2010/main" val="12011066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4889154-3CEE-BCB0-278E-8BBFDE6D1811}"/>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B87BB737-98C0-1325-6699-66221D5C7BD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3DF4A89A-FF0B-1EB3-B5D2-4E3B73A29ED0}"/>
              </a:ext>
            </a:extLst>
          </p:cNvPr>
          <p:cNvSpPr>
            <a:spLocks noGrp="1"/>
          </p:cNvSpPr>
          <p:nvPr>
            <p:ph type="dt" sz="half" idx="10"/>
          </p:nvPr>
        </p:nvSpPr>
        <p:spPr/>
        <p:txBody>
          <a:bodyPr/>
          <a:lstStyle/>
          <a:p>
            <a:fld id="{3DFE48A3-FBB0-4D53-AD96-BBA31C39C62D}" type="datetimeFigureOut">
              <a:rPr lang="zh-CN" altLang="en-US" smtClean="0"/>
              <a:t>2024/1/18</a:t>
            </a:fld>
            <a:endParaRPr lang="zh-CN" altLang="en-US"/>
          </a:p>
        </p:txBody>
      </p:sp>
      <p:sp>
        <p:nvSpPr>
          <p:cNvPr id="5" name="页脚占位符 4">
            <a:extLst>
              <a:ext uri="{FF2B5EF4-FFF2-40B4-BE49-F238E27FC236}">
                <a16:creationId xmlns:a16="http://schemas.microsoft.com/office/drawing/2014/main" id="{8DE735F0-81C8-CBD2-4EBC-FF3BE8A8A74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A9017BC-0C3F-ABCD-4FE7-97F5465CF769}"/>
              </a:ext>
            </a:extLst>
          </p:cNvPr>
          <p:cNvSpPr>
            <a:spLocks noGrp="1"/>
          </p:cNvSpPr>
          <p:nvPr>
            <p:ph type="sldNum" sz="quarter" idx="12"/>
          </p:nvPr>
        </p:nvSpPr>
        <p:spPr/>
        <p:txBody>
          <a:bodyPr/>
          <a:lstStyle/>
          <a:p>
            <a:fld id="{1DB713A8-A7D8-4655-9856-7687D49ACF6C}" type="slidenum">
              <a:rPr lang="zh-CN" altLang="en-US" smtClean="0"/>
              <a:t>‹#›</a:t>
            </a:fld>
            <a:endParaRPr lang="zh-CN" altLang="en-US"/>
          </a:p>
        </p:txBody>
      </p:sp>
    </p:spTree>
    <p:extLst>
      <p:ext uri="{BB962C8B-B14F-4D97-AF65-F5344CB8AC3E}">
        <p14:creationId xmlns:p14="http://schemas.microsoft.com/office/powerpoint/2010/main" val="26466432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B582C9C-6A91-82C2-5875-3EDD03A5011F}"/>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468D0BE9-BD01-0389-6B9F-1A36B8BD574B}"/>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21A4798F-3D42-45CE-93EA-1807567BC9F1}"/>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38602E7C-EF32-E013-D266-615F3CE25468}"/>
              </a:ext>
            </a:extLst>
          </p:cNvPr>
          <p:cNvSpPr>
            <a:spLocks noGrp="1"/>
          </p:cNvSpPr>
          <p:nvPr>
            <p:ph type="dt" sz="half" idx="10"/>
          </p:nvPr>
        </p:nvSpPr>
        <p:spPr/>
        <p:txBody>
          <a:bodyPr/>
          <a:lstStyle/>
          <a:p>
            <a:fld id="{3DFE48A3-FBB0-4D53-AD96-BBA31C39C62D}" type="datetimeFigureOut">
              <a:rPr lang="zh-CN" altLang="en-US" smtClean="0"/>
              <a:t>2024/1/18</a:t>
            </a:fld>
            <a:endParaRPr lang="zh-CN" altLang="en-US"/>
          </a:p>
        </p:txBody>
      </p:sp>
      <p:sp>
        <p:nvSpPr>
          <p:cNvPr id="6" name="页脚占位符 5">
            <a:extLst>
              <a:ext uri="{FF2B5EF4-FFF2-40B4-BE49-F238E27FC236}">
                <a16:creationId xmlns:a16="http://schemas.microsoft.com/office/drawing/2014/main" id="{4519819A-E46B-A265-39F9-AE62D8A5603F}"/>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B59B5CB-07CD-B25A-713D-A330999374C8}"/>
              </a:ext>
            </a:extLst>
          </p:cNvPr>
          <p:cNvSpPr>
            <a:spLocks noGrp="1"/>
          </p:cNvSpPr>
          <p:nvPr>
            <p:ph type="sldNum" sz="quarter" idx="12"/>
          </p:nvPr>
        </p:nvSpPr>
        <p:spPr/>
        <p:txBody>
          <a:bodyPr/>
          <a:lstStyle/>
          <a:p>
            <a:fld id="{1DB713A8-A7D8-4655-9856-7687D49ACF6C}" type="slidenum">
              <a:rPr lang="zh-CN" altLang="en-US" smtClean="0"/>
              <a:t>‹#›</a:t>
            </a:fld>
            <a:endParaRPr lang="zh-CN" altLang="en-US"/>
          </a:p>
        </p:txBody>
      </p:sp>
    </p:spTree>
    <p:extLst>
      <p:ext uri="{BB962C8B-B14F-4D97-AF65-F5344CB8AC3E}">
        <p14:creationId xmlns:p14="http://schemas.microsoft.com/office/powerpoint/2010/main" val="40924650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3E91590-807E-9FB2-93BC-DB5CC94FC582}"/>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85C6A7BF-3BFE-CCE7-C295-754777F7947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30061596-6169-23AC-B9EA-AFD704A783DD}"/>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2010E1EA-D636-C3CE-5F70-04E0923E59C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D2C54F5D-6AD9-6693-9015-5E02376802C3}"/>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DA709FF9-DBC2-3B14-9CD9-2FF0448E2E26}"/>
              </a:ext>
            </a:extLst>
          </p:cNvPr>
          <p:cNvSpPr>
            <a:spLocks noGrp="1"/>
          </p:cNvSpPr>
          <p:nvPr>
            <p:ph type="dt" sz="half" idx="10"/>
          </p:nvPr>
        </p:nvSpPr>
        <p:spPr/>
        <p:txBody>
          <a:bodyPr/>
          <a:lstStyle/>
          <a:p>
            <a:fld id="{3DFE48A3-FBB0-4D53-AD96-BBA31C39C62D}" type="datetimeFigureOut">
              <a:rPr lang="zh-CN" altLang="en-US" smtClean="0"/>
              <a:t>2024/1/18</a:t>
            </a:fld>
            <a:endParaRPr lang="zh-CN" altLang="en-US"/>
          </a:p>
        </p:txBody>
      </p:sp>
      <p:sp>
        <p:nvSpPr>
          <p:cNvPr id="8" name="页脚占位符 7">
            <a:extLst>
              <a:ext uri="{FF2B5EF4-FFF2-40B4-BE49-F238E27FC236}">
                <a16:creationId xmlns:a16="http://schemas.microsoft.com/office/drawing/2014/main" id="{BB472B02-D717-F49F-B8E2-281EE4AF809F}"/>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3EE019EC-E0E3-48E5-B089-695AF1113C74}"/>
              </a:ext>
            </a:extLst>
          </p:cNvPr>
          <p:cNvSpPr>
            <a:spLocks noGrp="1"/>
          </p:cNvSpPr>
          <p:nvPr>
            <p:ph type="sldNum" sz="quarter" idx="12"/>
          </p:nvPr>
        </p:nvSpPr>
        <p:spPr/>
        <p:txBody>
          <a:bodyPr/>
          <a:lstStyle/>
          <a:p>
            <a:fld id="{1DB713A8-A7D8-4655-9856-7687D49ACF6C}" type="slidenum">
              <a:rPr lang="zh-CN" altLang="en-US" smtClean="0"/>
              <a:t>‹#›</a:t>
            </a:fld>
            <a:endParaRPr lang="zh-CN" altLang="en-US"/>
          </a:p>
        </p:txBody>
      </p:sp>
    </p:spTree>
    <p:extLst>
      <p:ext uri="{BB962C8B-B14F-4D97-AF65-F5344CB8AC3E}">
        <p14:creationId xmlns:p14="http://schemas.microsoft.com/office/powerpoint/2010/main" val="21618452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78C049B-4035-8CF4-AE0A-D01DF1229CCF}"/>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77542121-0C07-CFC2-1FA2-98737B88E576}"/>
              </a:ext>
            </a:extLst>
          </p:cNvPr>
          <p:cNvSpPr>
            <a:spLocks noGrp="1"/>
          </p:cNvSpPr>
          <p:nvPr>
            <p:ph type="dt" sz="half" idx="10"/>
          </p:nvPr>
        </p:nvSpPr>
        <p:spPr/>
        <p:txBody>
          <a:bodyPr/>
          <a:lstStyle/>
          <a:p>
            <a:fld id="{3DFE48A3-FBB0-4D53-AD96-BBA31C39C62D}" type="datetimeFigureOut">
              <a:rPr lang="zh-CN" altLang="en-US" smtClean="0"/>
              <a:t>2024/1/18</a:t>
            </a:fld>
            <a:endParaRPr lang="zh-CN" altLang="en-US"/>
          </a:p>
        </p:txBody>
      </p:sp>
      <p:sp>
        <p:nvSpPr>
          <p:cNvPr id="4" name="页脚占位符 3">
            <a:extLst>
              <a:ext uri="{FF2B5EF4-FFF2-40B4-BE49-F238E27FC236}">
                <a16:creationId xmlns:a16="http://schemas.microsoft.com/office/drawing/2014/main" id="{2DDC370A-8772-270E-AD98-4C1EBE69B048}"/>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7C3E068B-845C-5635-7997-8EE4E5E4D886}"/>
              </a:ext>
            </a:extLst>
          </p:cNvPr>
          <p:cNvSpPr>
            <a:spLocks noGrp="1"/>
          </p:cNvSpPr>
          <p:nvPr>
            <p:ph type="sldNum" sz="quarter" idx="12"/>
          </p:nvPr>
        </p:nvSpPr>
        <p:spPr/>
        <p:txBody>
          <a:bodyPr/>
          <a:lstStyle/>
          <a:p>
            <a:fld id="{1DB713A8-A7D8-4655-9856-7687D49ACF6C}" type="slidenum">
              <a:rPr lang="zh-CN" altLang="en-US" smtClean="0"/>
              <a:t>‹#›</a:t>
            </a:fld>
            <a:endParaRPr lang="zh-CN" altLang="en-US"/>
          </a:p>
        </p:txBody>
      </p:sp>
    </p:spTree>
    <p:extLst>
      <p:ext uri="{BB962C8B-B14F-4D97-AF65-F5344CB8AC3E}">
        <p14:creationId xmlns:p14="http://schemas.microsoft.com/office/powerpoint/2010/main" val="5586610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B9DCB2F-0E63-43C6-1C15-5B69F167C5AD}"/>
              </a:ext>
            </a:extLst>
          </p:cNvPr>
          <p:cNvSpPr>
            <a:spLocks noGrp="1"/>
          </p:cNvSpPr>
          <p:nvPr>
            <p:ph type="dt" sz="half" idx="10"/>
          </p:nvPr>
        </p:nvSpPr>
        <p:spPr/>
        <p:txBody>
          <a:bodyPr/>
          <a:lstStyle/>
          <a:p>
            <a:fld id="{3DFE48A3-FBB0-4D53-AD96-BBA31C39C62D}" type="datetimeFigureOut">
              <a:rPr lang="zh-CN" altLang="en-US" smtClean="0"/>
              <a:t>2024/1/18</a:t>
            </a:fld>
            <a:endParaRPr lang="zh-CN" altLang="en-US"/>
          </a:p>
        </p:txBody>
      </p:sp>
      <p:sp>
        <p:nvSpPr>
          <p:cNvPr id="3" name="页脚占位符 2">
            <a:extLst>
              <a:ext uri="{FF2B5EF4-FFF2-40B4-BE49-F238E27FC236}">
                <a16:creationId xmlns:a16="http://schemas.microsoft.com/office/drawing/2014/main" id="{36F49A97-4B52-6698-29C9-2D5C833C9F36}"/>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EF99A02B-28DD-B88C-50F5-A74623BEF11A}"/>
              </a:ext>
            </a:extLst>
          </p:cNvPr>
          <p:cNvSpPr>
            <a:spLocks noGrp="1"/>
          </p:cNvSpPr>
          <p:nvPr>
            <p:ph type="sldNum" sz="quarter" idx="12"/>
          </p:nvPr>
        </p:nvSpPr>
        <p:spPr/>
        <p:txBody>
          <a:bodyPr/>
          <a:lstStyle/>
          <a:p>
            <a:fld id="{1DB713A8-A7D8-4655-9856-7687D49ACF6C}" type="slidenum">
              <a:rPr lang="zh-CN" altLang="en-US" smtClean="0"/>
              <a:t>‹#›</a:t>
            </a:fld>
            <a:endParaRPr lang="zh-CN" altLang="en-US"/>
          </a:p>
        </p:txBody>
      </p:sp>
    </p:spTree>
    <p:extLst>
      <p:ext uri="{BB962C8B-B14F-4D97-AF65-F5344CB8AC3E}">
        <p14:creationId xmlns:p14="http://schemas.microsoft.com/office/powerpoint/2010/main" val="3508727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9A6B9CD-039A-CC8D-E0CB-FD28E7A45C6A}"/>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890893F2-6370-4A6A-690D-E337DE3DF1E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CEF17896-3A86-5246-57EB-7459876B53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489137CE-BA9F-AC6A-CEE9-C82603AD06B0}"/>
              </a:ext>
            </a:extLst>
          </p:cNvPr>
          <p:cNvSpPr>
            <a:spLocks noGrp="1"/>
          </p:cNvSpPr>
          <p:nvPr>
            <p:ph type="dt" sz="half" idx="10"/>
          </p:nvPr>
        </p:nvSpPr>
        <p:spPr/>
        <p:txBody>
          <a:bodyPr/>
          <a:lstStyle/>
          <a:p>
            <a:fld id="{3DFE48A3-FBB0-4D53-AD96-BBA31C39C62D}" type="datetimeFigureOut">
              <a:rPr lang="zh-CN" altLang="en-US" smtClean="0"/>
              <a:t>2024/1/18</a:t>
            </a:fld>
            <a:endParaRPr lang="zh-CN" altLang="en-US"/>
          </a:p>
        </p:txBody>
      </p:sp>
      <p:sp>
        <p:nvSpPr>
          <p:cNvPr id="6" name="页脚占位符 5">
            <a:extLst>
              <a:ext uri="{FF2B5EF4-FFF2-40B4-BE49-F238E27FC236}">
                <a16:creationId xmlns:a16="http://schemas.microsoft.com/office/drawing/2014/main" id="{5A8BCE36-605C-35F7-58EF-5E5E86D7DC5A}"/>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5897D35D-0690-A4F5-8EEC-BE1E893BEDE8}"/>
              </a:ext>
            </a:extLst>
          </p:cNvPr>
          <p:cNvSpPr>
            <a:spLocks noGrp="1"/>
          </p:cNvSpPr>
          <p:nvPr>
            <p:ph type="sldNum" sz="quarter" idx="12"/>
          </p:nvPr>
        </p:nvSpPr>
        <p:spPr/>
        <p:txBody>
          <a:bodyPr/>
          <a:lstStyle/>
          <a:p>
            <a:fld id="{1DB713A8-A7D8-4655-9856-7687D49ACF6C}" type="slidenum">
              <a:rPr lang="zh-CN" altLang="en-US" smtClean="0"/>
              <a:t>‹#›</a:t>
            </a:fld>
            <a:endParaRPr lang="zh-CN" altLang="en-US"/>
          </a:p>
        </p:txBody>
      </p:sp>
    </p:spTree>
    <p:extLst>
      <p:ext uri="{BB962C8B-B14F-4D97-AF65-F5344CB8AC3E}">
        <p14:creationId xmlns:p14="http://schemas.microsoft.com/office/powerpoint/2010/main" val="38495557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12616-6567-A868-9768-645D0BC35E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C18F32F-9067-55CC-6761-FC14214A0C2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7DB88C-1734-2B5B-DD9B-2964344AE8B8}"/>
              </a:ext>
            </a:extLst>
          </p:cNvPr>
          <p:cNvSpPr>
            <a:spLocks noGrp="1"/>
          </p:cNvSpPr>
          <p:nvPr>
            <p:ph type="dt" sz="half" idx="10"/>
          </p:nvPr>
        </p:nvSpPr>
        <p:spPr/>
        <p:txBody>
          <a:bodyPr/>
          <a:lstStyle/>
          <a:p>
            <a:fld id="{36851B7C-F504-44BE-83C9-783E1933D3FF}" type="datetimeFigureOut">
              <a:rPr lang="en-US" smtClean="0"/>
              <a:t>1/18/2024</a:t>
            </a:fld>
            <a:endParaRPr lang="en-US"/>
          </a:p>
        </p:txBody>
      </p:sp>
      <p:sp>
        <p:nvSpPr>
          <p:cNvPr id="5" name="Footer Placeholder 4">
            <a:extLst>
              <a:ext uri="{FF2B5EF4-FFF2-40B4-BE49-F238E27FC236}">
                <a16:creationId xmlns:a16="http://schemas.microsoft.com/office/drawing/2014/main" id="{D380C5E3-14D9-B577-5819-534044F862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89BCFE-3A1F-7A2D-B5E4-202B1E0C6D9D}"/>
              </a:ext>
            </a:extLst>
          </p:cNvPr>
          <p:cNvSpPr>
            <a:spLocks noGrp="1"/>
          </p:cNvSpPr>
          <p:nvPr>
            <p:ph type="sldNum" sz="quarter" idx="12"/>
          </p:nvPr>
        </p:nvSpPr>
        <p:spPr/>
        <p:txBody>
          <a:bodyPr/>
          <a:lstStyle/>
          <a:p>
            <a:fld id="{9589824C-513C-438E-8040-5ED003DD40C6}" type="slidenum">
              <a:rPr lang="en-US" smtClean="0"/>
              <a:t>‹#›</a:t>
            </a:fld>
            <a:endParaRPr lang="en-US"/>
          </a:p>
        </p:txBody>
      </p:sp>
    </p:spTree>
    <p:extLst>
      <p:ext uri="{BB962C8B-B14F-4D97-AF65-F5344CB8AC3E}">
        <p14:creationId xmlns:p14="http://schemas.microsoft.com/office/powerpoint/2010/main" val="23509213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0A7A04F-C78E-2830-AE51-F9F6D568E9EA}"/>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A873ED9D-4D2F-B804-7EFC-226496BE8AF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7F41D5FE-6BC3-82E1-F126-DDA98E3F25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891E9A09-40DB-3C90-AE60-B6800C483A85}"/>
              </a:ext>
            </a:extLst>
          </p:cNvPr>
          <p:cNvSpPr>
            <a:spLocks noGrp="1"/>
          </p:cNvSpPr>
          <p:nvPr>
            <p:ph type="dt" sz="half" idx="10"/>
          </p:nvPr>
        </p:nvSpPr>
        <p:spPr/>
        <p:txBody>
          <a:bodyPr/>
          <a:lstStyle/>
          <a:p>
            <a:fld id="{3DFE48A3-FBB0-4D53-AD96-BBA31C39C62D}" type="datetimeFigureOut">
              <a:rPr lang="zh-CN" altLang="en-US" smtClean="0"/>
              <a:t>2024/1/18</a:t>
            </a:fld>
            <a:endParaRPr lang="zh-CN" altLang="en-US"/>
          </a:p>
        </p:txBody>
      </p:sp>
      <p:sp>
        <p:nvSpPr>
          <p:cNvPr id="6" name="页脚占位符 5">
            <a:extLst>
              <a:ext uri="{FF2B5EF4-FFF2-40B4-BE49-F238E27FC236}">
                <a16:creationId xmlns:a16="http://schemas.microsoft.com/office/drawing/2014/main" id="{99853511-BB64-0F50-6D73-ED9024EDCE5D}"/>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52C8C800-86D9-5425-7922-045146373956}"/>
              </a:ext>
            </a:extLst>
          </p:cNvPr>
          <p:cNvSpPr>
            <a:spLocks noGrp="1"/>
          </p:cNvSpPr>
          <p:nvPr>
            <p:ph type="sldNum" sz="quarter" idx="12"/>
          </p:nvPr>
        </p:nvSpPr>
        <p:spPr/>
        <p:txBody>
          <a:bodyPr/>
          <a:lstStyle/>
          <a:p>
            <a:fld id="{1DB713A8-A7D8-4655-9856-7687D49ACF6C}" type="slidenum">
              <a:rPr lang="zh-CN" altLang="en-US" smtClean="0"/>
              <a:t>‹#›</a:t>
            </a:fld>
            <a:endParaRPr lang="zh-CN" altLang="en-US"/>
          </a:p>
        </p:txBody>
      </p:sp>
    </p:spTree>
    <p:extLst>
      <p:ext uri="{BB962C8B-B14F-4D97-AF65-F5344CB8AC3E}">
        <p14:creationId xmlns:p14="http://schemas.microsoft.com/office/powerpoint/2010/main" val="14628731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781E655-0645-20F5-A282-5804D3EFF750}"/>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3A7A49EC-CC95-3534-2021-5D5AB581E314}"/>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D0EA78DC-6AB6-C391-6F14-39D6BCA7BCD9}"/>
              </a:ext>
            </a:extLst>
          </p:cNvPr>
          <p:cNvSpPr>
            <a:spLocks noGrp="1"/>
          </p:cNvSpPr>
          <p:nvPr>
            <p:ph type="dt" sz="half" idx="10"/>
          </p:nvPr>
        </p:nvSpPr>
        <p:spPr/>
        <p:txBody>
          <a:bodyPr/>
          <a:lstStyle/>
          <a:p>
            <a:fld id="{3DFE48A3-FBB0-4D53-AD96-BBA31C39C62D}" type="datetimeFigureOut">
              <a:rPr lang="zh-CN" altLang="en-US" smtClean="0"/>
              <a:t>2024/1/18</a:t>
            </a:fld>
            <a:endParaRPr lang="zh-CN" altLang="en-US"/>
          </a:p>
        </p:txBody>
      </p:sp>
      <p:sp>
        <p:nvSpPr>
          <p:cNvPr id="5" name="页脚占位符 4">
            <a:extLst>
              <a:ext uri="{FF2B5EF4-FFF2-40B4-BE49-F238E27FC236}">
                <a16:creationId xmlns:a16="http://schemas.microsoft.com/office/drawing/2014/main" id="{B11A2051-C9C3-1389-F8E6-643B44475FB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4D682550-6AE2-72EF-646F-BC29645B9B1A}"/>
              </a:ext>
            </a:extLst>
          </p:cNvPr>
          <p:cNvSpPr>
            <a:spLocks noGrp="1"/>
          </p:cNvSpPr>
          <p:nvPr>
            <p:ph type="sldNum" sz="quarter" idx="12"/>
          </p:nvPr>
        </p:nvSpPr>
        <p:spPr/>
        <p:txBody>
          <a:bodyPr/>
          <a:lstStyle/>
          <a:p>
            <a:fld id="{1DB713A8-A7D8-4655-9856-7687D49ACF6C}" type="slidenum">
              <a:rPr lang="zh-CN" altLang="en-US" smtClean="0"/>
              <a:t>‹#›</a:t>
            </a:fld>
            <a:endParaRPr lang="zh-CN" altLang="en-US"/>
          </a:p>
        </p:txBody>
      </p:sp>
    </p:spTree>
    <p:extLst>
      <p:ext uri="{BB962C8B-B14F-4D97-AF65-F5344CB8AC3E}">
        <p14:creationId xmlns:p14="http://schemas.microsoft.com/office/powerpoint/2010/main" val="39993599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8F0B682B-2CED-8309-F8D3-9AD5F67E5AD4}"/>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1C331169-908A-8037-29FB-579E3DE94463}"/>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F00AB5B4-E318-C83D-7BDB-2F6AC03EF818}"/>
              </a:ext>
            </a:extLst>
          </p:cNvPr>
          <p:cNvSpPr>
            <a:spLocks noGrp="1"/>
          </p:cNvSpPr>
          <p:nvPr>
            <p:ph type="dt" sz="half" idx="10"/>
          </p:nvPr>
        </p:nvSpPr>
        <p:spPr/>
        <p:txBody>
          <a:bodyPr/>
          <a:lstStyle/>
          <a:p>
            <a:fld id="{3DFE48A3-FBB0-4D53-AD96-BBA31C39C62D}" type="datetimeFigureOut">
              <a:rPr lang="zh-CN" altLang="en-US" smtClean="0"/>
              <a:t>2024/1/18</a:t>
            </a:fld>
            <a:endParaRPr lang="zh-CN" altLang="en-US"/>
          </a:p>
        </p:txBody>
      </p:sp>
      <p:sp>
        <p:nvSpPr>
          <p:cNvPr id="5" name="页脚占位符 4">
            <a:extLst>
              <a:ext uri="{FF2B5EF4-FFF2-40B4-BE49-F238E27FC236}">
                <a16:creationId xmlns:a16="http://schemas.microsoft.com/office/drawing/2014/main" id="{79FF14A4-9183-3C5B-0030-4723822EF37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67772AA5-3A5A-298E-6374-FAC381AFC353}"/>
              </a:ext>
            </a:extLst>
          </p:cNvPr>
          <p:cNvSpPr>
            <a:spLocks noGrp="1"/>
          </p:cNvSpPr>
          <p:nvPr>
            <p:ph type="sldNum" sz="quarter" idx="12"/>
          </p:nvPr>
        </p:nvSpPr>
        <p:spPr/>
        <p:txBody>
          <a:bodyPr/>
          <a:lstStyle/>
          <a:p>
            <a:fld id="{1DB713A8-A7D8-4655-9856-7687D49ACF6C}" type="slidenum">
              <a:rPr lang="zh-CN" altLang="en-US" smtClean="0"/>
              <a:t>‹#›</a:t>
            </a:fld>
            <a:endParaRPr lang="zh-CN" altLang="en-US"/>
          </a:p>
        </p:txBody>
      </p:sp>
    </p:spTree>
    <p:extLst>
      <p:ext uri="{BB962C8B-B14F-4D97-AF65-F5344CB8AC3E}">
        <p14:creationId xmlns:p14="http://schemas.microsoft.com/office/powerpoint/2010/main" val="33365919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4118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7C9D82-4541-49E7-A5F3-91E633D828EC}" type="datetimeFigureOut">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2024/1/18</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A060B2-762C-4B9A-8DFE-14D1103F064C}" type="slidenum">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Tree>
    <p:extLst>
      <p:ext uri="{BB962C8B-B14F-4D97-AF65-F5344CB8AC3E}">
        <p14:creationId xmlns:p14="http://schemas.microsoft.com/office/powerpoint/2010/main" val="7186691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7C9D82-4541-49E7-A5F3-91E633D828EC}" type="datetimeFigureOut">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2024/1/18</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A060B2-762C-4B9A-8DFE-14D1103F064C}" type="slidenum">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Tree>
    <p:extLst>
      <p:ext uri="{BB962C8B-B14F-4D97-AF65-F5344CB8AC3E}">
        <p14:creationId xmlns:p14="http://schemas.microsoft.com/office/powerpoint/2010/main" val="16086796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7C9D82-4541-49E7-A5F3-91E633D828EC}" type="datetimeFigureOut">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2024/1/18</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A060B2-762C-4B9A-8DFE-14D1103F064C}" type="slidenum">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Tree>
    <p:extLst>
      <p:ext uri="{BB962C8B-B14F-4D97-AF65-F5344CB8AC3E}">
        <p14:creationId xmlns:p14="http://schemas.microsoft.com/office/powerpoint/2010/main" val="25657546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7C9D82-4541-49E7-A5F3-91E633D828EC}" type="datetimeFigureOut">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2024/1/18</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9" name="灯片编号占位符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A060B2-762C-4B9A-8DFE-14D1103F064C}" type="slidenum">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Tree>
    <p:extLst>
      <p:ext uri="{BB962C8B-B14F-4D97-AF65-F5344CB8AC3E}">
        <p14:creationId xmlns:p14="http://schemas.microsoft.com/office/powerpoint/2010/main" val="15785103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7C9D82-4541-49E7-A5F3-91E633D828EC}" type="datetimeFigureOut">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2024/1/18</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A060B2-762C-4B9A-8DFE-14D1103F064C}" type="slidenum">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Tree>
    <p:extLst>
      <p:ext uri="{BB962C8B-B14F-4D97-AF65-F5344CB8AC3E}">
        <p14:creationId xmlns:p14="http://schemas.microsoft.com/office/powerpoint/2010/main" val="17537523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7C9D82-4541-49E7-A5F3-91E633D828EC}" type="datetimeFigureOut">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2024/1/18</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A060B2-762C-4B9A-8DFE-14D1103F064C}" type="slidenum">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Tree>
    <p:extLst>
      <p:ext uri="{BB962C8B-B14F-4D97-AF65-F5344CB8AC3E}">
        <p14:creationId xmlns:p14="http://schemas.microsoft.com/office/powerpoint/2010/main" val="30561854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AD5923-DB2C-E327-18EE-9F48E0C5946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ECB7CEA-17E2-B932-E2D6-9EB860EA8BC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4C66A3B-5B5F-2CAE-619D-718E50B19490}"/>
              </a:ext>
            </a:extLst>
          </p:cNvPr>
          <p:cNvSpPr>
            <a:spLocks noGrp="1"/>
          </p:cNvSpPr>
          <p:nvPr>
            <p:ph type="dt" sz="half" idx="10"/>
          </p:nvPr>
        </p:nvSpPr>
        <p:spPr/>
        <p:txBody>
          <a:bodyPr/>
          <a:lstStyle/>
          <a:p>
            <a:fld id="{36851B7C-F504-44BE-83C9-783E1933D3FF}" type="datetimeFigureOut">
              <a:rPr lang="en-US" smtClean="0"/>
              <a:t>1/18/2024</a:t>
            </a:fld>
            <a:endParaRPr lang="en-US"/>
          </a:p>
        </p:txBody>
      </p:sp>
      <p:sp>
        <p:nvSpPr>
          <p:cNvPr id="5" name="Footer Placeholder 4">
            <a:extLst>
              <a:ext uri="{FF2B5EF4-FFF2-40B4-BE49-F238E27FC236}">
                <a16:creationId xmlns:a16="http://schemas.microsoft.com/office/drawing/2014/main" id="{AAA04557-3C9B-1A40-1065-E85EE8277C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C626EC-D946-1FA9-2092-D6249EBEE65B}"/>
              </a:ext>
            </a:extLst>
          </p:cNvPr>
          <p:cNvSpPr>
            <a:spLocks noGrp="1"/>
          </p:cNvSpPr>
          <p:nvPr>
            <p:ph type="sldNum" sz="quarter" idx="12"/>
          </p:nvPr>
        </p:nvSpPr>
        <p:spPr/>
        <p:txBody>
          <a:bodyPr/>
          <a:lstStyle/>
          <a:p>
            <a:fld id="{9589824C-513C-438E-8040-5ED003DD40C6}" type="slidenum">
              <a:rPr lang="en-US" smtClean="0"/>
              <a:t>‹#›</a:t>
            </a:fld>
            <a:endParaRPr lang="en-US"/>
          </a:p>
        </p:txBody>
      </p:sp>
    </p:spTree>
    <p:extLst>
      <p:ext uri="{BB962C8B-B14F-4D97-AF65-F5344CB8AC3E}">
        <p14:creationId xmlns:p14="http://schemas.microsoft.com/office/powerpoint/2010/main" val="189132375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7C9D82-4541-49E7-A5F3-91E633D828EC}" type="datetimeFigureOut">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2024/1/18</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A060B2-762C-4B9A-8DFE-14D1103F064C}" type="slidenum">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Tree>
    <p:extLst>
      <p:ext uri="{BB962C8B-B14F-4D97-AF65-F5344CB8AC3E}">
        <p14:creationId xmlns:p14="http://schemas.microsoft.com/office/powerpoint/2010/main" val="24411169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7C9D82-4541-49E7-A5F3-91E633D828EC}" type="datetimeFigureOut">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2024/1/18</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A060B2-762C-4B9A-8DFE-14D1103F064C}" type="slidenum">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Tree>
    <p:extLst>
      <p:ext uri="{BB962C8B-B14F-4D97-AF65-F5344CB8AC3E}">
        <p14:creationId xmlns:p14="http://schemas.microsoft.com/office/powerpoint/2010/main" val="10930219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7C9D82-4541-49E7-A5F3-91E633D828EC}" type="datetimeFigureOut">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2024/1/18</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A060B2-762C-4B9A-8DFE-14D1103F064C}" type="slidenum">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Tree>
    <p:extLst>
      <p:ext uri="{BB962C8B-B14F-4D97-AF65-F5344CB8AC3E}">
        <p14:creationId xmlns:p14="http://schemas.microsoft.com/office/powerpoint/2010/main" val="30077121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7C9D82-4541-49E7-A5F3-91E633D828EC}" type="datetimeFigureOut">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2024/1/18</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A060B2-762C-4B9A-8DFE-14D1103F064C}" type="slidenum">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Tree>
    <p:extLst>
      <p:ext uri="{BB962C8B-B14F-4D97-AF65-F5344CB8AC3E}">
        <p14:creationId xmlns:p14="http://schemas.microsoft.com/office/powerpoint/2010/main" val="5495554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37648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CE1DA-8608-C81A-138A-7B2FCCBB949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DC0109E-44A7-5D68-4578-A68D3723B08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41EFDE0-DC19-F73B-A160-190A002FAB3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B0C93B8-7133-6639-7437-9FC7900B8EE1}"/>
              </a:ext>
            </a:extLst>
          </p:cNvPr>
          <p:cNvSpPr>
            <a:spLocks noGrp="1"/>
          </p:cNvSpPr>
          <p:nvPr>
            <p:ph type="dt" sz="half" idx="10"/>
          </p:nvPr>
        </p:nvSpPr>
        <p:spPr/>
        <p:txBody>
          <a:bodyPr/>
          <a:lstStyle/>
          <a:p>
            <a:fld id="{36851B7C-F504-44BE-83C9-783E1933D3FF}" type="datetimeFigureOut">
              <a:rPr lang="en-US" smtClean="0"/>
              <a:t>1/18/2024</a:t>
            </a:fld>
            <a:endParaRPr lang="en-US"/>
          </a:p>
        </p:txBody>
      </p:sp>
      <p:sp>
        <p:nvSpPr>
          <p:cNvPr id="6" name="Footer Placeholder 5">
            <a:extLst>
              <a:ext uri="{FF2B5EF4-FFF2-40B4-BE49-F238E27FC236}">
                <a16:creationId xmlns:a16="http://schemas.microsoft.com/office/drawing/2014/main" id="{A672BA62-9375-254F-FFDF-62AD6A1C6C8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FBB779E-97E4-5CB8-8A17-EFBD3E284D5C}"/>
              </a:ext>
            </a:extLst>
          </p:cNvPr>
          <p:cNvSpPr>
            <a:spLocks noGrp="1"/>
          </p:cNvSpPr>
          <p:nvPr>
            <p:ph type="sldNum" sz="quarter" idx="12"/>
          </p:nvPr>
        </p:nvSpPr>
        <p:spPr/>
        <p:txBody>
          <a:bodyPr/>
          <a:lstStyle/>
          <a:p>
            <a:fld id="{9589824C-513C-438E-8040-5ED003DD40C6}" type="slidenum">
              <a:rPr lang="en-US" smtClean="0"/>
              <a:t>‹#›</a:t>
            </a:fld>
            <a:endParaRPr lang="en-US"/>
          </a:p>
        </p:txBody>
      </p:sp>
    </p:spTree>
    <p:extLst>
      <p:ext uri="{BB962C8B-B14F-4D97-AF65-F5344CB8AC3E}">
        <p14:creationId xmlns:p14="http://schemas.microsoft.com/office/powerpoint/2010/main" val="39789112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CF556-4A2C-EE8B-525E-73E092FE469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3BE0C9B-E634-DBE5-62CC-5116D8BF633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777981E-788B-EDCD-CE7D-6577B02B03D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2243B13-8952-A9BD-EAB8-2C4CFEA8ACB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FAC2EFA-1BF1-2C5D-1630-52036285C7F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D0DF2DE-E38D-138F-815A-EB3707CA4871}"/>
              </a:ext>
            </a:extLst>
          </p:cNvPr>
          <p:cNvSpPr>
            <a:spLocks noGrp="1"/>
          </p:cNvSpPr>
          <p:nvPr>
            <p:ph type="dt" sz="half" idx="10"/>
          </p:nvPr>
        </p:nvSpPr>
        <p:spPr/>
        <p:txBody>
          <a:bodyPr/>
          <a:lstStyle/>
          <a:p>
            <a:fld id="{36851B7C-F504-44BE-83C9-783E1933D3FF}" type="datetimeFigureOut">
              <a:rPr lang="en-US" smtClean="0"/>
              <a:t>1/18/2024</a:t>
            </a:fld>
            <a:endParaRPr lang="en-US"/>
          </a:p>
        </p:txBody>
      </p:sp>
      <p:sp>
        <p:nvSpPr>
          <p:cNvPr id="8" name="Footer Placeholder 7">
            <a:extLst>
              <a:ext uri="{FF2B5EF4-FFF2-40B4-BE49-F238E27FC236}">
                <a16:creationId xmlns:a16="http://schemas.microsoft.com/office/drawing/2014/main" id="{B5B7F2E9-57A6-20FC-728A-DEA777868A3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1D510D-06AF-13D5-4B37-EA16D131AF66}"/>
              </a:ext>
            </a:extLst>
          </p:cNvPr>
          <p:cNvSpPr>
            <a:spLocks noGrp="1"/>
          </p:cNvSpPr>
          <p:nvPr>
            <p:ph type="sldNum" sz="quarter" idx="12"/>
          </p:nvPr>
        </p:nvSpPr>
        <p:spPr/>
        <p:txBody>
          <a:bodyPr/>
          <a:lstStyle/>
          <a:p>
            <a:fld id="{9589824C-513C-438E-8040-5ED003DD40C6}" type="slidenum">
              <a:rPr lang="en-US" smtClean="0"/>
              <a:t>‹#›</a:t>
            </a:fld>
            <a:endParaRPr lang="en-US"/>
          </a:p>
        </p:txBody>
      </p:sp>
    </p:spTree>
    <p:extLst>
      <p:ext uri="{BB962C8B-B14F-4D97-AF65-F5344CB8AC3E}">
        <p14:creationId xmlns:p14="http://schemas.microsoft.com/office/powerpoint/2010/main" val="18751533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530FB-1C21-0815-9EDD-E25443C9E28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FCF4937-EC26-B420-D0DE-181F3843D0B1}"/>
              </a:ext>
            </a:extLst>
          </p:cNvPr>
          <p:cNvSpPr>
            <a:spLocks noGrp="1"/>
          </p:cNvSpPr>
          <p:nvPr>
            <p:ph type="dt" sz="half" idx="10"/>
          </p:nvPr>
        </p:nvSpPr>
        <p:spPr/>
        <p:txBody>
          <a:bodyPr/>
          <a:lstStyle/>
          <a:p>
            <a:fld id="{36851B7C-F504-44BE-83C9-783E1933D3FF}" type="datetimeFigureOut">
              <a:rPr lang="en-US" smtClean="0"/>
              <a:t>1/18/2024</a:t>
            </a:fld>
            <a:endParaRPr lang="en-US"/>
          </a:p>
        </p:txBody>
      </p:sp>
      <p:sp>
        <p:nvSpPr>
          <p:cNvPr id="4" name="Footer Placeholder 3">
            <a:extLst>
              <a:ext uri="{FF2B5EF4-FFF2-40B4-BE49-F238E27FC236}">
                <a16:creationId xmlns:a16="http://schemas.microsoft.com/office/drawing/2014/main" id="{0BBC502B-C2D4-F95C-62C2-26399DE994C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9375CEA-5D21-EC17-8EF3-F1A8719D345E}"/>
              </a:ext>
            </a:extLst>
          </p:cNvPr>
          <p:cNvSpPr>
            <a:spLocks noGrp="1"/>
          </p:cNvSpPr>
          <p:nvPr>
            <p:ph type="sldNum" sz="quarter" idx="12"/>
          </p:nvPr>
        </p:nvSpPr>
        <p:spPr/>
        <p:txBody>
          <a:bodyPr/>
          <a:lstStyle/>
          <a:p>
            <a:fld id="{9589824C-513C-438E-8040-5ED003DD40C6}" type="slidenum">
              <a:rPr lang="en-US" smtClean="0"/>
              <a:t>‹#›</a:t>
            </a:fld>
            <a:endParaRPr lang="en-US"/>
          </a:p>
        </p:txBody>
      </p:sp>
    </p:spTree>
    <p:extLst>
      <p:ext uri="{BB962C8B-B14F-4D97-AF65-F5344CB8AC3E}">
        <p14:creationId xmlns:p14="http://schemas.microsoft.com/office/powerpoint/2010/main" val="27710595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43F02BD-30E4-34D3-9A03-664AD74DB178}"/>
              </a:ext>
            </a:extLst>
          </p:cNvPr>
          <p:cNvSpPr>
            <a:spLocks noGrp="1"/>
          </p:cNvSpPr>
          <p:nvPr>
            <p:ph type="dt" sz="half" idx="10"/>
          </p:nvPr>
        </p:nvSpPr>
        <p:spPr/>
        <p:txBody>
          <a:bodyPr/>
          <a:lstStyle/>
          <a:p>
            <a:fld id="{36851B7C-F504-44BE-83C9-783E1933D3FF}" type="datetimeFigureOut">
              <a:rPr lang="en-US" smtClean="0"/>
              <a:t>1/18/2024</a:t>
            </a:fld>
            <a:endParaRPr lang="en-US"/>
          </a:p>
        </p:txBody>
      </p:sp>
      <p:sp>
        <p:nvSpPr>
          <p:cNvPr id="3" name="Footer Placeholder 2">
            <a:extLst>
              <a:ext uri="{FF2B5EF4-FFF2-40B4-BE49-F238E27FC236}">
                <a16:creationId xmlns:a16="http://schemas.microsoft.com/office/drawing/2014/main" id="{D7F5D2D3-D89C-D1E2-6C2F-8A43B2D9617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4816DD6-3F0C-E9AD-6389-84FE2F76E808}"/>
              </a:ext>
            </a:extLst>
          </p:cNvPr>
          <p:cNvSpPr>
            <a:spLocks noGrp="1"/>
          </p:cNvSpPr>
          <p:nvPr>
            <p:ph type="sldNum" sz="quarter" idx="12"/>
          </p:nvPr>
        </p:nvSpPr>
        <p:spPr/>
        <p:txBody>
          <a:bodyPr/>
          <a:lstStyle/>
          <a:p>
            <a:fld id="{9589824C-513C-438E-8040-5ED003DD40C6}" type="slidenum">
              <a:rPr lang="en-US" smtClean="0"/>
              <a:t>‹#›</a:t>
            </a:fld>
            <a:endParaRPr lang="en-US"/>
          </a:p>
        </p:txBody>
      </p:sp>
    </p:spTree>
    <p:extLst>
      <p:ext uri="{BB962C8B-B14F-4D97-AF65-F5344CB8AC3E}">
        <p14:creationId xmlns:p14="http://schemas.microsoft.com/office/powerpoint/2010/main" val="23280324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CAD1B-41B6-BFF2-C536-8723612BED9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624E7EF-D4F8-C45F-2ABF-DEFC002213C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52E4AF5-E1D2-0BFC-EF03-1D78EBBCA3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B3FD88A-B80F-A1A8-985A-BC6B6031C73A}"/>
              </a:ext>
            </a:extLst>
          </p:cNvPr>
          <p:cNvSpPr>
            <a:spLocks noGrp="1"/>
          </p:cNvSpPr>
          <p:nvPr>
            <p:ph type="dt" sz="half" idx="10"/>
          </p:nvPr>
        </p:nvSpPr>
        <p:spPr/>
        <p:txBody>
          <a:bodyPr/>
          <a:lstStyle/>
          <a:p>
            <a:fld id="{36851B7C-F504-44BE-83C9-783E1933D3FF}" type="datetimeFigureOut">
              <a:rPr lang="en-US" smtClean="0"/>
              <a:t>1/18/2024</a:t>
            </a:fld>
            <a:endParaRPr lang="en-US"/>
          </a:p>
        </p:txBody>
      </p:sp>
      <p:sp>
        <p:nvSpPr>
          <p:cNvPr id="6" name="Footer Placeholder 5">
            <a:extLst>
              <a:ext uri="{FF2B5EF4-FFF2-40B4-BE49-F238E27FC236}">
                <a16:creationId xmlns:a16="http://schemas.microsoft.com/office/drawing/2014/main" id="{F0A3158C-E091-A632-4959-57F350113E7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6333851-3A3F-5745-F986-F158CBB5DFE4}"/>
              </a:ext>
            </a:extLst>
          </p:cNvPr>
          <p:cNvSpPr>
            <a:spLocks noGrp="1"/>
          </p:cNvSpPr>
          <p:nvPr>
            <p:ph type="sldNum" sz="quarter" idx="12"/>
          </p:nvPr>
        </p:nvSpPr>
        <p:spPr/>
        <p:txBody>
          <a:bodyPr/>
          <a:lstStyle/>
          <a:p>
            <a:fld id="{9589824C-513C-438E-8040-5ED003DD40C6}" type="slidenum">
              <a:rPr lang="en-US" smtClean="0"/>
              <a:t>‹#›</a:t>
            </a:fld>
            <a:endParaRPr lang="en-US"/>
          </a:p>
        </p:txBody>
      </p:sp>
    </p:spTree>
    <p:extLst>
      <p:ext uri="{BB962C8B-B14F-4D97-AF65-F5344CB8AC3E}">
        <p14:creationId xmlns:p14="http://schemas.microsoft.com/office/powerpoint/2010/main" val="27443001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FBB017-D09C-523F-3B2F-3999E9A62A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9127264-A25D-E146-8000-3427EB47BAD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545454E-63FE-9F90-8D03-DE85150466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3D10C4C-51E6-C1FB-8CED-299B1C718DCC}"/>
              </a:ext>
            </a:extLst>
          </p:cNvPr>
          <p:cNvSpPr>
            <a:spLocks noGrp="1"/>
          </p:cNvSpPr>
          <p:nvPr>
            <p:ph type="dt" sz="half" idx="10"/>
          </p:nvPr>
        </p:nvSpPr>
        <p:spPr/>
        <p:txBody>
          <a:bodyPr/>
          <a:lstStyle/>
          <a:p>
            <a:fld id="{36851B7C-F504-44BE-83C9-783E1933D3FF}" type="datetimeFigureOut">
              <a:rPr lang="en-US" smtClean="0"/>
              <a:t>1/18/2024</a:t>
            </a:fld>
            <a:endParaRPr lang="en-US"/>
          </a:p>
        </p:txBody>
      </p:sp>
      <p:sp>
        <p:nvSpPr>
          <p:cNvPr id="6" name="Footer Placeholder 5">
            <a:extLst>
              <a:ext uri="{FF2B5EF4-FFF2-40B4-BE49-F238E27FC236}">
                <a16:creationId xmlns:a16="http://schemas.microsoft.com/office/drawing/2014/main" id="{EB84ABDF-2CE9-A942-4DB8-C7A347339BF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2DC4A4-B453-A4DC-AAB5-31928ADA6912}"/>
              </a:ext>
            </a:extLst>
          </p:cNvPr>
          <p:cNvSpPr>
            <a:spLocks noGrp="1"/>
          </p:cNvSpPr>
          <p:nvPr>
            <p:ph type="sldNum" sz="quarter" idx="12"/>
          </p:nvPr>
        </p:nvSpPr>
        <p:spPr/>
        <p:txBody>
          <a:bodyPr/>
          <a:lstStyle/>
          <a:p>
            <a:fld id="{9589824C-513C-438E-8040-5ED003DD40C6}" type="slidenum">
              <a:rPr lang="en-US" smtClean="0"/>
              <a:t>‹#›</a:t>
            </a:fld>
            <a:endParaRPr lang="en-US"/>
          </a:p>
        </p:txBody>
      </p:sp>
    </p:spTree>
    <p:extLst>
      <p:ext uri="{BB962C8B-B14F-4D97-AF65-F5344CB8AC3E}">
        <p14:creationId xmlns:p14="http://schemas.microsoft.com/office/powerpoint/2010/main" val="6774818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hyperlink" Target="https://www.facebook.com/groups/629898828017053" TargetMode="Externa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17" Type="http://schemas.openxmlformats.org/officeDocument/2006/relationships/image" Target="../media/image4.png"/><Relationship Id="rId2" Type="http://schemas.openxmlformats.org/officeDocument/2006/relationships/slideLayout" Target="../slideLayouts/slideLayout13.xml"/><Relationship Id="rId16" Type="http://schemas.openxmlformats.org/officeDocument/2006/relationships/hyperlink" Target="https://www.facebook.com/groups/629898828017053" TargetMode="Externa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17" Type="http://schemas.openxmlformats.org/officeDocument/2006/relationships/image" Target="../media/image4.png"/><Relationship Id="rId2" Type="http://schemas.openxmlformats.org/officeDocument/2006/relationships/slideLayout" Target="../slideLayouts/slideLayout24.xml"/><Relationship Id="rId16" Type="http://schemas.openxmlformats.org/officeDocument/2006/relationships/hyperlink" Target="https://www.facebook.com/groups/629898828017053" TargetMode="Externa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2.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4.png"/><Relationship Id="rId2" Type="http://schemas.openxmlformats.org/officeDocument/2006/relationships/theme" Target="../theme/theme4.xml"/><Relationship Id="rId1" Type="http://schemas.openxmlformats.org/officeDocument/2006/relationships/slideLayout" Target="../slideLayouts/slideLayout34.xml"/><Relationship Id="rId6" Type="http://schemas.openxmlformats.org/officeDocument/2006/relationships/hyperlink" Target="https://www.facebook.com/groups/629898828017053" TargetMode="External"/><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1C1742E-E2C9-2B99-9A83-1F754C7E629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DD8C216-CDBF-781A-D3DA-0623D0F2B1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7972EF-FF8A-6285-5A3E-9C3E33CBEC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851B7C-F504-44BE-83C9-783E1933D3FF}" type="datetimeFigureOut">
              <a:rPr lang="en-US" smtClean="0"/>
              <a:t>1/18/2024</a:t>
            </a:fld>
            <a:endParaRPr lang="en-US"/>
          </a:p>
        </p:txBody>
      </p:sp>
      <p:sp>
        <p:nvSpPr>
          <p:cNvPr id="5" name="Footer Placeholder 4">
            <a:extLst>
              <a:ext uri="{FF2B5EF4-FFF2-40B4-BE49-F238E27FC236}">
                <a16:creationId xmlns:a16="http://schemas.microsoft.com/office/drawing/2014/main" id="{A482B9F9-C252-14E0-0DE4-09D03C7525B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3AE917D-475E-9C8B-8008-5E101ED842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89824C-513C-438E-8040-5ED003DD40C6}" type="slidenum">
              <a:rPr lang="en-US" smtClean="0"/>
              <a:t>‹#›</a:t>
            </a:fld>
            <a:endParaRPr lang="en-US"/>
          </a:p>
        </p:txBody>
      </p:sp>
      <p:pic>
        <p:nvPicPr>
          <p:cNvPr id="7" name="Picture 6">
            <a:extLst>
              <a:ext uri="{FF2B5EF4-FFF2-40B4-BE49-F238E27FC236}">
                <a16:creationId xmlns:a16="http://schemas.microsoft.com/office/drawing/2014/main" id="{2A230E99-5543-E3B3-4A01-DAF8F800BA07}"/>
              </a:ext>
            </a:extLst>
          </p:cNvPr>
          <p:cNvPicPr>
            <a:picLocks noChangeAspect="1"/>
          </p:cNvPicPr>
          <p:nvPr userDrawn="1"/>
        </p:nvPicPr>
        <p:blipFill rotWithShape="1">
          <a:blip r:embed="rId13" cstate="hqprint">
            <a:extLst>
              <a:ext uri="{28A0092B-C50C-407E-A947-70E740481C1C}">
                <a14:useLocalDpi xmlns:a14="http://schemas.microsoft.com/office/drawing/2010/main" val="0"/>
              </a:ext>
            </a:extLst>
          </a:blip>
          <a:srcRect t="37667"/>
          <a:stretch/>
        </p:blipFill>
        <p:spPr>
          <a:xfrm>
            <a:off x="-2052206" y="-221075"/>
            <a:ext cx="2186247" cy="2317405"/>
          </a:xfrm>
          <a:prstGeom prst="rect">
            <a:avLst/>
          </a:prstGeom>
        </p:spPr>
      </p:pic>
      <p:pic>
        <p:nvPicPr>
          <p:cNvPr id="8" name="Picture 7">
            <a:extLst>
              <a:ext uri="{FF2B5EF4-FFF2-40B4-BE49-F238E27FC236}">
                <a16:creationId xmlns:a16="http://schemas.microsoft.com/office/drawing/2014/main" id="{91F74F50-0437-A3AB-3FE7-79666C063863}"/>
              </a:ext>
            </a:extLst>
          </p:cNvPr>
          <p:cNvPicPr>
            <a:picLocks noChangeAspect="1"/>
          </p:cNvPicPr>
          <p:nvPr userDrawn="1"/>
        </p:nvPicPr>
        <p:blipFill rotWithShape="1">
          <a:blip r:embed="rId14" cstate="print">
            <a:extLst>
              <a:ext uri="{28A0092B-C50C-407E-A947-70E740481C1C}">
                <a14:useLocalDpi xmlns:a14="http://schemas.microsoft.com/office/drawing/2010/main" val="0"/>
              </a:ext>
            </a:extLst>
          </a:blip>
          <a:srcRect t="38142"/>
          <a:stretch/>
        </p:blipFill>
        <p:spPr>
          <a:xfrm>
            <a:off x="1616130" y="7791450"/>
            <a:ext cx="1824009" cy="2002485"/>
          </a:xfrm>
          <a:prstGeom prst="rect">
            <a:avLst/>
          </a:prstGeom>
        </p:spPr>
      </p:pic>
      <p:sp>
        <p:nvSpPr>
          <p:cNvPr id="9" name="TextBox 3">
            <a:extLst>
              <a:ext uri="{FF2B5EF4-FFF2-40B4-BE49-F238E27FC236}">
                <a16:creationId xmlns:a16="http://schemas.microsoft.com/office/drawing/2014/main" id="{BE7BEEA9-FC09-1468-9777-DC84C7940C62}"/>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Mời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15">
                  <a:extLst>
                    <a:ext uri="{A12FA001-AC4F-418D-AE19-62706E023703}">
                      <ahyp:hlinkClr xmlns:ahyp="http://schemas.microsoft.com/office/drawing/2018/hyperlinkcolor" val="tx"/>
                    </a:ext>
                  </a:extLst>
                </a:hlinkClick>
              </a:rPr>
              <a:t>MĂNG NON- TÀI LIỆU TIỂU HỌC | Facebook</a:t>
            </a:r>
            <a:endParaRPr kumimoji="0" lang="en-US" sz="18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10" name="Title 1">
            <a:extLst>
              <a:ext uri="{FF2B5EF4-FFF2-40B4-BE49-F238E27FC236}">
                <a16:creationId xmlns:a16="http://schemas.microsoft.com/office/drawing/2014/main" id="{20CE09A2-9550-6981-1390-B4334AE15CD9}"/>
              </a:ext>
            </a:extLst>
          </p:cNvPr>
          <p:cNvSpPr txBox="1">
            <a:spLocks/>
          </p:cNvSpPr>
          <p:nvPr userDrawn="1"/>
        </p:nvSpPr>
        <p:spPr>
          <a:xfrm>
            <a:off x="-2052207" y="1690688"/>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50AE47"/>
                </a:solidFill>
                <a:effectLst/>
                <a:uLnTx/>
                <a:uFillTx/>
                <a:latin typeface="#9Slide07 HoneyCream" pitchFamily="2" charset="0"/>
                <a:ea typeface="+mj-ea"/>
                <a:cs typeface="+mj-cs"/>
              </a:rPr>
              <a:t>Măng Non</a:t>
            </a:r>
          </a:p>
        </p:txBody>
      </p:sp>
    </p:spTree>
    <p:extLst>
      <p:ext uri="{BB962C8B-B14F-4D97-AF65-F5344CB8AC3E}">
        <p14:creationId xmlns:p14="http://schemas.microsoft.com/office/powerpoint/2010/main" val="25523955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3DFE0161-04B9-2E2A-C345-91B2DF4D30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484CC73E-C3E9-FB21-271A-091153F039A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E51E858A-B9F8-DC94-3E35-7FFA63A0AB4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FE48A3-FBB0-4D53-AD96-BBA31C39C62D}" type="datetimeFigureOut">
              <a:rPr lang="zh-CN" altLang="en-US" smtClean="0"/>
              <a:t>2024/1/18</a:t>
            </a:fld>
            <a:endParaRPr lang="zh-CN" altLang="en-US"/>
          </a:p>
        </p:txBody>
      </p:sp>
      <p:sp>
        <p:nvSpPr>
          <p:cNvPr id="5" name="页脚占位符 4">
            <a:extLst>
              <a:ext uri="{FF2B5EF4-FFF2-40B4-BE49-F238E27FC236}">
                <a16:creationId xmlns:a16="http://schemas.microsoft.com/office/drawing/2014/main" id="{11989771-3B51-3281-4C4B-F93869444C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C7D1990C-3DDC-D01B-7DF8-1E88E8C4F56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B713A8-A7D8-4655-9856-7687D49ACF6C}" type="slidenum">
              <a:rPr lang="zh-CN" altLang="en-US" smtClean="0"/>
              <a:t>‹#›</a:t>
            </a:fld>
            <a:endParaRPr lang="zh-CN" altLang="en-US"/>
          </a:p>
        </p:txBody>
      </p:sp>
      <p:pic>
        <p:nvPicPr>
          <p:cNvPr id="7" name="Picture 6">
            <a:extLst>
              <a:ext uri="{FF2B5EF4-FFF2-40B4-BE49-F238E27FC236}">
                <a16:creationId xmlns:a16="http://schemas.microsoft.com/office/drawing/2014/main" id="{E601A826-9DBC-4144-A309-96D00EDA9B8E}"/>
              </a:ext>
            </a:extLst>
          </p:cNvPr>
          <p:cNvPicPr>
            <a:picLocks noChangeAspect="1"/>
          </p:cNvPicPr>
          <p:nvPr userDrawn="1"/>
        </p:nvPicPr>
        <p:blipFill rotWithShape="1">
          <a:blip r:embed="rId14" cstate="hqprint">
            <a:extLst>
              <a:ext uri="{28A0092B-C50C-407E-A947-70E740481C1C}">
                <a14:useLocalDpi xmlns:a14="http://schemas.microsoft.com/office/drawing/2010/main" val="0"/>
              </a:ext>
            </a:extLst>
          </a:blip>
          <a:srcRect t="37667"/>
          <a:stretch/>
        </p:blipFill>
        <p:spPr>
          <a:xfrm>
            <a:off x="-2052206" y="-221075"/>
            <a:ext cx="2186247" cy="2317405"/>
          </a:xfrm>
          <a:prstGeom prst="rect">
            <a:avLst/>
          </a:prstGeom>
        </p:spPr>
      </p:pic>
      <p:pic>
        <p:nvPicPr>
          <p:cNvPr id="8" name="Picture 7">
            <a:extLst>
              <a:ext uri="{FF2B5EF4-FFF2-40B4-BE49-F238E27FC236}">
                <a16:creationId xmlns:a16="http://schemas.microsoft.com/office/drawing/2014/main" id="{56EDD49C-554B-4C28-92F7-B784D7D8872A}"/>
              </a:ext>
            </a:extLst>
          </p:cNvPr>
          <p:cNvPicPr>
            <a:picLocks noChangeAspect="1"/>
          </p:cNvPicPr>
          <p:nvPr userDrawn="1"/>
        </p:nvPicPr>
        <p:blipFill rotWithShape="1">
          <a:blip r:embed="rId15" cstate="print">
            <a:extLst>
              <a:ext uri="{28A0092B-C50C-407E-A947-70E740481C1C}">
                <a14:useLocalDpi xmlns:a14="http://schemas.microsoft.com/office/drawing/2010/main" val="0"/>
              </a:ext>
            </a:extLst>
          </a:blip>
          <a:srcRect t="38142"/>
          <a:stretch/>
        </p:blipFill>
        <p:spPr>
          <a:xfrm>
            <a:off x="1616130" y="7791450"/>
            <a:ext cx="1824009" cy="2002485"/>
          </a:xfrm>
          <a:prstGeom prst="rect">
            <a:avLst/>
          </a:prstGeom>
        </p:spPr>
      </p:pic>
      <p:sp>
        <p:nvSpPr>
          <p:cNvPr id="9" name="TextBox 3">
            <a:extLst>
              <a:ext uri="{FF2B5EF4-FFF2-40B4-BE49-F238E27FC236}">
                <a16:creationId xmlns:a16="http://schemas.microsoft.com/office/drawing/2014/main" id="{F9034237-DA06-4066-849E-00A115FF4EA1}"/>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Mời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16">
                  <a:extLst>
                    <a:ext uri="{A12FA001-AC4F-418D-AE19-62706E023703}">
                      <ahyp:hlinkClr xmlns:ahyp="http://schemas.microsoft.com/office/drawing/2018/hyperlinkcolor" val="tx"/>
                    </a:ext>
                  </a:extLst>
                </a:hlinkClick>
              </a:rPr>
              <a:t>MĂNG NON- TÀI LIỆU TIỂU HỌC | Facebook</a:t>
            </a:r>
            <a:endParaRPr kumimoji="0" lang="en-US" sz="18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10" name="Title 1">
            <a:extLst>
              <a:ext uri="{FF2B5EF4-FFF2-40B4-BE49-F238E27FC236}">
                <a16:creationId xmlns:a16="http://schemas.microsoft.com/office/drawing/2014/main" id="{9E5F6F2C-DE77-4B3E-986A-23D69ABD846E}"/>
              </a:ext>
            </a:extLst>
          </p:cNvPr>
          <p:cNvSpPr txBox="1">
            <a:spLocks/>
          </p:cNvSpPr>
          <p:nvPr userDrawn="1"/>
        </p:nvSpPr>
        <p:spPr>
          <a:xfrm>
            <a:off x="1435012" y="9462561"/>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3200"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pic>
        <p:nvPicPr>
          <p:cNvPr id="11" name="Picture 10">
            <a:extLst>
              <a:ext uri="{FF2B5EF4-FFF2-40B4-BE49-F238E27FC236}">
                <a16:creationId xmlns:a16="http://schemas.microsoft.com/office/drawing/2014/main" id="{2C38DA38-71FB-4CEB-B777-09292390EC4A}"/>
              </a:ext>
            </a:extLst>
          </p:cNvPr>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12" name="Picture 11">
            <a:extLst>
              <a:ext uri="{FF2B5EF4-FFF2-40B4-BE49-F238E27FC236}">
                <a16:creationId xmlns:a16="http://schemas.microsoft.com/office/drawing/2014/main" id="{7B3E06E2-B8CD-4348-A929-48748D52322A}"/>
              </a:ext>
            </a:extLst>
          </p:cNvPr>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13" name="Picture 12">
            <a:extLst>
              <a:ext uri="{FF2B5EF4-FFF2-40B4-BE49-F238E27FC236}">
                <a16:creationId xmlns:a16="http://schemas.microsoft.com/office/drawing/2014/main" id="{D1A0A433-1C81-43D6-86C9-906F9D1CD5C6}"/>
              </a:ext>
            </a:extLst>
          </p:cNvPr>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14" name="Picture 13">
            <a:extLst>
              <a:ext uri="{FF2B5EF4-FFF2-40B4-BE49-F238E27FC236}">
                <a16:creationId xmlns:a16="http://schemas.microsoft.com/office/drawing/2014/main" id="{57AB7940-731C-4B6C-8537-33EBAD98DEBF}"/>
              </a:ext>
            </a:extLst>
          </p:cNvPr>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
        <p:nvSpPr>
          <p:cNvPr id="16" name="Title 1">
            <a:extLst>
              <a:ext uri="{FF2B5EF4-FFF2-40B4-BE49-F238E27FC236}">
                <a16:creationId xmlns:a16="http://schemas.microsoft.com/office/drawing/2014/main" id="{7A218C26-69B7-499C-B190-96851A78FEC6}"/>
              </a:ext>
            </a:extLst>
          </p:cNvPr>
          <p:cNvSpPr txBox="1">
            <a:spLocks/>
          </p:cNvSpPr>
          <p:nvPr userDrawn="1"/>
        </p:nvSpPr>
        <p:spPr>
          <a:xfrm>
            <a:off x="-570117" y="6070600"/>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dirty="0" err="1">
                <a:ln>
                  <a:noFill/>
                </a:ln>
                <a:solidFill>
                  <a:srgbClr val="A5A5A5">
                    <a:lumMod val="60000"/>
                    <a:lumOff val="40000"/>
                  </a:srgbClr>
                </a:solidFill>
                <a:effectLst/>
                <a:uLnTx/>
                <a:uFillTx/>
                <a:latin typeface="#9Slide07 HoneyCream" pitchFamily="2" charset="0"/>
                <a:ea typeface="+mj-ea"/>
                <a:cs typeface="+mj-cs"/>
              </a:rPr>
              <a:t>Măng</a:t>
            </a:r>
            <a:r>
              <a:rPr kumimoji="0" lang="en-US" sz="1800" b="0" i="0" u="none" strike="noStrike" kern="1200" cap="none" spc="0" normalizeH="0" baseline="0" noProof="0" dirty="0">
                <a:ln>
                  <a:noFill/>
                </a:ln>
                <a:solidFill>
                  <a:srgbClr val="A5A5A5">
                    <a:lumMod val="60000"/>
                    <a:lumOff val="40000"/>
                  </a:srgbClr>
                </a:solidFill>
                <a:effectLst/>
                <a:uLnTx/>
                <a:uFillTx/>
                <a:latin typeface="#9Slide07 HoneyCream" pitchFamily="2" charset="0"/>
                <a:ea typeface="+mj-ea"/>
                <a:cs typeface="+mj-cs"/>
              </a:rPr>
              <a:t> Non</a:t>
            </a:r>
          </a:p>
        </p:txBody>
      </p:sp>
      <p:sp>
        <p:nvSpPr>
          <p:cNvPr id="17" name="Title 1">
            <a:extLst>
              <a:ext uri="{FF2B5EF4-FFF2-40B4-BE49-F238E27FC236}">
                <a16:creationId xmlns:a16="http://schemas.microsoft.com/office/drawing/2014/main" id="{6AA5128D-EAF5-483C-871A-4BFED87FD86D}"/>
              </a:ext>
            </a:extLst>
          </p:cNvPr>
          <p:cNvSpPr txBox="1">
            <a:spLocks/>
          </p:cNvSpPr>
          <p:nvPr userDrawn="1"/>
        </p:nvSpPr>
        <p:spPr>
          <a:xfrm>
            <a:off x="-2052207" y="1690688"/>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50AE47"/>
                </a:solidFill>
                <a:effectLst/>
                <a:uLnTx/>
                <a:uFillTx/>
                <a:latin typeface="#9Slide07 HoneyCream" pitchFamily="2" charset="0"/>
                <a:ea typeface="+mj-ea"/>
                <a:cs typeface="+mj-cs"/>
              </a:rPr>
              <a:t>Măng Non</a:t>
            </a:r>
          </a:p>
        </p:txBody>
      </p:sp>
      <p:pic>
        <p:nvPicPr>
          <p:cNvPr id="18" name="Picture 17">
            <a:extLst>
              <a:ext uri="{FF2B5EF4-FFF2-40B4-BE49-F238E27FC236}">
                <a16:creationId xmlns:a16="http://schemas.microsoft.com/office/drawing/2014/main" id="{EFD30DE0-A467-4251-9C3A-A1C317B49723}"/>
              </a:ext>
            </a:extLst>
          </p:cNvPr>
          <p:cNvPicPr>
            <a:picLocks noChangeAspect="1"/>
          </p:cNvPicPr>
          <p:nvPr userDrawn="1"/>
        </p:nvPicPr>
        <p:blipFill rotWithShape="1">
          <a:blip r:embed="rId17" cstate="print">
            <a:extLst>
              <a:ext uri="{28A0092B-C50C-407E-A947-70E740481C1C}">
                <a14:useLocalDpi xmlns:a14="http://schemas.microsoft.com/office/drawing/2010/main" val="0"/>
              </a:ext>
            </a:extLst>
          </a:blip>
          <a:srcRect t="30568" r="10051"/>
          <a:stretch/>
        </p:blipFill>
        <p:spPr>
          <a:xfrm>
            <a:off x="-44511100" y="-19326756"/>
            <a:ext cx="3627531" cy="4761670"/>
          </a:xfrm>
          <a:prstGeom prst="rect">
            <a:avLst/>
          </a:prstGeom>
        </p:spPr>
      </p:pic>
      <p:pic>
        <p:nvPicPr>
          <p:cNvPr id="19" name="Picture 18">
            <a:extLst>
              <a:ext uri="{FF2B5EF4-FFF2-40B4-BE49-F238E27FC236}">
                <a16:creationId xmlns:a16="http://schemas.microsoft.com/office/drawing/2014/main" id="{DAB0BDD7-87EC-486A-B615-E37ABFEB5375}"/>
              </a:ext>
            </a:extLst>
          </p:cNvPr>
          <p:cNvPicPr>
            <a:picLocks noChangeAspect="1"/>
          </p:cNvPicPr>
          <p:nvPr userDrawn="1"/>
        </p:nvPicPr>
        <p:blipFill rotWithShape="1">
          <a:blip r:embed="rId17" cstate="print">
            <a:extLst>
              <a:ext uri="{28A0092B-C50C-407E-A947-70E740481C1C}">
                <a14:useLocalDpi xmlns:a14="http://schemas.microsoft.com/office/drawing/2010/main" val="0"/>
              </a:ext>
            </a:extLst>
          </a:blip>
          <a:srcRect t="30568" r="10051"/>
          <a:stretch/>
        </p:blipFill>
        <p:spPr>
          <a:xfrm>
            <a:off x="-44511100" y="23671816"/>
            <a:ext cx="3627531" cy="4761670"/>
          </a:xfrm>
          <a:prstGeom prst="rect">
            <a:avLst/>
          </a:prstGeom>
        </p:spPr>
      </p:pic>
      <p:pic>
        <p:nvPicPr>
          <p:cNvPr id="20" name="Picture 19">
            <a:extLst>
              <a:ext uri="{FF2B5EF4-FFF2-40B4-BE49-F238E27FC236}">
                <a16:creationId xmlns:a16="http://schemas.microsoft.com/office/drawing/2014/main" id="{0A7B57CC-00D0-41DB-B5AF-37D47FB69ADE}"/>
              </a:ext>
            </a:extLst>
          </p:cNvPr>
          <p:cNvPicPr>
            <a:picLocks noChangeAspect="1"/>
          </p:cNvPicPr>
          <p:nvPr userDrawn="1"/>
        </p:nvPicPr>
        <p:blipFill rotWithShape="1">
          <a:blip r:embed="rId17" cstate="print">
            <a:extLst>
              <a:ext uri="{28A0092B-C50C-407E-A947-70E740481C1C}">
                <a14:useLocalDpi xmlns:a14="http://schemas.microsoft.com/office/drawing/2010/main" val="0"/>
              </a:ext>
            </a:extLst>
          </a:blip>
          <a:srcRect t="30568" r="10051"/>
          <a:stretch/>
        </p:blipFill>
        <p:spPr>
          <a:xfrm>
            <a:off x="52475795" y="-19326756"/>
            <a:ext cx="3627531" cy="4761670"/>
          </a:xfrm>
          <a:prstGeom prst="rect">
            <a:avLst/>
          </a:prstGeom>
        </p:spPr>
      </p:pic>
      <p:pic>
        <p:nvPicPr>
          <p:cNvPr id="21" name="Picture 20">
            <a:extLst>
              <a:ext uri="{FF2B5EF4-FFF2-40B4-BE49-F238E27FC236}">
                <a16:creationId xmlns:a16="http://schemas.microsoft.com/office/drawing/2014/main" id="{2E588B1C-8AC9-4740-A8D9-6AF0680251B0}"/>
              </a:ext>
            </a:extLst>
          </p:cNvPr>
          <p:cNvPicPr>
            <a:picLocks noChangeAspect="1"/>
          </p:cNvPicPr>
          <p:nvPr userDrawn="1"/>
        </p:nvPicPr>
        <p:blipFill rotWithShape="1">
          <a:blip r:embed="rId17" cstate="print">
            <a:extLst>
              <a:ext uri="{28A0092B-C50C-407E-A947-70E740481C1C}">
                <a14:useLocalDpi xmlns:a14="http://schemas.microsoft.com/office/drawing/2010/main" val="0"/>
              </a:ext>
            </a:extLst>
          </a:blip>
          <a:srcRect t="30568" r="10051"/>
          <a:stretch/>
        </p:blipFill>
        <p:spPr>
          <a:xfrm>
            <a:off x="52738933" y="23671816"/>
            <a:ext cx="3627531" cy="4761670"/>
          </a:xfrm>
          <a:prstGeom prst="rect">
            <a:avLst/>
          </a:prstGeom>
        </p:spPr>
      </p:pic>
    </p:spTree>
    <p:extLst>
      <p:ext uri="{BB962C8B-B14F-4D97-AF65-F5344CB8AC3E}">
        <p14:creationId xmlns:p14="http://schemas.microsoft.com/office/powerpoint/2010/main" val="4205584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47C9D82-4541-49E7-A5F3-91E633D828EC}" type="datetimeFigureOut">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2024/1/18</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4A060B2-762C-4B9A-8DFE-14D1103F064C}" type="slidenum">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pic>
        <p:nvPicPr>
          <p:cNvPr id="7" name="Picture 6">
            <a:extLst>
              <a:ext uri="{FF2B5EF4-FFF2-40B4-BE49-F238E27FC236}">
                <a16:creationId xmlns:a16="http://schemas.microsoft.com/office/drawing/2014/main" id="{E601A826-9DBC-4144-A309-96D00EDA9B8E}"/>
              </a:ext>
            </a:extLst>
          </p:cNvPr>
          <p:cNvPicPr>
            <a:picLocks noChangeAspect="1"/>
          </p:cNvPicPr>
          <p:nvPr userDrawn="1"/>
        </p:nvPicPr>
        <p:blipFill rotWithShape="1">
          <a:blip r:embed="rId14" cstate="hqprint">
            <a:extLst>
              <a:ext uri="{28A0092B-C50C-407E-A947-70E740481C1C}">
                <a14:useLocalDpi xmlns:a14="http://schemas.microsoft.com/office/drawing/2010/main" val="0"/>
              </a:ext>
            </a:extLst>
          </a:blip>
          <a:srcRect t="37667"/>
          <a:stretch/>
        </p:blipFill>
        <p:spPr>
          <a:xfrm>
            <a:off x="-2052206" y="-221075"/>
            <a:ext cx="2186247" cy="2317405"/>
          </a:xfrm>
          <a:prstGeom prst="rect">
            <a:avLst/>
          </a:prstGeom>
        </p:spPr>
      </p:pic>
      <p:pic>
        <p:nvPicPr>
          <p:cNvPr id="8" name="Picture 7">
            <a:extLst>
              <a:ext uri="{FF2B5EF4-FFF2-40B4-BE49-F238E27FC236}">
                <a16:creationId xmlns:a16="http://schemas.microsoft.com/office/drawing/2014/main" id="{56EDD49C-554B-4C28-92F7-B784D7D8872A}"/>
              </a:ext>
            </a:extLst>
          </p:cNvPr>
          <p:cNvPicPr>
            <a:picLocks noChangeAspect="1"/>
          </p:cNvPicPr>
          <p:nvPr userDrawn="1"/>
        </p:nvPicPr>
        <p:blipFill rotWithShape="1">
          <a:blip r:embed="rId15" cstate="print">
            <a:extLst>
              <a:ext uri="{28A0092B-C50C-407E-A947-70E740481C1C}">
                <a14:useLocalDpi xmlns:a14="http://schemas.microsoft.com/office/drawing/2010/main" val="0"/>
              </a:ext>
            </a:extLst>
          </a:blip>
          <a:srcRect t="38142"/>
          <a:stretch/>
        </p:blipFill>
        <p:spPr>
          <a:xfrm>
            <a:off x="1616130" y="7791450"/>
            <a:ext cx="1824009" cy="2002485"/>
          </a:xfrm>
          <a:prstGeom prst="rect">
            <a:avLst/>
          </a:prstGeom>
        </p:spPr>
      </p:pic>
      <p:sp>
        <p:nvSpPr>
          <p:cNvPr id="9" name="TextBox 3">
            <a:extLst>
              <a:ext uri="{FF2B5EF4-FFF2-40B4-BE49-F238E27FC236}">
                <a16:creationId xmlns:a16="http://schemas.microsoft.com/office/drawing/2014/main" id="{F9034237-DA06-4066-849E-00A115FF4EA1}"/>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Mời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16">
                  <a:extLst>
                    <a:ext uri="{A12FA001-AC4F-418D-AE19-62706E023703}">
                      <ahyp:hlinkClr xmlns:ahyp="http://schemas.microsoft.com/office/drawing/2018/hyperlinkcolor" val="tx"/>
                    </a:ext>
                  </a:extLst>
                </a:hlinkClick>
              </a:rPr>
              <a:t>MĂNG NON- TÀI LIỆU TIỂU HỌC | Facebook</a:t>
            </a:r>
            <a:endParaRPr kumimoji="0" lang="en-US" sz="18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10" name="Title 1">
            <a:extLst>
              <a:ext uri="{FF2B5EF4-FFF2-40B4-BE49-F238E27FC236}">
                <a16:creationId xmlns:a16="http://schemas.microsoft.com/office/drawing/2014/main" id="{9E5F6F2C-DE77-4B3E-986A-23D69ABD846E}"/>
              </a:ext>
            </a:extLst>
          </p:cNvPr>
          <p:cNvSpPr txBox="1">
            <a:spLocks/>
          </p:cNvSpPr>
          <p:nvPr userDrawn="1"/>
        </p:nvSpPr>
        <p:spPr>
          <a:xfrm>
            <a:off x="1435012" y="9462561"/>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3200"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pic>
        <p:nvPicPr>
          <p:cNvPr id="11" name="Picture 10">
            <a:extLst>
              <a:ext uri="{FF2B5EF4-FFF2-40B4-BE49-F238E27FC236}">
                <a16:creationId xmlns:a16="http://schemas.microsoft.com/office/drawing/2014/main" id="{2C38DA38-71FB-4CEB-B777-09292390EC4A}"/>
              </a:ext>
            </a:extLst>
          </p:cNvPr>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12" name="Picture 11">
            <a:extLst>
              <a:ext uri="{FF2B5EF4-FFF2-40B4-BE49-F238E27FC236}">
                <a16:creationId xmlns:a16="http://schemas.microsoft.com/office/drawing/2014/main" id="{7B3E06E2-B8CD-4348-A929-48748D52322A}"/>
              </a:ext>
            </a:extLst>
          </p:cNvPr>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13" name="Picture 12">
            <a:extLst>
              <a:ext uri="{FF2B5EF4-FFF2-40B4-BE49-F238E27FC236}">
                <a16:creationId xmlns:a16="http://schemas.microsoft.com/office/drawing/2014/main" id="{D1A0A433-1C81-43D6-86C9-906F9D1CD5C6}"/>
              </a:ext>
            </a:extLst>
          </p:cNvPr>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14" name="Picture 13">
            <a:extLst>
              <a:ext uri="{FF2B5EF4-FFF2-40B4-BE49-F238E27FC236}">
                <a16:creationId xmlns:a16="http://schemas.microsoft.com/office/drawing/2014/main" id="{57AB7940-731C-4B6C-8537-33EBAD98DEBF}"/>
              </a:ext>
            </a:extLst>
          </p:cNvPr>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
        <p:nvSpPr>
          <p:cNvPr id="16" name="Title 1">
            <a:extLst>
              <a:ext uri="{FF2B5EF4-FFF2-40B4-BE49-F238E27FC236}">
                <a16:creationId xmlns:a16="http://schemas.microsoft.com/office/drawing/2014/main" id="{7A218C26-69B7-499C-B190-96851A78FEC6}"/>
              </a:ext>
            </a:extLst>
          </p:cNvPr>
          <p:cNvSpPr txBox="1">
            <a:spLocks/>
          </p:cNvSpPr>
          <p:nvPr userDrawn="1"/>
        </p:nvSpPr>
        <p:spPr>
          <a:xfrm>
            <a:off x="-570117" y="6070600"/>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a:ln>
                  <a:noFill/>
                </a:ln>
                <a:solidFill>
                  <a:srgbClr val="A5A5A5">
                    <a:lumMod val="60000"/>
                    <a:lumOff val="40000"/>
                  </a:srgbClr>
                </a:solidFill>
                <a:effectLst/>
                <a:uLnTx/>
                <a:uFillTx/>
                <a:latin typeface="#9Slide07 HoneyCream" pitchFamily="2" charset="0"/>
                <a:ea typeface="+mj-ea"/>
                <a:cs typeface="+mj-cs"/>
              </a:rPr>
              <a:t>Măng Non</a:t>
            </a:r>
            <a:endParaRPr kumimoji="0" lang="en-US" sz="1800" b="0" i="0" u="none" strike="noStrike" kern="1200" cap="none" spc="0" normalizeH="0" baseline="0" noProof="0" dirty="0">
              <a:ln>
                <a:noFill/>
              </a:ln>
              <a:solidFill>
                <a:srgbClr val="A5A5A5">
                  <a:lumMod val="60000"/>
                  <a:lumOff val="40000"/>
                </a:srgbClr>
              </a:solidFill>
              <a:effectLst/>
              <a:uLnTx/>
              <a:uFillTx/>
              <a:latin typeface="#9Slide07 HoneyCream" pitchFamily="2" charset="0"/>
              <a:ea typeface="+mj-ea"/>
              <a:cs typeface="+mj-cs"/>
            </a:endParaRPr>
          </a:p>
        </p:txBody>
      </p:sp>
      <p:sp>
        <p:nvSpPr>
          <p:cNvPr id="17" name="Title 1">
            <a:extLst>
              <a:ext uri="{FF2B5EF4-FFF2-40B4-BE49-F238E27FC236}">
                <a16:creationId xmlns:a16="http://schemas.microsoft.com/office/drawing/2014/main" id="{6AA5128D-EAF5-483C-871A-4BFED87FD86D}"/>
              </a:ext>
            </a:extLst>
          </p:cNvPr>
          <p:cNvSpPr txBox="1">
            <a:spLocks/>
          </p:cNvSpPr>
          <p:nvPr userDrawn="1"/>
        </p:nvSpPr>
        <p:spPr>
          <a:xfrm>
            <a:off x="-2052207" y="1690688"/>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a:ln>
                  <a:noFill/>
                </a:ln>
                <a:solidFill>
                  <a:srgbClr val="50AE47"/>
                </a:solidFill>
                <a:effectLst/>
                <a:uLnTx/>
                <a:uFillTx/>
                <a:latin typeface="#9Slide07 HoneyCream" pitchFamily="2" charset="0"/>
                <a:ea typeface="+mj-ea"/>
                <a:cs typeface="+mj-cs"/>
              </a:rPr>
              <a:t>Măng Non</a:t>
            </a:r>
            <a:endParaRPr kumimoji="0" lang="en-US" sz="3200" b="0" i="0" u="none" strike="noStrike" kern="1200" cap="none" spc="0" normalizeH="0" baseline="0" noProof="0" dirty="0">
              <a:ln>
                <a:noFill/>
              </a:ln>
              <a:solidFill>
                <a:srgbClr val="50AE47"/>
              </a:solidFill>
              <a:effectLst/>
              <a:uLnTx/>
              <a:uFillTx/>
              <a:latin typeface="#9Slide07 HoneyCream" pitchFamily="2" charset="0"/>
              <a:ea typeface="+mj-ea"/>
              <a:cs typeface="+mj-cs"/>
            </a:endParaRPr>
          </a:p>
        </p:txBody>
      </p:sp>
      <p:pic>
        <p:nvPicPr>
          <p:cNvPr id="18" name="Picture 17">
            <a:extLst>
              <a:ext uri="{FF2B5EF4-FFF2-40B4-BE49-F238E27FC236}">
                <a16:creationId xmlns:a16="http://schemas.microsoft.com/office/drawing/2014/main" id="{EFD30DE0-A467-4251-9C3A-A1C317B49723}"/>
              </a:ext>
            </a:extLst>
          </p:cNvPr>
          <p:cNvPicPr>
            <a:picLocks noChangeAspect="1"/>
          </p:cNvPicPr>
          <p:nvPr userDrawn="1"/>
        </p:nvPicPr>
        <p:blipFill rotWithShape="1">
          <a:blip r:embed="rId17" cstate="print">
            <a:extLst>
              <a:ext uri="{28A0092B-C50C-407E-A947-70E740481C1C}">
                <a14:useLocalDpi xmlns:a14="http://schemas.microsoft.com/office/drawing/2010/main" val="0"/>
              </a:ext>
            </a:extLst>
          </a:blip>
          <a:srcRect t="30568" r="10051"/>
          <a:stretch/>
        </p:blipFill>
        <p:spPr>
          <a:xfrm>
            <a:off x="-44511100" y="-19326756"/>
            <a:ext cx="3627531" cy="4761670"/>
          </a:xfrm>
          <a:prstGeom prst="rect">
            <a:avLst/>
          </a:prstGeom>
        </p:spPr>
      </p:pic>
      <p:pic>
        <p:nvPicPr>
          <p:cNvPr id="19" name="Picture 18">
            <a:extLst>
              <a:ext uri="{FF2B5EF4-FFF2-40B4-BE49-F238E27FC236}">
                <a16:creationId xmlns:a16="http://schemas.microsoft.com/office/drawing/2014/main" id="{DAB0BDD7-87EC-486A-B615-E37ABFEB5375}"/>
              </a:ext>
            </a:extLst>
          </p:cNvPr>
          <p:cNvPicPr>
            <a:picLocks noChangeAspect="1"/>
          </p:cNvPicPr>
          <p:nvPr userDrawn="1"/>
        </p:nvPicPr>
        <p:blipFill rotWithShape="1">
          <a:blip r:embed="rId17" cstate="print">
            <a:extLst>
              <a:ext uri="{28A0092B-C50C-407E-A947-70E740481C1C}">
                <a14:useLocalDpi xmlns:a14="http://schemas.microsoft.com/office/drawing/2010/main" val="0"/>
              </a:ext>
            </a:extLst>
          </a:blip>
          <a:srcRect t="30568" r="10051"/>
          <a:stretch/>
        </p:blipFill>
        <p:spPr>
          <a:xfrm>
            <a:off x="-44511100" y="23671816"/>
            <a:ext cx="3627531" cy="4761670"/>
          </a:xfrm>
          <a:prstGeom prst="rect">
            <a:avLst/>
          </a:prstGeom>
        </p:spPr>
      </p:pic>
      <p:pic>
        <p:nvPicPr>
          <p:cNvPr id="20" name="Picture 19">
            <a:extLst>
              <a:ext uri="{FF2B5EF4-FFF2-40B4-BE49-F238E27FC236}">
                <a16:creationId xmlns:a16="http://schemas.microsoft.com/office/drawing/2014/main" id="{0A7B57CC-00D0-41DB-B5AF-37D47FB69ADE}"/>
              </a:ext>
            </a:extLst>
          </p:cNvPr>
          <p:cNvPicPr>
            <a:picLocks noChangeAspect="1"/>
          </p:cNvPicPr>
          <p:nvPr userDrawn="1"/>
        </p:nvPicPr>
        <p:blipFill rotWithShape="1">
          <a:blip r:embed="rId17" cstate="print">
            <a:extLst>
              <a:ext uri="{28A0092B-C50C-407E-A947-70E740481C1C}">
                <a14:useLocalDpi xmlns:a14="http://schemas.microsoft.com/office/drawing/2010/main" val="0"/>
              </a:ext>
            </a:extLst>
          </a:blip>
          <a:srcRect t="30568" r="10051"/>
          <a:stretch/>
        </p:blipFill>
        <p:spPr>
          <a:xfrm>
            <a:off x="52475795" y="-19326756"/>
            <a:ext cx="3627531" cy="4761670"/>
          </a:xfrm>
          <a:prstGeom prst="rect">
            <a:avLst/>
          </a:prstGeom>
        </p:spPr>
      </p:pic>
      <p:pic>
        <p:nvPicPr>
          <p:cNvPr id="21" name="Picture 20">
            <a:extLst>
              <a:ext uri="{FF2B5EF4-FFF2-40B4-BE49-F238E27FC236}">
                <a16:creationId xmlns:a16="http://schemas.microsoft.com/office/drawing/2014/main" id="{2E588B1C-8AC9-4740-A8D9-6AF0680251B0}"/>
              </a:ext>
            </a:extLst>
          </p:cNvPr>
          <p:cNvPicPr>
            <a:picLocks noChangeAspect="1"/>
          </p:cNvPicPr>
          <p:nvPr userDrawn="1"/>
        </p:nvPicPr>
        <p:blipFill rotWithShape="1">
          <a:blip r:embed="rId17" cstate="print">
            <a:extLst>
              <a:ext uri="{28A0092B-C50C-407E-A947-70E740481C1C}">
                <a14:useLocalDpi xmlns:a14="http://schemas.microsoft.com/office/drawing/2010/main" val="0"/>
              </a:ext>
            </a:extLst>
          </a:blip>
          <a:srcRect t="30568" r="10051"/>
          <a:stretch/>
        </p:blipFill>
        <p:spPr>
          <a:xfrm>
            <a:off x="52738933" y="23671816"/>
            <a:ext cx="3627531" cy="4761670"/>
          </a:xfrm>
          <a:prstGeom prst="rect">
            <a:avLst/>
          </a:prstGeom>
        </p:spPr>
      </p:pic>
      <p:pic>
        <p:nvPicPr>
          <p:cNvPr id="22" name="Picture 21">
            <a:extLst>
              <a:ext uri="{FF2B5EF4-FFF2-40B4-BE49-F238E27FC236}">
                <a16:creationId xmlns:a16="http://schemas.microsoft.com/office/drawing/2014/main" id="{E601A826-9DBC-4144-A309-96D00EDA9B8E}"/>
              </a:ext>
            </a:extLst>
          </p:cNvPr>
          <p:cNvPicPr>
            <a:picLocks noChangeAspect="1"/>
          </p:cNvPicPr>
          <p:nvPr userDrawn="1"/>
        </p:nvPicPr>
        <p:blipFill rotWithShape="1">
          <a:blip r:embed="rId14" cstate="hqprint">
            <a:extLst>
              <a:ext uri="{28A0092B-C50C-407E-A947-70E740481C1C}">
                <a14:useLocalDpi xmlns:a14="http://schemas.microsoft.com/office/drawing/2010/main" val="0"/>
              </a:ext>
            </a:extLst>
          </a:blip>
          <a:srcRect t="37667"/>
          <a:stretch/>
        </p:blipFill>
        <p:spPr>
          <a:xfrm>
            <a:off x="-1899806" y="-68675"/>
            <a:ext cx="2186247" cy="2317405"/>
          </a:xfrm>
          <a:prstGeom prst="rect">
            <a:avLst/>
          </a:prstGeom>
        </p:spPr>
      </p:pic>
      <p:pic>
        <p:nvPicPr>
          <p:cNvPr id="23" name="Picture 22">
            <a:extLst>
              <a:ext uri="{FF2B5EF4-FFF2-40B4-BE49-F238E27FC236}">
                <a16:creationId xmlns:a16="http://schemas.microsoft.com/office/drawing/2014/main" id="{56EDD49C-554B-4C28-92F7-B784D7D8872A}"/>
              </a:ext>
            </a:extLst>
          </p:cNvPr>
          <p:cNvPicPr>
            <a:picLocks noChangeAspect="1"/>
          </p:cNvPicPr>
          <p:nvPr userDrawn="1"/>
        </p:nvPicPr>
        <p:blipFill rotWithShape="1">
          <a:blip r:embed="rId15" cstate="print">
            <a:extLst>
              <a:ext uri="{28A0092B-C50C-407E-A947-70E740481C1C}">
                <a14:useLocalDpi xmlns:a14="http://schemas.microsoft.com/office/drawing/2010/main" val="0"/>
              </a:ext>
            </a:extLst>
          </a:blip>
          <a:srcRect t="38142"/>
          <a:stretch/>
        </p:blipFill>
        <p:spPr>
          <a:xfrm>
            <a:off x="1768530" y="7943850"/>
            <a:ext cx="1824009" cy="2002485"/>
          </a:xfrm>
          <a:prstGeom prst="rect">
            <a:avLst/>
          </a:prstGeom>
        </p:spPr>
      </p:pic>
      <p:sp>
        <p:nvSpPr>
          <p:cNvPr id="24" name="TextBox 3">
            <a:extLst>
              <a:ext uri="{FF2B5EF4-FFF2-40B4-BE49-F238E27FC236}">
                <a16:creationId xmlns:a16="http://schemas.microsoft.com/office/drawing/2014/main" id="{F9034237-DA06-4066-849E-00A115FF4EA1}"/>
              </a:ext>
            </a:extLst>
          </p:cNvPr>
          <p:cNvSpPr txBox="1"/>
          <p:nvPr userDrawn="1"/>
        </p:nvSpPr>
        <p:spPr>
          <a:xfrm>
            <a:off x="3200400" y="92510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Mời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16">
                  <a:extLst>
                    <a:ext uri="{A12FA001-AC4F-418D-AE19-62706E023703}">
                      <ahyp:hlinkClr xmlns:ahyp="http://schemas.microsoft.com/office/drawing/2018/hyperlinkcolor" val="tx"/>
                    </a:ext>
                  </a:extLst>
                </a:hlinkClick>
              </a:rPr>
              <a:t>MĂNG NON- TÀI LIỆU TIỂU HỌC | Facebook</a:t>
            </a:r>
            <a:endParaRPr kumimoji="0" lang="en-US" sz="18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25" name="Title 1">
            <a:extLst>
              <a:ext uri="{FF2B5EF4-FFF2-40B4-BE49-F238E27FC236}">
                <a16:creationId xmlns:a16="http://schemas.microsoft.com/office/drawing/2014/main" id="{9E5F6F2C-DE77-4B3E-986A-23D69ABD846E}"/>
              </a:ext>
            </a:extLst>
          </p:cNvPr>
          <p:cNvSpPr txBox="1">
            <a:spLocks/>
          </p:cNvSpPr>
          <p:nvPr userDrawn="1"/>
        </p:nvSpPr>
        <p:spPr>
          <a:xfrm>
            <a:off x="1587412" y="9614961"/>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3200"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pic>
        <p:nvPicPr>
          <p:cNvPr id="26" name="Picture 25">
            <a:extLst>
              <a:ext uri="{FF2B5EF4-FFF2-40B4-BE49-F238E27FC236}">
                <a16:creationId xmlns:a16="http://schemas.microsoft.com/office/drawing/2014/main" id="{2C38DA38-71FB-4CEB-B777-09292390EC4A}"/>
              </a:ext>
            </a:extLst>
          </p:cNvPr>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41824292" y="-26373164"/>
            <a:ext cx="2186247" cy="3717751"/>
          </a:xfrm>
          <a:prstGeom prst="rect">
            <a:avLst/>
          </a:prstGeom>
        </p:spPr>
      </p:pic>
      <p:pic>
        <p:nvPicPr>
          <p:cNvPr id="27" name="Picture 26">
            <a:extLst>
              <a:ext uri="{FF2B5EF4-FFF2-40B4-BE49-F238E27FC236}">
                <a16:creationId xmlns:a16="http://schemas.microsoft.com/office/drawing/2014/main" id="{7B3E06E2-B8CD-4348-A929-48748D52322A}"/>
              </a:ext>
            </a:extLst>
          </p:cNvPr>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49310908" y="-26373165"/>
            <a:ext cx="2186247" cy="3717751"/>
          </a:xfrm>
          <a:prstGeom prst="rect">
            <a:avLst/>
          </a:prstGeom>
        </p:spPr>
      </p:pic>
      <p:pic>
        <p:nvPicPr>
          <p:cNvPr id="28" name="Picture 27">
            <a:extLst>
              <a:ext uri="{FF2B5EF4-FFF2-40B4-BE49-F238E27FC236}">
                <a16:creationId xmlns:a16="http://schemas.microsoft.com/office/drawing/2014/main" id="{D1A0A433-1C81-43D6-86C9-906F9D1CD5C6}"/>
              </a:ext>
            </a:extLst>
          </p:cNvPr>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40710718" y="29329036"/>
            <a:ext cx="2186247" cy="3717751"/>
          </a:xfrm>
          <a:prstGeom prst="rect">
            <a:avLst/>
          </a:prstGeom>
        </p:spPr>
      </p:pic>
      <p:pic>
        <p:nvPicPr>
          <p:cNvPr id="29" name="Picture 28">
            <a:extLst>
              <a:ext uri="{FF2B5EF4-FFF2-40B4-BE49-F238E27FC236}">
                <a16:creationId xmlns:a16="http://schemas.microsoft.com/office/drawing/2014/main" id="{57AB7940-731C-4B6C-8537-33EBAD98DEBF}"/>
              </a:ext>
            </a:extLst>
          </p:cNvPr>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51535072" y="29329035"/>
            <a:ext cx="2186247" cy="3717751"/>
          </a:xfrm>
          <a:prstGeom prst="rect">
            <a:avLst/>
          </a:prstGeom>
        </p:spPr>
      </p:pic>
      <p:sp>
        <p:nvSpPr>
          <p:cNvPr id="31" name="Title 1">
            <a:extLst>
              <a:ext uri="{FF2B5EF4-FFF2-40B4-BE49-F238E27FC236}">
                <a16:creationId xmlns:a16="http://schemas.microsoft.com/office/drawing/2014/main" id="{7A218C26-69B7-499C-B190-96851A78FEC6}"/>
              </a:ext>
            </a:extLst>
          </p:cNvPr>
          <p:cNvSpPr txBox="1">
            <a:spLocks/>
          </p:cNvSpPr>
          <p:nvPr userDrawn="1"/>
        </p:nvSpPr>
        <p:spPr>
          <a:xfrm>
            <a:off x="-417717" y="6223000"/>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dirty="0" err="1">
                <a:ln>
                  <a:noFill/>
                </a:ln>
                <a:solidFill>
                  <a:srgbClr val="A5A5A5">
                    <a:lumMod val="60000"/>
                    <a:lumOff val="40000"/>
                  </a:srgbClr>
                </a:solidFill>
                <a:effectLst/>
                <a:uLnTx/>
                <a:uFillTx/>
                <a:latin typeface="#9Slide07 HoneyCream" pitchFamily="2" charset="0"/>
                <a:ea typeface="+mj-ea"/>
                <a:cs typeface="+mj-cs"/>
              </a:rPr>
              <a:t>Măng</a:t>
            </a:r>
            <a:r>
              <a:rPr kumimoji="0" lang="en-US" sz="1800" b="0" i="0" u="none" strike="noStrike" kern="1200" cap="none" spc="0" normalizeH="0" baseline="0" noProof="0" dirty="0">
                <a:ln>
                  <a:noFill/>
                </a:ln>
                <a:solidFill>
                  <a:srgbClr val="A5A5A5">
                    <a:lumMod val="60000"/>
                    <a:lumOff val="40000"/>
                  </a:srgbClr>
                </a:solidFill>
                <a:effectLst/>
                <a:uLnTx/>
                <a:uFillTx/>
                <a:latin typeface="#9Slide07 HoneyCream" pitchFamily="2" charset="0"/>
                <a:ea typeface="+mj-ea"/>
                <a:cs typeface="+mj-cs"/>
              </a:rPr>
              <a:t> Non</a:t>
            </a:r>
          </a:p>
        </p:txBody>
      </p:sp>
      <p:sp>
        <p:nvSpPr>
          <p:cNvPr id="32" name="Title 1">
            <a:extLst>
              <a:ext uri="{FF2B5EF4-FFF2-40B4-BE49-F238E27FC236}">
                <a16:creationId xmlns:a16="http://schemas.microsoft.com/office/drawing/2014/main" id="{6AA5128D-EAF5-483C-871A-4BFED87FD86D}"/>
              </a:ext>
            </a:extLst>
          </p:cNvPr>
          <p:cNvSpPr txBox="1">
            <a:spLocks/>
          </p:cNvSpPr>
          <p:nvPr userDrawn="1"/>
        </p:nvSpPr>
        <p:spPr>
          <a:xfrm>
            <a:off x="-1899807" y="1843088"/>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a:ln>
                  <a:noFill/>
                </a:ln>
                <a:solidFill>
                  <a:srgbClr val="50AE47"/>
                </a:solidFill>
                <a:effectLst/>
                <a:uLnTx/>
                <a:uFillTx/>
                <a:latin typeface="#9Slide07 HoneyCream" pitchFamily="2" charset="0"/>
                <a:ea typeface="+mj-ea"/>
                <a:cs typeface="+mj-cs"/>
              </a:rPr>
              <a:t>Măng Non</a:t>
            </a:r>
            <a:endParaRPr kumimoji="0" lang="en-US" sz="3200" b="0" i="0" u="none" strike="noStrike" kern="1200" cap="none" spc="0" normalizeH="0" baseline="0" noProof="0" dirty="0">
              <a:ln>
                <a:noFill/>
              </a:ln>
              <a:solidFill>
                <a:srgbClr val="50AE47"/>
              </a:solidFill>
              <a:effectLst/>
              <a:uLnTx/>
              <a:uFillTx/>
              <a:latin typeface="#9Slide07 HoneyCream" pitchFamily="2" charset="0"/>
              <a:ea typeface="+mj-ea"/>
              <a:cs typeface="+mj-cs"/>
            </a:endParaRPr>
          </a:p>
        </p:txBody>
      </p:sp>
      <p:pic>
        <p:nvPicPr>
          <p:cNvPr id="33" name="Picture 32">
            <a:extLst>
              <a:ext uri="{FF2B5EF4-FFF2-40B4-BE49-F238E27FC236}">
                <a16:creationId xmlns:a16="http://schemas.microsoft.com/office/drawing/2014/main" id="{EFD30DE0-A467-4251-9C3A-A1C317B49723}"/>
              </a:ext>
            </a:extLst>
          </p:cNvPr>
          <p:cNvPicPr>
            <a:picLocks noChangeAspect="1"/>
          </p:cNvPicPr>
          <p:nvPr userDrawn="1"/>
        </p:nvPicPr>
        <p:blipFill rotWithShape="1">
          <a:blip r:embed="rId17" cstate="print">
            <a:extLst>
              <a:ext uri="{28A0092B-C50C-407E-A947-70E740481C1C}">
                <a14:useLocalDpi xmlns:a14="http://schemas.microsoft.com/office/drawing/2010/main" val="0"/>
              </a:ext>
            </a:extLst>
          </a:blip>
          <a:srcRect t="30568" r="10051"/>
          <a:stretch/>
        </p:blipFill>
        <p:spPr>
          <a:xfrm>
            <a:off x="-44358700" y="-19174356"/>
            <a:ext cx="3627531" cy="4761670"/>
          </a:xfrm>
          <a:prstGeom prst="rect">
            <a:avLst/>
          </a:prstGeom>
        </p:spPr>
      </p:pic>
      <p:pic>
        <p:nvPicPr>
          <p:cNvPr id="34" name="Picture 33">
            <a:extLst>
              <a:ext uri="{FF2B5EF4-FFF2-40B4-BE49-F238E27FC236}">
                <a16:creationId xmlns:a16="http://schemas.microsoft.com/office/drawing/2014/main" id="{DAB0BDD7-87EC-486A-B615-E37ABFEB5375}"/>
              </a:ext>
            </a:extLst>
          </p:cNvPr>
          <p:cNvPicPr>
            <a:picLocks noChangeAspect="1"/>
          </p:cNvPicPr>
          <p:nvPr userDrawn="1"/>
        </p:nvPicPr>
        <p:blipFill rotWithShape="1">
          <a:blip r:embed="rId17" cstate="print">
            <a:extLst>
              <a:ext uri="{28A0092B-C50C-407E-A947-70E740481C1C}">
                <a14:useLocalDpi xmlns:a14="http://schemas.microsoft.com/office/drawing/2010/main" val="0"/>
              </a:ext>
            </a:extLst>
          </a:blip>
          <a:srcRect t="30568" r="10051"/>
          <a:stretch/>
        </p:blipFill>
        <p:spPr>
          <a:xfrm>
            <a:off x="-44358700" y="23824216"/>
            <a:ext cx="3627531" cy="4761670"/>
          </a:xfrm>
          <a:prstGeom prst="rect">
            <a:avLst/>
          </a:prstGeom>
        </p:spPr>
      </p:pic>
      <p:pic>
        <p:nvPicPr>
          <p:cNvPr id="35" name="Picture 34">
            <a:extLst>
              <a:ext uri="{FF2B5EF4-FFF2-40B4-BE49-F238E27FC236}">
                <a16:creationId xmlns:a16="http://schemas.microsoft.com/office/drawing/2014/main" id="{0A7B57CC-00D0-41DB-B5AF-37D47FB69ADE}"/>
              </a:ext>
            </a:extLst>
          </p:cNvPr>
          <p:cNvPicPr>
            <a:picLocks noChangeAspect="1"/>
          </p:cNvPicPr>
          <p:nvPr userDrawn="1"/>
        </p:nvPicPr>
        <p:blipFill rotWithShape="1">
          <a:blip r:embed="rId17" cstate="print">
            <a:extLst>
              <a:ext uri="{28A0092B-C50C-407E-A947-70E740481C1C}">
                <a14:useLocalDpi xmlns:a14="http://schemas.microsoft.com/office/drawing/2010/main" val="0"/>
              </a:ext>
            </a:extLst>
          </a:blip>
          <a:srcRect t="30568" r="10051"/>
          <a:stretch/>
        </p:blipFill>
        <p:spPr>
          <a:xfrm>
            <a:off x="52628195" y="-19174356"/>
            <a:ext cx="3627531" cy="4761670"/>
          </a:xfrm>
          <a:prstGeom prst="rect">
            <a:avLst/>
          </a:prstGeom>
        </p:spPr>
      </p:pic>
      <p:pic>
        <p:nvPicPr>
          <p:cNvPr id="36" name="Picture 35">
            <a:extLst>
              <a:ext uri="{FF2B5EF4-FFF2-40B4-BE49-F238E27FC236}">
                <a16:creationId xmlns:a16="http://schemas.microsoft.com/office/drawing/2014/main" id="{2E588B1C-8AC9-4740-A8D9-6AF0680251B0}"/>
              </a:ext>
            </a:extLst>
          </p:cNvPr>
          <p:cNvPicPr>
            <a:picLocks noChangeAspect="1"/>
          </p:cNvPicPr>
          <p:nvPr userDrawn="1"/>
        </p:nvPicPr>
        <p:blipFill rotWithShape="1">
          <a:blip r:embed="rId17" cstate="print">
            <a:extLst>
              <a:ext uri="{28A0092B-C50C-407E-A947-70E740481C1C}">
                <a14:useLocalDpi xmlns:a14="http://schemas.microsoft.com/office/drawing/2010/main" val="0"/>
              </a:ext>
            </a:extLst>
          </a:blip>
          <a:srcRect t="30568" r="10051"/>
          <a:stretch/>
        </p:blipFill>
        <p:spPr>
          <a:xfrm>
            <a:off x="52891333" y="23824216"/>
            <a:ext cx="3627531" cy="4761670"/>
          </a:xfrm>
          <a:prstGeom prst="rect">
            <a:avLst/>
          </a:prstGeom>
        </p:spPr>
      </p:pic>
    </p:spTree>
    <p:extLst>
      <p:ext uri="{BB962C8B-B14F-4D97-AF65-F5344CB8AC3E}">
        <p14:creationId xmlns:p14="http://schemas.microsoft.com/office/powerpoint/2010/main" val="274635419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0CFE2C6-0534-47C2-9B3B-3D659EB6A94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1/18/2024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7A22C86-D2B9-4879-B299-214F286FBAB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E601A826-9DBC-4144-A309-96D00EDA9B8E}"/>
              </a:ext>
            </a:extLst>
          </p:cNvPr>
          <p:cNvPicPr>
            <a:picLocks noChangeAspect="1"/>
          </p:cNvPicPr>
          <p:nvPr userDrawn="1"/>
        </p:nvPicPr>
        <p:blipFill rotWithShape="1">
          <a:blip r:embed="rId4" cstate="hqprint">
            <a:extLst>
              <a:ext uri="{28A0092B-C50C-407E-A947-70E740481C1C}">
                <a14:useLocalDpi xmlns:a14="http://schemas.microsoft.com/office/drawing/2010/main" val="0"/>
              </a:ext>
            </a:extLst>
          </a:blip>
          <a:srcRect t="37667"/>
          <a:stretch/>
        </p:blipFill>
        <p:spPr>
          <a:xfrm>
            <a:off x="-2052206" y="-221075"/>
            <a:ext cx="2186247" cy="2317405"/>
          </a:xfrm>
          <a:prstGeom prst="rect">
            <a:avLst/>
          </a:prstGeom>
        </p:spPr>
      </p:pic>
      <p:pic>
        <p:nvPicPr>
          <p:cNvPr id="8" name="Picture 7">
            <a:extLst>
              <a:ext uri="{FF2B5EF4-FFF2-40B4-BE49-F238E27FC236}">
                <a16:creationId xmlns:a16="http://schemas.microsoft.com/office/drawing/2014/main" id="{56EDD49C-554B-4C28-92F7-B784D7D8872A}"/>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38142"/>
          <a:stretch/>
        </p:blipFill>
        <p:spPr>
          <a:xfrm>
            <a:off x="1616130" y="7791450"/>
            <a:ext cx="1824009" cy="2002485"/>
          </a:xfrm>
          <a:prstGeom prst="rect">
            <a:avLst/>
          </a:prstGeom>
        </p:spPr>
      </p:pic>
      <p:sp>
        <p:nvSpPr>
          <p:cNvPr id="9" name="TextBox 3">
            <a:extLst>
              <a:ext uri="{FF2B5EF4-FFF2-40B4-BE49-F238E27FC236}">
                <a16:creationId xmlns:a16="http://schemas.microsoft.com/office/drawing/2014/main" id="{F9034237-DA06-4066-849E-00A115FF4EA1}"/>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Mời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6">
                  <a:extLst>
                    <a:ext uri="{A12FA001-AC4F-418D-AE19-62706E023703}">
                      <ahyp:hlinkClr xmlns:ahyp="http://schemas.microsoft.com/office/drawing/2018/hyperlinkcolor" val="tx"/>
                    </a:ext>
                  </a:extLst>
                </a:hlinkClick>
              </a:rPr>
              <a:t>MĂNG NON- TÀI LIỆU TIỂU HỌC | Facebook</a:t>
            </a:r>
            <a:endParaRPr kumimoji="0" lang="en-US" sz="18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10" name="Title 1">
            <a:extLst>
              <a:ext uri="{FF2B5EF4-FFF2-40B4-BE49-F238E27FC236}">
                <a16:creationId xmlns:a16="http://schemas.microsoft.com/office/drawing/2014/main" id="{9E5F6F2C-DE77-4B3E-986A-23D69ABD846E}"/>
              </a:ext>
            </a:extLst>
          </p:cNvPr>
          <p:cNvSpPr txBox="1">
            <a:spLocks/>
          </p:cNvSpPr>
          <p:nvPr userDrawn="1"/>
        </p:nvSpPr>
        <p:spPr>
          <a:xfrm>
            <a:off x="1435012" y="9462561"/>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3200"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pic>
        <p:nvPicPr>
          <p:cNvPr id="11" name="Picture 10">
            <a:extLst>
              <a:ext uri="{FF2B5EF4-FFF2-40B4-BE49-F238E27FC236}">
                <a16:creationId xmlns:a16="http://schemas.microsoft.com/office/drawing/2014/main" id="{2C38DA38-71FB-4CEB-B777-09292390EC4A}"/>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12" name="Picture 11">
            <a:extLst>
              <a:ext uri="{FF2B5EF4-FFF2-40B4-BE49-F238E27FC236}">
                <a16:creationId xmlns:a16="http://schemas.microsoft.com/office/drawing/2014/main" id="{7B3E06E2-B8CD-4348-A929-48748D52322A}"/>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13" name="Picture 12">
            <a:extLst>
              <a:ext uri="{FF2B5EF4-FFF2-40B4-BE49-F238E27FC236}">
                <a16:creationId xmlns:a16="http://schemas.microsoft.com/office/drawing/2014/main" id="{D1A0A433-1C81-43D6-86C9-906F9D1CD5C6}"/>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14" name="Picture 13">
            <a:extLst>
              <a:ext uri="{FF2B5EF4-FFF2-40B4-BE49-F238E27FC236}">
                <a16:creationId xmlns:a16="http://schemas.microsoft.com/office/drawing/2014/main" id="{57AB7940-731C-4B6C-8537-33EBAD98DEBF}"/>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
        <p:nvSpPr>
          <p:cNvPr id="15" name="Title 1">
            <a:extLst>
              <a:ext uri="{FF2B5EF4-FFF2-40B4-BE49-F238E27FC236}">
                <a16:creationId xmlns:a16="http://schemas.microsoft.com/office/drawing/2014/main" id="{6108D78E-8090-455C-81F2-F57D8860EAC5}"/>
              </a:ext>
            </a:extLst>
          </p:cNvPr>
          <p:cNvSpPr txBox="1">
            <a:spLocks/>
          </p:cNvSpPr>
          <p:nvPr userDrawn="1"/>
        </p:nvSpPr>
        <p:spPr>
          <a:xfrm>
            <a:off x="10260676" y="-809134"/>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70AD47">
                    <a:lumMod val="50000"/>
                  </a:srgbClr>
                </a:solidFill>
                <a:effectLst/>
                <a:uLnTx/>
                <a:uFillTx/>
                <a:latin typeface="#9Slide07 Altus" pitchFamily="2" charset="0"/>
                <a:ea typeface="+mj-ea"/>
                <a:cs typeface="+mj-cs"/>
              </a:rPr>
              <a:t>By Linh</a:t>
            </a:r>
          </a:p>
        </p:txBody>
      </p:sp>
      <p:sp>
        <p:nvSpPr>
          <p:cNvPr id="16" name="Title 1">
            <a:extLst>
              <a:ext uri="{FF2B5EF4-FFF2-40B4-BE49-F238E27FC236}">
                <a16:creationId xmlns:a16="http://schemas.microsoft.com/office/drawing/2014/main" id="{6AA5128D-EAF5-483C-871A-4BFED87FD86D}"/>
              </a:ext>
            </a:extLst>
          </p:cNvPr>
          <p:cNvSpPr txBox="1">
            <a:spLocks/>
          </p:cNvSpPr>
          <p:nvPr userDrawn="1"/>
        </p:nvSpPr>
        <p:spPr>
          <a:xfrm>
            <a:off x="-2052207" y="1690688"/>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a:ln>
                  <a:noFill/>
                </a:ln>
                <a:solidFill>
                  <a:srgbClr val="50AE47"/>
                </a:solidFill>
                <a:effectLst/>
                <a:uLnTx/>
                <a:uFillTx/>
                <a:latin typeface="#9Slide07 HoneyCream" pitchFamily="2" charset="0"/>
                <a:ea typeface="+mj-ea"/>
                <a:cs typeface="+mj-cs"/>
              </a:rPr>
              <a:t>Măng Non</a:t>
            </a:r>
            <a:endParaRPr kumimoji="0" lang="en-US" sz="3200" b="0" i="0" u="none" strike="noStrike" kern="1200" cap="none" spc="0" normalizeH="0" baseline="0" noProof="0" dirty="0">
              <a:ln>
                <a:noFill/>
              </a:ln>
              <a:solidFill>
                <a:srgbClr val="50AE47"/>
              </a:solidFill>
              <a:effectLst/>
              <a:uLnTx/>
              <a:uFillTx/>
              <a:latin typeface="#9Slide07 HoneyCream" pitchFamily="2" charset="0"/>
              <a:ea typeface="+mj-ea"/>
              <a:cs typeface="+mj-cs"/>
            </a:endParaRPr>
          </a:p>
        </p:txBody>
      </p:sp>
      <p:pic>
        <p:nvPicPr>
          <p:cNvPr id="17" name="Picture 16">
            <a:extLst>
              <a:ext uri="{FF2B5EF4-FFF2-40B4-BE49-F238E27FC236}">
                <a16:creationId xmlns:a16="http://schemas.microsoft.com/office/drawing/2014/main" id="{EFD30DE0-A467-4251-9C3A-A1C317B49723}"/>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t="30568" r="10051"/>
          <a:stretch/>
        </p:blipFill>
        <p:spPr>
          <a:xfrm>
            <a:off x="-44511100" y="-19326756"/>
            <a:ext cx="3627531" cy="4761670"/>
          </a:xfrm>
          <a:prstGeom prst="rect">
            <a:avLst/>
          </a:prstGeom>
        </p:spPr>
      </p:pic>
      <p:pic>
        <p:nvPicPr>
          <p:cNvPr id="18" name="Picture 17">
            <a:extLst>
              <a:ext uri="{FF2B5EF4-FFF2-40B4-BE49-F238E27FC236}">
                <a16:creationId xmlns:a16="http://schemas.microsoft.com/office/drawing/2014/main" id="{DAB0BDD7-87EC-486A-B615-E37ABFEB5375}"/>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t="30568" r="10051"/>
          <a:stretch/>
        </p:blipFill>
        <p:spPr>
          <a:xfrm>
            <a:off x="-44511100" y="23671816"/>
            <a:ext cx="3627531" cy="4761670"/>
          </a:xfrm>
          <a:prstGeom prst="rect">
            <a:avLst/>
          </a:prstGeom>
        </p:spPr>
      </p:pic>
      <p:pic>
        <p:nvPicPr>
          <p:cNvPr id="19" name="Picture 18">
            <a:extLst>
              <a:ext uri="{FF2B5EF4-FFF2-40B4-BE49-F238E27FC236}">
                <a16:creationId xmlns:a16="http://schemas.microsoft.com/office/drawing/2014/main" id="{0A7B57CC-00D0-41DB-B5AF-37D47FB69ADE}"/>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t="30568" r="10051"/>
          <a:stretch/>
        </p:blipFill>
        <p:spPr>
          <a:xfrm>
            <a:off x="52475795" y="-19326756"/>
            <a:ext cx="3627531" cy="4761670"/>
          </a:xfrm>
          <a:prstGeom prst="rect">
            <a:avLst/>
          </a:prstGeom>
        </p:spPr>
      </p:pic>
      <p:pic>
        <p:nvPicPr>
          <p:cNvPr id="20" name="Picture 19">
            <a:extLst>
              <a:ext uri="{FF2B5EF4-FFF2-40B4-BE49-F238E27FC236}">
                <a16:creationId xmlns:a16="http://schemas.microsoft.com/office/drawing/2014/main" id="{2E588B1C-8AC9-4740-A8D9-6AF0680251B0}"/>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t="30568" r="10051"/>
          <a:stretch/>
        </p:blipFill>
        <p:spPr>
          <a:xfrm>
            <a:off x="52738933" y="23671816"/>
            <a:ext cx="3627531" cy="4761670"/>
          </a:xfrm>
          <a:prstGeom prst="rect">
            <a:avLst/>
          </a:prstGeom>
        </p:spPr>
      </p:pic>
      <p:sp>
        <p:nvSpPr>
          <p:cNvPr id="21" name="Title 1">
            <a:extLst>
              <a:ext uri="{FF2B5EF4-FFF2-40B4-BE49-F238E27FC236}">
                <a16:creationId xmlns:a16="http://schemas.microsoft.com/office/drawing/2014/main" id="{7A218C26-69B7-499C-B190-96851A78FEC6}"/>
              </a:ext>
            </a:extLst>
          </p:cNvPr>
          <p:cNvSpPr txBox="1">
            <a:spLocks/>
          </p:cNvSpPr>
          <p:nvPr userDrawn="1"/>
        </p:nvSpPr>
        <p:spPr>
          <a:xfrm>
            <a:off x="10473021" y="-393700"/>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a:ln>
                  <a:noFill/>
                </a:ln>
                <a:solidFill>
                  <a:srgbClr val="A5A5A5">
                    <a:lumMod val="60000"/>
                    <a:lumOff val="40000"/>
                  </a:srgbClr>
                </a:solidFill>
                <a:effectLst/>
                <a:uLnTx/>
                <a:uFillTx/>
                <a:latin typeface="#9Slide07 HoneyCream" pitchFamily="2" charset="0"/>
                <a:ea typeface="+mj-ea"/>
                <a:cs typeface="+mj-cs"/>
              </a:rPr>
              <a:t>Măng Non</a:t>
            </a:r>
            <a:endParaRPr kumimoji="0" lang="en-US" sz="1800" b="0" i="0" u="none" strike="noStrike" kern="1200" cap="none" spc="0" normalizeH="0" baseline="0" noProof="0" dirty="0">
              <a:ln>
                <a:noFill/>
              </a:ln>
              <a:solidFill>
                <a:srgbClr val="A5A5A5">
                  <a:lumMod val="60000"/>
                  <a:lumOff val="40000"/>
                </a:srgbClr>
              </a:solidFill>
              <a:effectLst/>
              <a:uLnTx/>
              <a:uFillTx/>
              <a:latin typeface="#9Slide07 HoneyCream" pitchFamily="2" charset="0"/>
              <a:ea typeface="+mj-ea"/>
              <a:cs typeface="+mj-cs"/>
            </a:endParaRPr>
          </a:p>
        </p:txBody>
      </p:sp>
    </p:spTree>
    <p:extLst>
      <p:ext uri="{BB962C8B-B14F-4D97-AF65-F5344CB8AC3E}">
        <p14:creationId xmlns:p14="http://schemas.microsoft.com/office/powerpoint/2010/main" val="3937813954"/>
      </p:ext>
    </p:extLst>
  </p:cSld>
  <p:clrMap bg1="lt1" tx1="dk1" bg2="lt2" tx2="dk2" accent1="accent1" accent2="accent2" accent3="accent3" accent4="accent4" accent5="accent5" accent6="accent6" hlink="hlink" folHlink="folHlink"/>
  <p:sldLayoutIdLst>
    <p:sldLayoutId id="2147483685" r:id="rId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13.xml"/><Relationship Id="rId6" Type="http://schemas.openxmlformats.org/officeDocument/2006/relationships/image" Target="../media/image8.png"/><Relationship Id="rId5" Type="http://schemas.openxmlformats.org/officeDocument/2006/relationships/image" Target="../media/image7.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34.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7.png"/><Relationship Id="rId5" Type="http://schemas.microsoft.com/office/2007/relationships/hdphoto" Target="../media/hdphoto1.wdp"/><Relationship Id="rId4" Type="http://schemas.openxmlformats.org/officeDocument/2006/relationships/image" Target="../media/image6.png"/><Relationship Id="rId9"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8.png"/><Relationship Id="rId7"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microsoft.com/office/2007/relationships/hdphoto" Target="../media/hdphoto2.wdp"/><Relationship Id="rId11" Type="http://schemas.openxmlformats.org/officeDocument/2006/relationships/image" Target="../media/image18.png"/><Relationship Id="rId5" Type="http://schemas.openxmlformats.org/officeDocument/2006/relationships/image" Target="../media/image15.png"/><Relationship Id="rId10" Type="http://schemas.microsoft.com/office/2007/relationships/hdphoto" Target="../media/hdphoto4.wdp"/><Relationship Id="rId4" Type="http://schemas.openxmlformats.org/officeDocument/2006/relationships/image" Target="../media/image14.png"/><Relationship Id="rId9"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3.xml"/><Relationship Id="rId5" Type="http://schemas.openxmlformats.org/officeDocument/2006/relationships/image" Target="../media/image18.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16654" y="0"/>
            <a:ext cx="1375346" cy="1375346"/>
          </a:xfrm>
          <a:prstGeom prst="rect">
            <a:avLst/>
          </a:prstGeom>
        </p:spPr>
      </p:pic>
      <p:pic>
        <p:nvPicPr>
          <p:cNvPr id="4" name="Picture 3">
            <a:extLst>
              <a:ext uri="{FF2B5EF4-FFF2-40B4-BE49-F238E27FC236}">
                <a16:creationId xmlns:a16="http://schemas.microsoft.com/office/drawing/2014/main" id="{882B405D-C284-404A-B56C-ABBAFB217EA8}"/>
              </a:ext>
            </a:extLst>
          </p:cNvPr>
          <p:cNvPicPr>
            <a:picLocks noChangeAspect="1"/>
          </p:cNvPicPr>
          <p:nvPr/>
        </p:nvPicPr>
        <p:blipFill>
          <a:blip r:embed="rId3">
            <a:extLst>
              <a:ext uri="{BEBA8EAE-BF5A-486C-A8C5-ECC9F3942E4B}">
                <a14:imgProps xmlns:a14="http://schemas.microsoft.com/office/drawing/2010/main">
                  <a14:imgLayer r:embed="rId4">
                    <a14:imgEffect>
                      <a14:saturation sat="300000"/>
                    </a14:imgEffect>
                  </a14:imgLayer>
                </a14:imgProps>
              </a:ext>
            </a:extLst>
          </a:blip>
          <a:stretch>
            <a:fillRect/>
          </a:stretch>
        </p:blipFill>
        <p:spPr>
          <a:xfrm>
            <a:off x="-71252" y="1669419"/>
            <a:ext cx="12334504" cy="4706025"/>
          </a:xfrm>
          <a:prstGeom prst="rect">
            <a:avLst/>
          </a:prstGeom>
          <a:ln>
            <a:noFill/>
          </a:ln>
          <a:effectLst>
            <a:softEdge rad="112500"/>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3952783"/>
            <a:ext cx="3927906" cy="2945930"/>
          </a:xfrm>
          <a:prstGeom prst="rect">
            <a:avLst/>
          </a:prstGeom>
        </p:spPr>
      </p:pic>
      <p:pic>
        <p:nvPicPr>
          <p:cNvPr id="6" name="图片 20">
            <a:extLst>
              <a:ext uri="{FF2B5EF4-FFF2-40B4-BE49-F238E27FC236}">
                <a16:creationId xmlns:a16="http://schemas.microsoft.com/office/drawing/2014/main" id="{6AB9A62F-0576-2638-BAB7-E0E6AC6ED39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57915" b="85700"/>
          <a:stretch/>
        </p:blipFill>
        <p:spPr>
          <a:xfrm>
            <a:off x="24210" y="0"/>
            <a:ext cx="4081670" cy="980661"/>
          </a:xfrm>
          <a:prstGeom prst="rect">
            <a:avLst/>
          </a:prstGeom>
        </p:spPr>
      </p:pic>
      <p:pic>
        <p:nvPicPr>
          <p:cNvPr id="8" name="图片 20">
            <a:extLst>
              <a:ext uri="{FF2B5EF4-FFF2-40B4-BE49-F238E27FC236}">
                <a16:creationId xmlns:a16="http://schemas.microsoft.com/office/drawing/2014/main" id="{83076AC7-BCD0-69E8-0910-938F34BCB3F0}"/>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57915" b="85700"/>
          <a:stretch/>
        </p:blipFill>
        <p:spPr>
          <a:xfrm>
            <a:off x="4004452" y="-1"/>
            <a:ext cx="4081670" cy="980661"/>
          </a:xfrm>
          <a:prstGeom prst="rect">
            <a:avLst/>
          </a:prstGeom>
        </p:spPr>
      </p:pic>
      <p:pic>
        <p:nvPicPr>
          <p:cNvPr id="10" name="图片 20">
            <a:extLst>
              <a:ext uri="{FF2B5EF4-FFF2-40B4-BE49-F238E27FC236}">
                <a16:creationId xmlns:a16="http://schemas.microsoft.com/office/drawing/2014/main" id="{2671BCA7-117B-4CE6-FD05-20F25C08779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57915" b="85700"/>
          <a:stretch/>
        </p:blipFill>
        <p:spPr>
          <a:xfrm>
            <a:off x="8110330" y="-2"/>
            <a:ext cx="4081670" cy="980661"/>
          </a:xfrm>
          <a:prstGeom prst="rect">
            <a:avLst/>
          </a:prstGeom>
        </p:spPr>
      </p:pic>
      <p:pic>
        <p:nvPicPr>
          <p:cNvPr id="18" name="Picture 17">
            <a:extLst>
              <a:ext uri="{FF2B5EF4-FFF2-40B4-BE49-F238E27FC236}">
                <a16:creationId xmlns:a16="http://schemas.microsoft.com/office/drawing/2014/main" id="{A34D3090-FD91-CD96-237E-8A316DBA1276}"/>
              </a:ext>
            </a:extLst>
          </p:cNvPr>
          <p:cNvPicPr>
            <a:picLocks noChangeAspect="1"/>
          </p:cNvPicPr>
          <p:nvPr/>
        </p:nvPicPr>
        <p:blipFill>
          <a:blip r:embed="rId7"/>
          <a:stretch>
            <a:fillRect/>
          </a:stretch>
        </p:blipFill>
        <p:spPr>
          <a:xfrm>
            <a:off x="774813" y="899813"/>
            <a:ext cx="4675276" cy="1157288"/>
          </a:xfrm>
          <a:prstGeom prst="rect">
            <a:avLst/>
          </a:prstGeom>
        </p:spPr>
      </p:pic>
      <p:pic>
        <p:nvPicPr>
          <p:cNvPr id="19" name="Picture 18">
            <a:extLst>
              <a:ext uri="{FF2B5EF4-FFF2-40B4-BE49-F238E27FC236}">
                <a16:creationId xmlns:a16="http://schemas.microsoft.com/office/drawing/2014/main" id="{C9C8F730-F321-3EF5-0BE0-22044492C9F3}"/>
              </a:ext>
            </a:extLst>
          </p:cNvPr>
          <p:cNvPicPr>
            <a:picLocks noChangeAspect="1"/>
          </p:cNvPicPr>
          <p:nvPr/>
        </p:nvPicPr>
        <p:blipFill>
          <a:blip r:embed="rId8"/>
          <a:stretch>
            <a:fillRect/>
          </a:stretch>
        </p:blipFill>
        <p:spPr>
          <a:xfrm>
            <a:off x="3065986" y="1848107"/>
            <a:ext cx="4768205" cy="1274876"/>
          </a:xfrm>
          <a:prstGeom prst="rect">
            <a:avLst/>
          </a:prstGeom>
        </p:spPr>
      </p:pic>
      <p:sp>
        <p:nvSpPr>
          <p:cNvPr id="20" name="TextBox 19">
            <a:extLst>
              <a:ext uri="{FF2B5EF4-FFF2-40B4-BE49-F238E27FC236}">
                <a16:creationId xmlns:a16="http://schemas.microsoft.com/office/drawing/2014/main" id="{052F907A-2EF7-7B78-89DE-EA1D72FBF994}"/>
              </a:ext>
            </a:extLst>
          </p:cNvPr>
          <p:cNvSpPr txBox="1"/>
          <p:nvPr/>
        </p:nvSpPr>
        <p:spPr>
          <a:xfrm>
            <a:off x="3250899" y="3100666"/>
            <a:ext cx="2199190" cy="369332"/>
          </a:xfrm>
          <a:prstGeom prst="rect">
            <a:avLst/>
          </a:prstGeom>
          <a:noFill/>
        </p:spPr>
        <p:txBody>
          <a:bodyPr wrap="square" rtlCol="0">
            <a:spAutoFit/>
          </a:bodyPr>
          <a:lstStyle/>
          <a:p>
            <a:r>
              <a:rPr lang="en-US" b="1" dirty="0">
                <a:solidFill>
                  <a:srgbClr val="C00000"/>
                </a:solidFill>
                <a:latin typeface="Cambria" panose="02040503050406030204" pitchFamily="18" charset="0"/>
                <a:ea typeface="Cambria" panose="02040503050406030204" pitchFamily="18" charset="0"/>
              </a:rPr>
              <a:t>Võ Thu Hương</a:t>
            </a:r>
            <a:endParaRPr lang="vi-VN" b="1" dirty="0">
              <a:solidFill>
                <a:srgbClr val="C00000"/>
              </a:solidFill>
              <a:latin typeface="Cambria" panose="02040503050406030204" pitchFamily="18" charset="0"/>
              <a:ea typeface="Cambria" panose="02040503050406030204" pitchFamily="18" charset="0"/>
            </a:endParaRPr>
          </a:p>
        </p:txBody>
      </p:sp>
      <p:sp>
        <p:nvSpPr>
          <p:cNvPr id="21" name="Rectangle: Rounded Corners 20">
            <a:extLst>
              <a:ext uri="{FF2B5EF4-FFF2-40B4-BE49-F238E27FC236}">
                <a16:creationId xmlns:a16="http://schemas.microsoft.com/office/drawing/2014/main" id="{C705DBD5-1880-D5F2-43FC-A23CCE8A9375}"/>
              </a:ext>
            </a:extLst>
          </p:cNvPr>
          <p:cNvSpPr/>
          <p:nvPr/>
        </p:nvSpPr>
        <p:spPr>
          <a:xfrm>
            <a:off x="2166985" y="308003"/>
            <a:ext cx="1431402" cy="479554"/>
          </a:xfrm>
          <a:prstGeom prst="roundRect">
            <a:avLst>
              <a:gd name="adj" fmla="val 50000"/>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2">
                    <a:lumMod val="50000"/>
                  </a:schemeClr>
                </a:solidFill>
                <a:latin typeface="#9Slide03 AllRoundGothic" panose="020B0703020202020104" pitchFamily="34" charset="-93"/>
              </a:rPr>
              <a:t>Đọc</a:t>
            </a:r>
            <a:endParaRPr lang="vi-VN" sz="3200" dirty="0">
              <a:solidFill>
                <a:schemeClr val="tx2">
                  <a:lumMod val="50000"/>
                </a:schemeClr>
              </a:solidFill>
              <a:latin typeface="#9Slide03 AllRoundGothic" panose="020B0703020202020104" pitchFamily="34" charset="-93"/>
            </a:endParaRPr>
          </a:p>
        </p:txBody>
      </p:sp>
    </p:spTree>
    <p:extLst>
      <p:ext uri="{BB962C8B-B14F-4D97-AF65-F5344CB8AC3E}">
        <p14:creationId xmlns:p14="http://schemas.microsoft.com/office/powerpoint/2010/main" val="14145098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par>
                                <p:cTn id="11" presetID="16" presetClass="entr" presetSubtype="21"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par>
                                <p:cTn id="14" presetID="16" presetClass="entr" presetSubtype="21"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cTn>
                              </p:par>
                              <p:par>
                                <p:cTn id="17" presetID="16" presetClass="entr" presetSubtype="21"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par>
                                <p:cTn id="20" presetID="16" presetClass="entr" presetSubtype="21"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par>
                                <p:cTn id="23" presetID="16" presetClass="entr" presetSubtype="21"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barn(inVertical)">
                                      <p:cBhvr>
                                        <p:cTn id="25" dur="500"/>
                                        <p:tgtEl>
                                          <p:spTgt spid="18"/>
                                        </p:tgtEl>
                                      </p:cBhvr>
                                    </p:animEffect>
                                  </p:childTnLst>
                                </p:cTn>
                              </p:par>
                              <p:par>
                                <p:cTn id="26" presetID="16" presetClass="entr" presetSubtype="21" fill="hold"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barn(inVertical)">
                                      <p:cBhvr>
                                        <p:cTn id="28" dur="500"/>
                                        <p:tgtEl>
                                          <p:spTgt spid="19"/>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barn(inVertical)">
                                      <p:cBhvr>
                                        <p:cTn id="31" dur="500"/>
                                        <p:tgtEl>
                                          <p:spTgt spid="20"/>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barn(inVertical)">
                                      <p:cBhvr>
                                        <p:cTn id="3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a:extLst>
              <a:ext uri="{FF2B5EF4-FFF2-40B4-BE49-F238E27FC236}">
                <a16:creationId xmlns:a16="http://schemas.microsoft.com/office/drawing/2014/main" id="{435713CC-2F73-EA28-C5A6-3D6C89AB0D23}"/>
              </a:ext>
            </a:extLst>
          </p:cNvPr>
          <p:cNvSpPr txBox="1"/>
          <p:nvPr/>
        </p:nvSpPr>
        <p:spPr>
          <a:xfrm>
            <a:off x="544847" y="437252"/>
            <a:ext cx="9330674" cy="1978164"/>
          </a:xfrm>
          <a:prstGeom prst="roundRect">
            <a:avLst>
              <a:gd name="adj" fmla="val 46680"/>
            </a:avLst>
          </a:prstGeom>
          <a:solidFill>
            <a:schemeClr val="accent4">
              <a:lumMod val="20000"/>
              <a:lumOff val="80000"/>
            </a:schemeClr>
          </a:solidFill>
          <a:ln w="12700">
            <a:solidFill>
              <a:schemeClr val="tx1"/>
            </a:solidFill>
            <a:prstDash val="dash"/>
          </a:ln>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Những</a:t>
            </a:r>
            <a:r>
              <a:rPr kumimoji="0" lang="en-US" sz="4400" b="1" i="1" u="none" strike="noStrike" kern="1200" cap="none" spc="0" normalizeH="0" noProof="0" dirty="0">
                <a:ln>
                  <a:noFill/>
                </a:ln>
                <a:solidFill>
                  <a:srgbClr val="C00000"/>
                </a:solidFill>
                <a:effectLst/>
                <a:uLnTx/>
                <a:uFillTx/>
                <a:latin typeface="Cambria" panose="02040503050406030204" pitchFamily="18" charset="0"/>
                <a:ea typeface="Cambria" panose="02040503050406030204" pitchFamily="18" charset="0"/>
                <a:cs typeface="+mn-cs"/>
              </a:rPr>
              <a:t> chi tiết nào cho thấy Mai rất yêu hoa?</a:t>
            </a:r>
            <a:endParaRPr kumimoji="0" lang="zh-CN" altLang="en-US" sz="2000" b="1" i="1" u="none" strike="noStrike" kern="1200" cap="none" spc="0" normalizeH="0" baseline="0" noProof="0" dirty="0">
              <a:ln>
                <a:noFill/>
              </a:ln>
              <a:solidFill>
                <a:srgbClr val="C00000"/>
              </a:solidFill>
              <a:effectLst/>
              <a:uLnTx/>
              <a:uFillTx/>
              <a:latin typeface="Cambria" panose="02040503050406030204" pitchFamily="18" charset="0"/>
              <a:ea typeface="阿里巴巴普惠体 Light" panose="00020600040101010101" charset="-122"/>
              <a:cs typeface="阿里巴巴普惠体 Light" panose="00020600040101010101" charset="-122"/>
            </a:endParaRPr>
          </a:p>
        </p:txBody>
      </p:sp>
      <p:grpSp>
        <p:nvGrpSpPr>
          <p:cNvPr id="12" name="组合 11">
            <a:extLst>
              <a:ext uri="{FF2B5EF4-FFF2-40B4-BE49-F238E27FC236}">
                <a16:creationId xmlns:a16="http://schemas.microsoft.com/office/drawing/2014/main" id="{6F750636-F62B-F4A4-8CA8-A14FD7360698}"/>
              </a:ext>
            </a:extLst>
          </p:cNvPr>
          <p:cNvGrpSpPr/>
          <p:nvPr/>
        </p:nvGrpSpPr>
        <p:grpSpPr>
          <a:xfrm>
            <a:off x="8974296" y="0"/>
            <a:ext cx="2919121" cy="1220400"/>
            <a:chOff x="4556855" y="1511724"/>
            <a:chExt cx="2919121" cy="1220400"/>
          </a:xfrm>
        </p:grpSpPr>
        <p:sp>
          <p:nvSpPr>
            <p:cNvPr id="6" name="圆角矩形 2">
              <a:extLst>
                <a:ext uri="{FF2B5EF4-FFF2-40B4-BE49-F238E27FC236}">
                  <a16:creationId xmlns:a16="http://schemas.microsoft.com/office/drawing/2014/main" id="{DB68713E-A567-06E1-1406-E13EECDB98AE}"/>
                </a:ext>
              </a:extLst>
            </p:cNvPr>
            <p:cNvSpPr/>
            <p:nvPr/>
          </p:nvSpPr>
          <p:spPr>
            <a:xfrm>
              <a:off x="4981696" y="1850104"/>
              <a:ext cx="2494280" cy="882020"/>
            </a:xfrm>
            <a:prstGeom prst="roundRect">
              <a:avLst>
                <a:gd name="adj" fmla="val 50000"/>
              </a:avLst>
            </a:prstGeom>
            <a:solidFill>
              <a:schemeClr val="accent4">
                <a:lumMod val="60000"/>
                <a:lumOff val="40000"/>
              </a:schemeClr>
            </a:solidFill>
            <a:ln>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altLang="zh-CN" sz="4400" b="1" i="0" u="none" strike="noStrike" kern="1200" cap="none" spc="0" normalizeH="0" baseline="0" noProof="0" dirty="0" err="1">
                  <a:ln>
                    <a:noFill/>
                  </a:ln>
                  <a:solidFill>
                    <a:prstClr val="black"/>
                  </a:solidFill>
                  <a:effectLst/>
                  <a:uLnTx/>
                  <a:uFillTx/>
                  <a:latin typeface="SVN-Yahoo" panose="02040603050506020204" pitchFamily="18" charset="0"/>
                  <a:ea typeface="胡晓波男神体" panose="02010600030101010101" pitchFamily="2" charset="-122"/>
                  <a:cs typeface="胡晓波男神体" panose="02010600030101010101" pitchFamily="2" charset="-122"/>
                </a:rPr>
                <a:t>Câu</a:t>
              </a:r>
              <a:r>
                <a:rPr kumimoji="0" lang="en-US" altLang="zh-CN" sz="4400" b="1" i="0" u="none" strike="noStrike" kern="1200" cap="none" spc="0" normalizeH="0" baseline="0" noProof="0" dirty="0">
                  <a:ln>
                    <a:noFill/>
                  </a:ln>
                  <a:solidFill>
                    <a:prstClr val="black"/>
                  </a:solidFill>
                  <a:effectLst/>
                  <a:uLnTx/>
                  <a:uFillTx/>
                  <a:latin typeface="SVN-Yahoo" panose="02040603050506020204" pitchFamily="18" charset="0"/>
                  <a:ea typeface="胡晓波男神体" panose="02010600030101010101" pitchFamily="2" charset="-122"/>
                  <a:cs typeface="胡晓波男神体" panose="02010600030101010101" pitchFamily="2" charset="-122"/>
                </a:rPr>
                <a:t> 1</a:t>
              </a:r>
              <a:endParaRPr kumimoji="0" lang="zh-CN" altLang="en-US" sz="4400" b="1" i="0" u="none" strike="noStrike" kern="1200" cap="none" spc="0" normalizeH="0" baseline="0" noProof="0" dirty="0">
                <a:ln>
                  <a:noFill/>
                </a:ln>
                <a:solidFill>
                  <a:prstClr val="black"/>
                </a:solidFill>
                <a:effectLst/>
                <a:uLnTx/>
                <a:uFillTx/>
                <a:latin typeface="SVN-Yahoo" panose="02040603050506020204" pitchFamily="18" charset="0"/>
                <a:ea typeface="胡晓波男神体" panose="02010600030101010101" pitchFamily="2" charset="-122"/>
                <a:cs typeface="胡晓波男神体" panose="02010600030101010101" pitchFamily="2" charset="-122"/>
              </a:endParaRPr>
            </a:p>
          </p:txBody>
        </p:sp>
        <p:pic>
          <p:nvPicPr>
            <p:cNvPr id="25" name="图片 24">
              <a:extLst>
                <a:ext uri="{FF2B5EF4-FFF2-40B4-BE49-F238E27FC236}">
                  <a16:creationId xmlns:a16="http://schemas.microsoft.com/office/drawing/2014/main" id="{07691114-60F9-5DDA-7FAC-F9D6FFB8B891}"/>
                </a:ext>
              </a:extLst>
            </p:cNvPr>
            <p:cNvPicPr>
              <a:picLocks noChangeAspect="1"/>
            </p:cNvPicPr>
            <p:nvPr/>
          </p:nvPicPr>
          <p:blipFill rotWithShape="1">
            <a:blip r:embed="rId3">
              <a:extLst>
                <a:ext uri="{28A0092B-C50C-407E-A947-70E740481C1C}">
                  <a14:useLocalDpi xmlns:a14="http://schemas.microsoft.com/office/drawing/2010/main" val="0"/>
                </a:ext>
              </a:extLst>
            </a:blip>
            <a:srcRect l="52260" t="31979" r="39931" b="53248"/>
            <a:stretch/>
          </p:blipFill>
          <p:spPr>
            <a:xfrm flipH="1">
              <a:off x="4556855" y="1511724"/>
              <a:ext cx="1044105" cy="874505"/>
            </a:xfrm>
            <a:custGeom>
              <a:avLst/>
              <a:gdLst>
                <a:gd name="connsiteX0" fmla="*/ 0 w 1955800"/>
                <a:gd name="connsiteY0" fmla="*/ 0 h 1638108"/>
                <a:gd name="connsiteX1" fmla="*/ 1955800 w 1955800"/>
                <a:gd name="connsiteY1" fmla="*/ 0 h 1638108"/>
                <a:gd name="connsiteX2" fmla="*/ 1955800 w 1955800"/>
                <a:gd name="connsiteY2" fmla="*/ 1397871 h 1638108"/>
                <a:gd name="connsiteX3" fmla="*/ 1601820 w 1955800"/>
                <a:gd name="connsiteY3" fmla="*/ 1397871 h 1638108"/>
                <a:gd name="connsiteX4" fmla="*/ 1601820 w 1955800"/>
                <a:gd name="connsiteY4" fmla="*/ 1638108 h 1638108"/>
                <a:gd name="connsiteX5" fmla="*/ 0 w 1955800"/>
                <a:gd name="connsiteY5" fmla="*/ 1638108 h 1638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5800" h="1638108">
                  <a:moveTo>
                    <a:pt x="0" y="0"/>
                  </a:moveTo>
                  <a:lnTo>
                    <a:pt x="1955800" y="0"/>
                  </a:lnTo>
                  <a:lnTo>
                    <a:pt x="1955800" y="1397871"/>
                  </a:lnTo>
                  <a:lnTo>
                    <a:pt x="1601820" y="1397871"/>
                  </a:lnTo>
                  <a:lnTo>
                    <a:pt x="1601820" y="1638108"/>
                  </a:lnTo>
                  <a:lnTo>
                    <a:pt x="0" y="1638108"/>
                  </a:lnTo>
                  <a:close/>
                </a:path>
              </a:pathLst>
            </a:custGeom>
          </p:spPr>
        </p:pic>
      </p:grpSp>
    </p:spTree>
    <p:extLst>
      <p:ext uri="{BB962C8B-B14F-4D97-AF65-F5344CB8AC3E}">
        <p14:creationId xmlns:p14="http://schemas.microsoft.com/office/powerpoint/2010/main" val="6077551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a:extLst>
              <a:ext uri="{FF2B5EF4-FFF2-40B4-BE49-F238E27FC236}">
                <a16:creationId xmlns:a16="http://schemas.microsoft.com/office/drawing/2014/main" id="{435713CC-2F73-EA28-C5A6-3D6C89AB0D23}"/>
              </a:ext>
            </a:extLst>
          </p:cNvPr>
          <p:cNvSpPr txBox="1"/>
          <p:nvPr/>
        </p:nvSpPr>
        <p:spPr>
          <a:xfrm>
            <a:off x="1268811" y="1227133"/>
            <a:ext cx="8492409" cy="1052215"/>
          </a:xfrm>
          <a:prstGeom prst="roundRect">
            <a:avLst>
              <a:gd name="adj" fmla="val 46680"/>
            </a:avLst>
          </a:prstGeom>
          <a:solidFill>
            <a:schemeClr val="bg1"/>
          </a:solidFill>
          <a:ln w="12700">
            <a:solidFill>
              <a:schemeClr val="tx1"/>
            </a:solidFill>
            <a:prstDash val="dash"/>
          </a:ln>
        </p:spPr>
        <p:txBody>
          <a:bodyPr wrap="square" rtlCol="0" anchor="t">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Mai đã</a:t>
            </a:r>
            <a:r>
              <a:rPr kumimoji="0" lang="en-US" sz="4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sơ ý gây ra điều gì? </a:t>
            </a:r>
            <a:endPar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nvGrpSpPr>
          <p:cNvPr id="12" name="组合 11">
            <a:extLst>
              <a:ext uri="{FF2B5EF4-FFF2-40B4-BE49-F238E27FC236}">
                <a16:creationId xmlns:a16="http://schemas.microsoft.com/office/drawing/2014/main" id="{6F750636-F62B-F4A4-8CA8-A14FD7360698}"/>
              </a:ext>
            </a:extLst>
          </p:cNvPr>
          <p:cNvGrpSpPr/>
          <p:nvPr/>
        </p:nvGrpSpPr>
        <p:grpSpPr>
          <a:xfrm>
            <a:off x="496897" y="304590"/>
            <a:ext cx="3016332" cy="1247310"/>
            <a:chOff x="4556855" y="1511724"/>
            <a:chExt cx="3016332" cy="1247310"/>
          </a:xfrm>
        </p:grpSpPr>
        <p:sp>
          <p:nvSpPr>
            <p:cNvPr id="6" name="圆角矩形 2">
              <a:extLst>
                <a:ext uri="{FF2B5EF4-FFF2-40B4-BE49-F238E27FC236}">
                  <a16:creationId xmlns:a16="http://schemas.microsoft.com/office/drawing/2014/main" id="{DB68713E-A567-06E1-1406-E13EECDB98AE}"/>
                </a:ext>
              </a:extLst>
            </p:cNvPr>
            <p:cNvSpPr/>
            <p:nvPr/>
          </p:nvSpPr>
          <p:spPr>
            <a:xfrm>
              <a:off x="5078907" y="1877014"/>
              <a:ext cx="2494280" cy="882020"/>
            </a:xfrm>
            <a:prstGeom prst="roundRect">
              <a:avLst>
                <a:gd name="adj" fmla="val 50000"/>
              </a:avLst>
            </a:prstGeom>
            <a:solidFill>
              <a:schemeClr val="accent1">
                <a:lumMod val="75000"/>
              </a:schemeClr>
            </a:solidFill>
            <a:ln>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altLang="zh-CN" sz="4400" b="0" i="0" u="none" strike="noStrike" kern="1200" cap="none" spc="0" normalizeH="0" baseline="0" noProof="0" dirty="0" err="1">
                  <a:ln>
                    <a:noFill/>
                  </a:ln>
                  <a:solidFill>
                    <a:prstClr val="white"/>
                  </a:solidFill>
                  <a:effectLst/>
                  <a:uLnTx/>
                  <a:uFillTx/>
                  <a:latin typeface="SVN-Yahoo" panose="02040603050506020204" pitchFamily="18" charset="0"/>
                  <a:ea typeface="胡晓波男神体" panose="02010600030101010101" pitchFamily="2" charset="-122"/>
                  <a:cs typeface="胡晓波男神体" panose="02010600030101010101" pitchFamily="2" charset="-122"/>
                </a:rPr>
                <a:t>Câu</a:t>
              </a:r>
              <a:r>
                <a:rPr kumimoji="0" lang="en-US" altLang="zh-CN" sz="4400" b="0" i="0" u="none" strike="noStrike" kern="1200" cap="none" spc="0" normalizeH="0" baseline="0" noProof="0" dirty="0">
                  <a:ln>
                    <a:noFill/>
                  </a:ln>
                  <a:solidFill>
                    <a:prstClr val="white"/>
                  </a:solidFill>
                  <a:effectLst/>
                  <a:uLnTx/>
                  <a:uFillTx/>
                  <a:latin typeface="SVN-Yahoo" panose="02040603050506020204" pitchFamily="18" charset="0"/>
                  <a:ea typeface="胡晓波男神体" panose="02010600030101010101" pitchFamily="2" charset="-122"/>
                  <a:cs typeface="胡晓波男神体" panose="02010600030101010101" pitchFamily="2" charset="-122"/>
                </a:rPr>
                <a:t> 2</a:t>
              </a:r>
              <a:endParaRPr kumimoji="0" lang="zh-CN" altLang="en-US" sz="4400" b="0" i="0" u="none" strike="noStrike" kern="1200" cap="none" spc="0" normalizeH="0" baseline="0" noProof="0" dirty="0">
                <a:ln>
                  <a:noFill/>
                </a:ln>
                <a:solidFill>
                  <a:prstClr val="white"/>
                </a:solidFill>
                <a:effectLst/>
                <a:uLnTx/>
                <a:uFillTx/>
                <a:latin typeface="SVN-Yahoo" panose="02040603050506020204" pitchFamily="18" charset="0"/>
                <a:ea typeface="胡晓波男神体" panose="02010600030101010101" pitchFamily="2" charset="-122"/>
                <a:cs typeface="胡晓波男神体" panose="02010600030101010101" pitchFamily="2" charset="-122"/>
              </a:endParaRPr>
            </a:p>
          </p:txBody>
        </p:sp>
        <p:pic>
          <p:nvPicPr>
            <p:cNvPr id="25" name="图片 24">
              <a:extLst>
                <a:ext uri="{FF2B5EF4-FFF2-40B4-BE49-F238E27FC236}">
                  <a16:creationId xmlns:a16="http://schemas.microsoft.com/office/drawing/2014/main" id="{07691114-60F9-5DDA-7FAC-F9D6FFB8B891}"/>
                </a:ext>
              </a:extLst>
            </p:cNvPr>
            <p:cNvPicPr>
              <a:picLocks noChangeAspect="1"/>
            </p:cNvPicPr>
            <p:nvPr/>
          </p:nvPicPr>
          <p:blipFill rotWithShape="1">
            <a:blip r:embed="rId3">
              <a:extLst>
                <a:ext uri="{28A0092B-C50C-407E-A947-70E740481C1C}">
                  <a14:useLocalDpi xmlns:a14="http://schemas.microsoft.com/office/drawing/2010/main" val="0"/>
                </a:ext>
              </a:extLst>
            </a:blip>
            <a:srcRect l="52260" t="31979" r="39931" b="53248"/>
            <a:stretch/>
          </p:blipFill>
          <p:spPr>
            <a:xfrm flipH="1">
              <a:off x="4556855" y="1511724"/>
              <a:ext cx="1044105" cy="874505"/>
            </a:xfrm>
            <a:custGeom>
              <a:avLst/>
              <a:gdLst>
                <a:gd name="connsiteX0" fmla="*/ 0 w 1955800"/>
                <a:gd name="connsiteY0" fmla="*/ 0 h 1638108"/>
                <a:gd name="connsiteX1" fmla="*/ 1955800 w 1955800"/>
                <a:gd name="connsiteY1" fmla="*/ 0 h 1638108"/>
                <a:gd name="connsiteX2" fmla="*/ 1955800 w 1955800"/>
                <a:gd name="connsiteY2" fmla="*/ 1397871 h 1638108"/>
                <a:gd name="connsiteX3" fmla="*/ 1601820 w 1955800"/>
                <a:gd name="connsiteY3" fmla="*/ 1397871 h 1638108"/>
                <a:gd name="connsiteX4" fmla="*/ 1601820 w 1955800"/>
                <a:gd name="connsiteY4" fmla="*/ 1638108 h 1638108"/>
                <a:gd name="connsiteX5" fmla="*/ 0 w 1955800"/>
                <a:gd name="connsiteY5" fmla="*/ 1638108 h 1638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5800" h="1638108">
                  <a:moveTo>
                    <a:pt x="0" y="0"/>
                  </a:moveTo>
                  <a:lnTo>
                    <a:pt x="1955800" y="0"/>
                  </a:lnTo>
                  <a:lnTo>
                    <a:pt x="1955800" y="1397871"/>
                  </a:lnTo>
                  <a:lnTo>
                    <a:pt x="1601820" y="1397871"/>
                  </a:lnTo>
                  <a:lnTo>
                    <a:pt x="1601820" y="1638108"/>
                  </a:lnTo>
                  <a:lnTo>
                    <a:pt x="0" y="1638108"/>
                  </a:lnTo>
                  <a:close/>
                </a:path>
              </a:pathLst>
            </a:custGeom>
          </p:spPr>
        </p:pic>
      </p:grpSp>
    </p:spTree>
    <p:extLst>
      <p:ext uri="{BB962C8B-B14F-4D97-AF65-F5344CB8AC3E}">
        <p14:creationId xmlns:p14="http://schemas.microsoft.com/office/powerpoint/2010/main" val="10319427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a:extLst>
              <a:ext uri="{FF2B5EF4-FFF2-40B4-BE49-F238E27FC236}">
                <a16:creationId xmlns:a16="http://schemas.microsoft.com/office/drawing/2014/main" id="{435713CC-2F73-EA28-C5A6-3D6C89AB0D23}"/>
              </a:ext>
            </a:extLst>
          </p:cNvPr>
          <p:cNvSpPr txBox="1"/>
          <p:nvPr/>
        </p:nvSpPr>
        <p:spPr>
          <a:xfrm>
            <a:off x="2102161" y="390304"/>
            <a:ext cx="9919384" cy="1978164"/>
          </a:xfrm>
          <a:prstGeom prst="roundRect">
            <a:avLst>
              <a:gd name="adj" fmla="val 46680"/>
            </a:avLst>
          </a:prstGeom>
          <a:solidFill>
            <a:schemeClr val="bg1"/>
          </a:solidFill>
          <a:ln w="12700">
            <a:solidFill>
              <a:schemeClr val="tx1"/>
            </a:solidFill>
            <a:prstDash val="dash"/>
          </a:ln>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Vì</a:t>
            </a:r>
            <a:r>
              <a:rPr kumimoji="0" lang="en-US" sz="4400" b="1" i="0" u="none" strike="noStrike" kern="1200" cap="none" spc="0" normalizeH="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sao ông nhạc sĩ lại mua chậu lan mới thay cho chậu lan cũ? </a:t>
            </a:r>
            <a:endParaRPr kumimoji="0" lang="en-US" sz="88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endParaRPr>
          </a:p>
        </p:txBody>
      </p:sp>
      <p:sp>
        <p:nvSpPr>
          <p:cNvPr id="6" name="圆角矩形 2">
            <a:extLst>
              <a:ext uri="{FF2B5EF4-FFF2-40B4-BE49-F238E27FC236}">
                <a16:creationId xmlns:a16="http://schemas.microsoft.com/office/drawing/2014/main" id="{DB68713E-A567-06E1-1406-E13EECDB98AE}"/>
              </a:ext>
            </a:extLst>
          </p:cNvPr>
          <p:cNvSpPr/>
          <p:nvPr/>
        </p:nvSpPr>
        <p:spPr>
          <a:xfrm>
            <a:off x="231335" y="938376"/>
            <a:ext cx="2494280" cy="882020"/>
          </a:xfrm>
          <a:prstGeom prst="roundRect">
            <a:avLst>
              <a:gd name="adj" fmla="val 50000"/>
            </a:avLst>
          </a:prstGeom>
          <a:solidFill>
            <a:schemeClr val="tx1">
              <a:lumMod val="75000"/>
              <a:lumOff val="25000"/>
            </a:schemeClr>
          </a:solidFill>
          <a:ln>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altLang="zh-CN" sz="4400" b="1" i="0" u="none" strike="noStrike" kern="1200" cap="none" spc="0" normalizeH="0" baseline="0" noProof="0" dirty="0" err="1">
                <a:ln>
                  <a:noFill/>
                </a:ln>
                <a:solidFill>
                  <a:prstClr val="white"/>
                </a:solidFill>
                <a:effectLst/>
                <a:uLnTx/>
                <a:uFillTx/>
                <a:latin typeface="SVN-Yahoo" panose="02040603050506020204" pitchFamily="18" charset="0"/>
                <a:ea typeface="胡晓波男神体" panose="02010600030101010101" pitchFamily="2" charset="-122"/>
                <a:cs typeface="胡晓波男神体" panose="02010600030101010101" pitchFamily="2" charset="-122"/>
              </a:rPr>
              <a:t>Câu</a:t>
            </a:r>
            <a:r>
              <a:rPr kumimoji="0" lang="en-US" altLang="zh-CN" sz="4400" b="1" i="0" u="none" strike="noStrike" kern="1200" cap="none" spc="0" normalizeH="0" baseline="0" noProof="0" dirty="0">
                <a:ln>
                  <a:noFill/>
                </a:ln>
                <a:solidFill>
                  <a:prstClr val="white"/>
                </a:solidFill>
                <a:effectLst/>
                <a:uLnTx/>
                <a:uFillTx/>
                <a:latin typeface="SVN-Yahoo" panose="02040603050506020204" pitchFamily="18" charset="0"/>
                <a:ea typeface="胡晓波男神体" panose="02010600030101010101" pitchFamily="2" charset="-122"/>
                <a:cs typeface="胡晓波男神体" panose="02010600030101010101" pitchFamily="2" charset="-122"/>
              </a:rPr>
              <a:t> 3</a:t>
            </a:r>
            <a:endParaRPr kumimoji="0" lang="zh-CN" altLang="en-US" sz="4400" b="1" i="0" u="none" strike="noStrike" kern="1200" cap="none" spc="0" normalizeH="0" baseline="0" noProof="0" dirty="0">
              <a:ln>
                <a:noFill/>
              </a:ln>
              <a:solidFill>
                <a:prstClr val="white"/>
              </a:solidFill>
              <a:effectLst/>
              <a:uLnTx/>
              <a:uFillTx/>
              <a:latin typeface="SVN-Yahoo" panose="02040603050506020204" pitchFamily="18" charset="0"/>
              <a:ea typeface="胡晓波男神体" panose="02010600030101010101" pitchFamily="2" charset="-122"/>
              <a:cs typeface="胡晓波男神体" panose="02010600030101010101" pitchFamily="2" charset="-122"/>
            </a:endParaRPr>
          </a:p>
        </p:txBody>
      </p:sp>
    </p:spTree>
    <p:extLst>
      <p:ext uri="{BB962C8B-B14F-4D97-AF65-F5344CB8AC3E}">
        <p14:creationId xmlns:p14="http://schemas.microsoft.com/office/powerpoint/2010/main" val="36912699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a:extLst>
              <a:ext uri="{FF2B5EF4-FFF2-40B4-BE49-F238E27FC236}">
                <a16:creationId xmlns:a16="http://schemas.microsoft.com/office/drawing/2014/main" id="{435713CC-2F73-EA28-C5A6-3D6C89AB0D23}"/>
              </a:ext>
            </a:extLst>
          </p:cNvPr>
          <p:cNvSpPr txBox="1"/>
          <p:nvPr/>
        </p:nvSpPr>
        <p:spPr>
          <a:xfrm>
            <a:off x="458568" y="366722"/>
            <a:ext cx="9828432" cy="1978164"/>
          </a:xfrm>
          <a:prstGeom prst="roundRect">
            <a:avLst>
              <a:gd name="adj" fmla="val 46680"/>
            </a:avLst>
          </a:prstGeom>
          <a:solidFill>
            <a:schemeClr val="bg1"/>
          </a:solidFill>
          <a:ln w="12700">
            <a:solidFill>
              <a:schemeClr val="tx1"/>
            </a:solidFill>
            <a:prstDash val="dash"/>
          </a:ln>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Ai được</a:t>
            </a:r>
            <a:r>
              <a:rPr kumimoji="0" lang="en-US" sz="4400" b="1" i="0" u="none" strike="noStrike" kern="1200" cap="none" spc="0" normalizeH="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xem là ông Bụt trong câu chuyện? Vì sao? </a:t>
            </a:r>
            <a:endParaRPr kumimoji="0" lang="en-US" sz="88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endParaRPr>
          </a:p>
        </p:txBody>
      </p:sp>
      <p:sp>
        <p:nvSpPr>
          <p:cNvPr id="6" name="圆角矩形 2">
            <a:extLst>
              <a:ext uri="{FF2B5EF4-FFF2-40B4-BE49-F238E27FC236}">
                <a16:creationId xmlns:a16="http://schemas.microsoft.com/office/drawing/2014/main" id="{DB68713E-A567-06E1-1406-E13EECDB98AE}"/>
              </a:ext>
            </a:extLst>
          </p:cNvPr>
          <p:cNvSpPr/>
          <p:nvPr/>
        </p:nvSpPr>
        <p:spPr>
          <a:xfrm>
            <a:off x="9615659" y="1355804"/>
            <a:ext cx="2494280" cy="882020"/>
          </a:xfrm>
          <a:prstGeom prst="roundRect">
            <a:avLst>
              <a:gd name="adj" fmla="val 50000"/>
            </a:avLst>
          </a:prstGeom>
          <a:solidFill>
            <a:schemeClr val="tx1">
              <a:lumMod val="75000"/>
              <a:lumOff val="25000"/>
            </a:schemeClr>
          </a:solidFill>
          <a:ln>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altLang="zh-CN" sz="4400" b="0" i="0" u="none" strike="noStrike" kern="1200" cap="none" spc="0" normalizeH="0" baseline="0" noProof="0" dirty="0" err="1">
                <a:ln>
                  <a:noFill/>
                </a:ln>
                <a:solidFill>
                  <a:prstClr val="white"/>
                </a:solidFill>
                <a:effectLst/>
                <a:uLnTx/>
                <a:uFillTx/>
                <a:latin typeface="SVN-Yahoo" panose="02040603050506020204" pitchFamily="18" charset="0"/>
                <a:ea typeface="胡晓波男神体" panose="02010600030101010101" pitchFamily="2" charset="-122"/>
                <a:cs typeface="胡晓波男神体" panose="02010600030101010101" pitchFamily="2" charset="-122"/>
              </a:rPr>
              <a:t>Câu</a:t>
            </a:r>
            <a:r>
              <a:rPr kumimoji="0" lang="en-US" altLang="zh-CN" sz="4400" b="0" i="0" u="none" strike="noStrike" kern="1200" cap="none" spc="0" normalizeH="0" baseline="0" noProof="0" dirty="0">
                <a:ln>
                  <a:noFill/>
                </a:ln>
                <a:solidFill>
                  <a:prstClr val="white"/>
                </a:solidFill>
                <a:effectLst/>
                <a:uLnTx/>
                <a:uFillTx/>
                <a:latin typeface="SVN-Yahoo" panose="02040603050506020204" pitchFamily="18" charset="0"/>
                <a:ea typeface="胡晓波男神体" panose="02010600030101010101" pitchFamily="2" charset="-122"/>
                <a:cs typeface="胡晓波男神体" panose="02010600030101010101" pitchFamily="2" charset="-122"/>
              </a:rPr>
              <a:t> 4</a:t>
            </a:r>
            <a:endParaRPr kumimoji="0" lang="zh-CN" altLang="en-US" sz="4400" b="0" i="0" u="none" strike="noStrike" kern="1200" cap="none" spc="0" normalizeH="0" baseline="0" noProof="0" dirty="0">
              <a:ln>
                <a:noFill/>
              </a:ln>
              <a:solidFill>
                <a:prstClr val="white"/>
              </a:solidFill>
              <a:effectLst/>
              <a:uLnTx/>
              <a:uFillTx/>
              <a:latin typeface="SVN-Yahoo" panose="02040603050506020204" pitchFamily="18" charset="0"/>
              <a:ea typeface="胡晓波男神体" panose="02010600030101010101" pitchFamily="2" charset="-122"/>
              <a:cs typeface="胡晓波男神体" panose="02010600030101010101" pitchFamily="2" charset="-122"/>
            </a:endParaRPr>
          </a:p>
        </p:txBody>
      </p:sp>
    </p:spTree>
    <p:extLst>
      <p:ext uri="{BB962C8B-B14F-4D97-AF65-F5344CB8AC3E}">
        <p14:creationId xmlns:p14="http://schemas.microsoft.com/office/powerpoint/2010/main" val="30271286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a:extLst>
              <a:ext uri="{FF2B5EF4-FFF2-40B4-BE49-F238E27FC236}">
                <a16:creationId xmlns:a16="http://schemas.microsoft.com/office/drawing/2014/main" id="{435713CC-2F73-EA28-C5A6-3D6C89AB0D23}"/>
              </a:ext>
            </a:extLst>
          </p:cNvPr>
          <p:cNvSpPr txBox="1"/>
          <p:nvPr/>
        </p:nvSpPr>
        <p:spPr>
          <a:xfrm>
            <a:off x="2102160" y="390304"/>
            <a:ext cx="10089839" cy="1809810"/>
          </a:xfrm>
          <a:prstGeom prst="roundRect">
            <a:avLst>
              <a:gd name="adj" fmla="val 46680"/>
            </a:avLst>
          </a:prstGeom>
          <a:solidFill>
            <a:schemeClr val="bg1"/>
          </a:solidFill>
          <a:ln w="12700">
            <a:solidFill>
              <a:schemeClr val="tx1"/>
            </a:solidFill>
            <a:prstDash val="dash"/>
          </a:ln>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dirty="0">
                <a:solidFill>
                  <a:srgbClr val="ED7D31">
                    <a:lumMod val="75000"/>
                  </a:srgbClr>
                </a:solidFill>
                <a:latin typeface="Cambria" panose="02040503050406030204" pitchFamily="18" charset="0"/>
                <a:ea typeface="Cambria" panose="02040503050406030204" pitchFamily="18" charset="0"/>
              </a:rPr>
              <a:t>   Đoán xem Mai nói gì với ông nhạc sĩ sau khi biết việc ông đã làm cho mình?</a:t>
            </a:r>
            <a:endParaRPr kumimoji="0" lang="en-US" sz="40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endParaRPr>
          </a:p>
        </p:txBody>
      </p:sp>
      <p:sp>
        <p:nvSpPr>
          <p:cNvPr id="6" name="圆角矩形 2">
            <a:extLst>
              <a:ext uri="{FF2B5EF4-FFF2-40B4-BE49-F238E27FC236}">
                <a16:creationId xmlns:a16="http://schemas.microsoft.com/office/drawing/2014/main" id="{DB68713E-A567-06E1-1406-E13EECDB98AE}"/>
              </a:ext>
            </a:extLst>
          </p:cNvPr>
          <p:cNvSpPr/>
          <p:nvPr/>
        </p:nvSpPr>
        <p:spPr>
          <a:xfrm>
            <a:off x="231335" y="938376"/>
            <a:ext cx="2494280" cy="882020"/>
          </a:xfrm>
          <a:prstGeom prst="roundRect">
            <a:avLst>
              <a:gd name="adj" fmla="val 50000"/>
            </a:avLst>
          </a:prstGeom>
          <a:solidFill>
            <a:schemeClr val="tx1">
              <a:lumMod val="75000"/>
              <a:lumOff val="25000"/>
            </a:schemeClr>
          </a:solidFill>
          <a:ln>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prstClr val="white"/>
                </a:solidFill>
                <a:effectLst/>
                <a:uLnTx/>
                <a:uFillTx/>
                <a:latin typeface="SVN-Yahoo" panose="02040603050506020204" pitchFamily="18" charset="0"/>
                <a:ea typeface="胡晓波男神体" panose="02010600030101010101" pitchFamily="2" charset="-122"/>
                <a:cs typeface="胡晓波男神体" panose="02010600030101010101" pitchFamily="2" charset="-122"/>
              </a:rPr>
              <a:t>Câu 5</a:t>
            </a:r>
            <a:endParaRPr kumimoji="0" lang="zh-CN" altLang="en-US" sz="4400" b="1" i="0" u="none" strike="noStrike" kern="1200" cap="none" spc="0" normalizeH="0" baseline="0" noProof="0" dirty="0">
              <a:ln>
                <a:noFill/>
              </a:ln>
              <a:solidFill>
                <a:prstClr val="white"/>
              </a:solidFill>
              <a:effectLst/>
              <a:uLnTx/>
              <a:uFillTx/>
              <a:latin typeface="SVN-Yahoo" panose="02040603050506020204" pitchFamily="18" charset="0"/>
              <a:ea typeface="胡晓波男神体" panose="02010600030101010101" pitchFamily="2" charset="-122"/>
              <a:cs typeface="胡晓波男神体" panose="02010600030101010101" pitchFamily="2" charset="-122"/>
            </a:endParaRPr>
          </a:p>
        </p:txBody>
      </p:sp>
    </p:spTree>
    <p:extLst>
      <p:ext uri="{BB962C8B-B14F-4D97-AF65-F5344CB8AC3E}">
        <p14:creationId xmlns:p14="http://schemas.microsoft.com/office/powerpoint/2010/main" val="6184586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
            <a:extLst>
              <a:ext uri="{FF2B5EF4-FFF2-40B4-BE49-F238E27FC236}">
                <a16:creationId xmlns:a16="http://schemas.microsoft.com/office/drawing/2014/main" id="{90C12816-B30E-8912-F43D-862C1FE20432}"/>
              </a:ext>
            </a:extLst>
          </p:cNvPr>
          <p:cNvSpPr/>
          <p:nvPr/>
        </p:nvSpPr>
        <p:spPr>
          <a:xfrm>
            <a:off x="1675306" y="969771"/>
            <a:ext cx="9034604" cy="2943450"/>
          </a:xfrm>
          <a:prstGeom prst="roundRect">
            <a:avLst>
              <a:gd name="adj" fmla="val 17635"/>
            </a:avLst>
          </a:prstGeom>
          <a:solidFill>
            <a:schemeClr val="bg1"/>
          </a:solidFill>
          <a:ln w="5715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2" name="文本框 11">
            <a:extLst>
              <a:ext uri="{FF2B5EF4-FFF2-40B4-BE49-F238E27FC236}">
                <a16:creationId xmlns:a16="http://schemas.microsoft.com/office/drawing/2014/main" id="{E0086DAA-FA01-B648-E485-B48AFC66FE8D}"/>
              </a:ext>
            </a:extLst>
          </p:cNvPr>
          <p:cNvSpPr txBox="1"/>
          <p:nvPr/>
        </p:nvSpPr>
        <p:spPr>
          <a:xfrm>
            <a:off x="2427592" y="-114300"/>
            <a:ext cx="7522242" cy="53163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000" b="0" i="0" u="none" strike="noStrike" kern="1200" cap="none" spc="0" normalizeH="0" baseline="0" noProof="0" dirty="0">
                <a:ln>
                  <a:solidFill>
                    <a:prstClr val="black"/>
                  </a:solidFill>
                </a:ln>
                <a:solidFill>
                  <a:srgbClr val="7030A0"/>
                </a:solidFill>
                <a:effectLst/>
                <a:uLnTx/>
                <a:uFillTx/>
                <a:latin typeface="Segoe UI Black" panose="020B0A02040204020203" pitchFamily="34" charset="0"/>
                <a:ea typeface="Segoe UI Black" panose="020B0A02040204020203" pitchFamily="34" charset="0"/>
                <a:cs typeface="胡晓波男神体" panose="02010600030101010101" pitchFamily="2" charset="-122"/>
              </a:rPr>
              <a:t>Nội dung</a:t>
            </a:r>
            <a:endParaRPr kumimoji="0" lang="zh-CN" altLang="en-US" sz="5000" b="0" i="0" u="none" strike="noStrike" kern="1200" cap="none" spc="0" normalizeH="0" baseline="0" noProof="0" dirty="0">
              <a:ln>
                <a:solidFill>
                  <a:prstClr val="black"/>
                </a:solidFill>
              </a:ln>
              <a:solidFill>
                <a:srgbClr val="7030A0"/>
              </a:solidFill>
              <a:effectLst/>
              <a:uLnTx/>
              <a:uFillTx/>
              <a:latin typeface="Segoe UI Black" panose="020B0A02040204020203" pitchFamily="34" charset="0"/>
              <a:ea typeface="胡晓波男神体" panose="02010600030101010101" pitchFamily="2" charset="-122"/>
              <a:cs typeface="胡晓波男神体" panose="02010600030101010101" pitchFamily="2" charset="-122"/>
            </a:endParaRPr>
          </a:p>
        </p:txBody>
      </p:sp>
      <p:pic>
        <p:nvPicPr>
          <p:cNvPr id="40" name="图片 39">
            <a:extLst>
              <a:ext uri="{FF2B5EF4-FFF2-40B4-BE49-F238E27FC236}">
                <a16:creationId xmlns:a16="http://schemas.microsoft.com/office/drawing/2014/main" id="{F2AEEF1F-EBAE-D983-66AD-706B7E3E906E}"/>
              </a:ext>
            </a:extLst>
          </p:cNvPr>
          <p:cNvPicPr>
            <a:picLocks noChangeAspect="1"/>
          </p:cNvPicPr>
          <p:nvPr/>
        </p:nvPicPr>
        <p:blipFill rotWithShape="1">
          <a:blip r:embed="rId2">
            <a:extLst>
              <a:ext uri="{28A0092B-C50C-407E-A947-70E740481C1C}">
                <a14:useLocalDpi xmlns:a14="http://schemas.microsoft.com/office/drawing/2010/main" val="0"/>
              </a:ext>
            </a:extLst>
          </a:blip>
          <a:srcRect l="52260" t="31979" r="39931" b="53248"/>
          <a:stretch/>
        </p:blipFill>
        <p:spPr>
          <a:xfrm>
            <a:off x="10308428" y="1566991"/>
            <a:ext cx="1044105" cy="874505"/>
          </a:xfrm>
          <a:custGeom>
            <a:avLst/>
            <a:gdLst>
              <a:gd name="connsiteX0" fmla="*/ 0 w 1955800"/>
              <a:gd name="connsiteY0" fmla="*/ 0 h 1638108"/>
              <a:gd name="connsiteX1" fmla="*/ 1955800 w 1955800"/>
              <a:gd name="connsiteY1" fmla="*/ 0 h 1638108"/>
              <a:gd name="connsiteX2" fmla="*/ 1955800 w 1955800"/>
              <a:gd name="connsiteY2" fmla="*/ 1397871 h 1638108"/>
              <a:gd name="connsiteX3" fmla="*/ 1601820 w 1955800"/>
              <a:gd name="connsiteY3" fmla="*/ 1397871 h 1638108"/>
              <a:gd name="connsiteX4" fmla="*/ 1601820 w 1955800"/>
              <a:gd name="connsiteY4" fmla="*/ 1638108 h 1638108"/>
              <a:gd name="connsiteX5" fmla="*/ 0 w 1955800"/>
              <a:gd name="connsiteY5" fmla="*/ 1638108 h 1638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5800" h="1638108">
                <a:moveTo>
                  <a:pt x="0" y="0"/>
                </a:moveTo>
                <a:lnTo>
                  <a:pt x="1955800" y="0"/>
                </a:lnTo>
                <a:lnTo>
                  <a:pt x="1955800" y="1397871"/>
                </a:lnTo>
                <a:lnTo>
                  <a:pt x="1601820" y="1397871"/>
                </a:lnTo>
                <a:lnTo>
                  <a:pt x="1601820" y="1638108"/>
                </a:lnTo>
                <a:lnTo>
                  <a:pt x="0" y="1638108"/>
                </a:lnTo>
                <a:close/>
              </a:path>
            </a:pathLst>
          </a:custGeom>
        </p:spPr>
      </p:pic>
      <p:sp>
        <p:nvSpPr>
          <p:cNvPr id="3" name="TextBox 2">
            <a:extLst>
              <a:ext uri="{FF2B5EF4-FFF2-40B4-BE49-F238E27FC236}">
                <a16:creationId xmlns:a16="http://schemas.microsoft.com/office/drawing/2014/main" id="{24452B88-B92E-E6E9-08E0-548C04B1B226}"/>
              </a:ext>
            </a:extLst>
          </p:cNvPr>
          <p:cNvSpPr txBox="1"/>
          <p:nvPr/>
        </p:nvSpPr>
        <p:spPr>
          <a:xfrm>
            <a:off x="1883572" y="1472000"/>
            <a:ext cx="8732520" cy="1938992"/>
          </a:xfrm>
          <a:prstGeom prst="rect">
            <a:avLst/>
          </a:prstGeom>
          <a:noFill/>
        </p:spPr>
        <p:txBody>
          <a:bodyPr wrap="square" rtlCol="0">
            <a:spAutoFit/>
          </a:bodyPr>
          <a:lstStyle/>
          <a:p>
            <a:pPr algn="just"/>
            <a:r>
              <a:rPr lang="en-US" sz="4000" dirty="0">
                <a:latin typeface="Cambria" panose="02040503050406030204" pitchFamily="18" charset="0"/>
                <a:ea typeface="Cambria" panose="02040503050406030204" pitchFamily="18" charset="0"/>
              </a:rPr>
              <a:t>	</a:t>
            </a:r>
            <a:r>
              <a:rPr lang="en-US" sz="4000" b="1" dirty="0">
                <a:latin typeface="Cambria" panose="02040503050406030204" pitchFamily="18" charset="0"/>
                <a:ea typeface="Cambria" panose="02040503050406030204" pitchFamily="18" charset="0"/>
              </a:rPr>
              <a:t>Câu chuyện thể hiện tấm lòng nhân hậu của ông nhạc sĩ, người đã đem đến niềm vui cho cô bé Mai. </a:t>
            </a:r>
            <a:endParaRPr lang="vi-VN" sz="40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3846322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a:extLst>
              <a:ext uri="{FF2B5EF4-FFF2-40B4-BE49-F238E27FC236}">
                <a16:creationId xmlns:a16="http://schemas.microsoft.com/office/drawing/2014/main" id="{C2ECFF84-9237-0429-1B6F-2448DC0BB7E2}"/>
              </a:ext>
            </a:extLst>
          </p:cNvPr>
          <p:cNvGrpSpPr/>
          <p:nvPr/>
        </p:nvGrpSpPr>
        <p:grpSpPr>
          <a:xfrm>
            <a:off x="1293400" y="1147130"/>
            <a:ext cx="9743592" cy="4178376"/>
            <a:chOff x="1365617" y="2613362"/>
            <a:chExt cx="5199910" cy="1311960"/>
          </a:xfrm>
        </p:grpSpPr>
        <p:sp>
          <p:nvSpPr>
            <p:cNvPr id="2" name="矩形: 圆角 1">
              <a:extLst>
                <a:ext uri="{FF2B5EF4-FFF2-40B4-BE49-F238E27FC236}">
                  <a16:creationId xmlns:a16="http://schemas.microsoft.com/office/drawing/2014/main" id="{90C12816-B30E-8912-F43D-862C1FE20432}"/>
                </a:ext>
              </a:extLst>
            </p:cNvPr>
            <p:cNvSpPr/>
            <p:nvPr/>
          </p:nvSpPr>
          <p:spPr>
            <a:xfrm>
              <a:off x="2234078" y="2613362"/>
              <a:ext cx="3966217" cy="1311960"/>
            </a:xfrm>
            <a:prstGeom prst="roundRect">
              <a:avLst>
                <a:gd name="adj" fmla="val 17635"/>
              </a:avLst>
            </a:prstGeom>
            <a:solidFill>
              <a:schemeClr val="bg1"/>
            </a:solidFill>
            <a:ln w="5715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0" name="矩形: 圆角 9">
              <a:extLst>
                <a:ext uri="{FF2B5EF4-FFF2-40B4-BE49-F238E27FC236}">
                  <a16:creationId xmlns:a16="http://schemas.microsoft.com/office/drawing/2014/main" id="{6D0B8747-9E79-2684-B352-7E04693FC0C0}"/>
                </a:ext>
              </a:extLst>
            </p:cNvPr>
            <p:cNvSpPr/>
            <p:nvPr/>
          </p:nvSpPr>
          <p:spPr>
            <a:xfrm>
              <a:off x="1365617" y="2992710"/>
              <a:ext cx="1080489" cy="553264"/>
            </a:xfrm>
            <a:prstGeom prst="round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9600" b="0" i="0" u="none" strike="noStrike" kern="1200" cap="none" spc="0" normalizeH="0" baseline="0" noProof="0" dirty="0">
                  <a:ln>
                    <a:solidFill>
                      <a:prstClr val="black"/>
                    </a:solidFill>
                  </a:ln>
                  <a:solidFill>
                    <a:prstClr val="white"/>
                  </a:solidFill>
                  <a:effectLst/>
                  <a:uLnTx/>
                  <a:uFillTx/>
                  <a:latin typeface="Forte" panose="03060902040502070203" pitchFamily="66" charset="0"/>
                  <a:ea typeface="胡晓波男神体" panose="02010600030101010101" pitchFamily="2" charset="-122"/>
                  <a:cs typeface="胡晓波男神体" panose="02010600030101010101" pitchFamily="2" charset="-122"/>
                </a:rPr>
                <a:t>04</a:t>
              </a:r>
              <a:endParaRPr kumimoji="0" lang="zh-CN" altLang="en-US" sz="9600" b="0" i="0" u="none" strike="noStrike" kern="1200" cap="none" spc="0" normalizeH="0" baseline="0" noProof="0" dirty="0">
                <a:ln>
                  <a:solidFill>
                    <a:prstClr val="black"/>
                  </a:solidFill>
                </a:ln>
                <a:solidFill>
                  <a:prstClr val="white"/>
                </a:solidFill>
                <a:effectLst/>
                <a:uLnTx/>
                <a:uFillTx/>
                <a:latin typeface="Forte" panose="03060902040502070203" pitchFamily="66" charset="0"/>
                <a:ea typeface="胡晓波男神体" panose="02010600030101010101" pitchFamily="2" charset="-122"/>
                <a:cs typeface="胡晓波男神体" panose="02010600030101010101" pitchFamily="2" charset="-122"/>
              </a:endParaRPr>
            </a:p>
          </p:txBody>
        </p:sp>
        <p:sp>
          <p:nvSpPr>
            <p:cNvPr id="12" name="文本框 11">
              <a:extLst>
                <a:ext uri="{FF2B5EF4-FFF2-40B4-BE49-F238E27FC236}">
                  <a16:creationId xmlns:a16="http://schemas.microsoft.com/office/drawing/2014/main" id="{E0086DAA-FA01-B648-E485-B48AFC66FE8D}"/>
                </a:ext>
              </a:extLst>
            </p:cNvPr>
            <p:cNvSpPr txBox="1"/>
            <p:nvPr/>
          </p:nvSpPr>
          <p:spPr>
            <a:xfrm>
              <a:off x="1942877" y="3019777"/>
              <a:ext cx="4622650" cy="41554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0" b="0" i="0" u="none" strike="noStrike" kern="1200" cap="none" spc="0" normalizeH="0" baseline="0" noProof="0" dirty="0" err="1">
                  <a:ln>
                    <a:solidFill>
                      <a:prstClr val="black"/>
                    </a:solidFill>
                  </a:ln>
                  <a:solidFill>
                    <a:srgbClr val="4472C4"/>
                  </a:solidFill>
                  <a:effectLst/>
                  <a:uLnTx/>
                  <a:uFillTx/>
                  <a:latin typeface="Segoe UI Black" panose="020B0A02040204020203" pitchFamily="34" charset="0"/>
                  <a:ea typeface="Segoe UI Black" panose="020B0A02040204020203" pitchFamily="34" charset="0"/>
                  <a:cs typeface="胡晓波男神体" panose="02010600030101010101" pitchFamily="2" charset="-122"/>
                </a:rPr>
                <a:t>Luyện</a:t>
              </a:r>
              <a:r>
                <a:rPr kumimoji="0" lang="en-US" altLang="zh-CN" sz="8000" b="0" i="0" u="none" strike="noStrike" kern="1200" cap="none" spc="0" normalizeH="0" baseline="0" noProof="0" dirty="0">
                  <a:ln>
                    <a:solidFill>
                      <a:prstClr val="black"/>
                    </a:solidFill>
                  </a:ln>
                  <a:solidFill>
                    <a:srgbClr val="4472C4"/>
                  </a:solidFill>
                  <a:effectLst/>
                  <a:uLnTx/>
                  <a:uFillTx/>
                  <a:latin typeface="Segoe UI Black" panose="020B0A02040204020203" pitchFamily="34" charset="0"/>
                  <a:ea typeface="Segoe UI Black" panose="020B0A02040204020203" pitchFamily="34" charset="0"/>
                  <a:cs typeface="胡晓波男神体" panose="02010600030101010101" pitchFamily="2" charset="-122"/>
                </a:rPr>
                <a:t> </a:t>
              </a:r>
              <a:r>
                <a:rPr kumimoji="0" lang="en-US" altLang="zh-CN" sz="8000" b="0" i="0" u="none" strike="noStrike" kern="1200" cap="none" spc="0" normalizeH="0" baseline="0" noProof="0" dirty="0" err="1">
                  <a:ln>
                    <a:solidFill>
                      <a:prstClr val="black"/>
                    </a:solidFill>
                  </a:ln>
                  <a:solidFill>
                    <a:srgbClr val="4472C4"/>
                  </a:solidFill>
                  <a:effectLst/>
                  <a:uLnTx/>
                  <a:uFillTx/>
                  <a:latin typeface="Segoe UI Black" panose="020B0A02040204020203" pitchFamily="34" charset="0"/>
                  <a:ea typeface="Segoe UI Black" panose="020B0A02040204020203" pitchFamily="34" charset="0"/>
                  <a:cs typeface="胡晓波男神体" panose="02010600030101010101" pitchFamily="2" charset="-122"/>
                </a:rPr>
                <a:t>đọc</a:t>
              </a:r>
              <a:r>
                <a:rPr kumimoji="0" lang="en-US" altLang="zh-CN" sz="8000" b="0" i="0" u="none" strike="noStrike" kern="1200" cap="none" spc="0" normalizeH="0" baseline="0" noProof="0" dirty="0">
                  <a:ln>
                    <a:solidFill>
                      <a:prstClr val="black"/>
                    </a:solidFill>
                  </a:ln>
                  <a:solidFill>
                    <a:srgbClr val="4472C4"/>
                  </a:solidFill>
                  <a:effectLst/>
                  <a:uLnTx/>
                  <a:uFillTx/>
                  <a:latin typeface="Segoe UI Black" panose="020B0A02040204020203" pitchFamily="34" charset="0"/>
                  <a:ea typeface="Segoe UI Black" panose="020B0A02040204020203" pitchFamily="34" charset="0"/>
                  <a:cs typeface="胡晓波男神体" panose="02010600030101010101" pitchFamily="2" charset="-122"/>
                </a:rPr>
                <a:t> </a:t>
              </a:r>
              <a:r>
                <a:rPr kumimoji="0" lang="en-US" altLang="zh-CN" sz="8000" b="0" i="0" u="none" strike="noStrike" kern="1200" cap="none" spc="0" normalizeH="0" baseline="0" noProof="0" dirty="0" err="1">
                  <a:ln>
                    <a:solidFill>
                      <a:prstClr val="black"/>
                    </a:solidFill>
                  </a:ln>
                  <a:solidFill>
                    <a:srgbClr val="4472C4"/>
                  </a:solidFill>
                  <a:effectLst/>
                  <a:uLnTx/>
                  <a:uFillTx/>
                  <a:latin typeface="Segoe UI Black" panose="020B0A02040204020203" pitchFamily="34" charset="0"/>
                  <a:ea typeface="Segoe UI Black" panose="020B0A02040204020203" pitchFamily="34" charset="0"/>
                  <a:cs typeface="胡晓波男神体" panose="02010600030101010101" pitchFamily="2" charset="-122"/>
                </a:rPr>
                <a:t>lại</a:t>
              </a:r>
              <a:endParaRPr kumimoji="0" lang="zh-CN" altLang="en-US" sz="8000" b="0" i="0" u="none" strike="noStrike" kern="1200" cap="none" spc="0" normalizeH="0" baseline="0" noProof="0" dirty="0">
                <a:ln>
                  <a:solidFill>
                    <a:prstClr val="black"/>
                  </a:solidFill>
                </a:ln>
                <a:solidFill>
                  <a:srgbClr val="4472C4"/>
                </a:solidFill>
                <a:effectLst/>
                <a:uLnTx/>
                <a:uFillTx/>
                <a:latin typeface="Segoe UI Black" panose="020B0A02040204020203" pitchFamily="34" charset="0"/>
                <a:ea typeface="胡晓波男神体" panose="02010600030101010101" pitchFamily="2" charset="-122"/>
                <a:cs typeface="胡晓波男神体" panose="02010600030101010101" pitchFamily="2" charset="-122"/>
              </a:endParaRPr>
            </a:p>
          </p:txBody>
        </p:sp>
      </p:grpSp>
      <p:pic>
        <p:nvPicPr>
          <p:cNvPr id="40" name="图片 39">
            <a:extLst>
              <a:ext uri="{FF2B5EF4-FFF2-40B4-BE49-F238E27FC236}">
                <a16:creationId xmlns:a16="http://schemas.microsoft.com/office/drawing/2014/main" id="{F2AEEF1F-EBAE-D983-66AD-706B7E3E906E}"/>
              </a:ext>
            </a:extLst>
          </p:cNvPr>
          <p:cNvPicPr>
            <a:picLocks noChangeAspect="1"/>
          </p:cNvPicPr>
          <p:nvPr/>
        </p:nvPicPr>
        <p:blipFill rotWithShape="1">
          <a:blip r:embed="rId2">
            <a:extLst>
              <a:ext uri="{28A0092B-C50C-407E-A947-70E740481C1C}">
                <a14:useLocalDpi xmlns:a14="http://schemas.microsoft.com/office/drawing/2010/main" val="0"/>
              </a:ext>
            </a:extLst>
          </a:blip>
          <a:srcRect l="52260" t="31979" r="39931" b="53248"/>
          <a:stretch/>
        </p:blipFill>
        <p:spPr>
          <a:xfrm>
            <a:off x="10094040" y="1566991"/>
            <a:ext cx="1044105" cy="874505"/>
          </a:xfrm>
          <a:custGeom>
            <a:avLst/>
            <a:gdLst>
              <a:gd name="connsiteX0" fmla="*/ 0 w 1955800"/>
              <a:gd name="connsiteY0" fmla="*/ 0 h 1638108"/>
              <a:gd name="connsiteX1" fmla="*/ 1955800 w 1955800"/>
              <a:gd name="connsiteY1" fmla="*/ 0 h 1638108"/>
              <a:gd name="connsiteX2" fmla="*/ 1955800 w 1955800"/>
              <a:gd name="connsiteY2" fmla="*/ 1397871 h 1638108"/>
              <a:gd name="connsiteX3" fmla="*/ 1601820 w 1955800"/>
              <a:gd name="connsiteY3" fmla="*/ 1397871 h 1638108"/>
              <a:gd name="connsiteX4" fmla="*/ 1601820 w 1955800"/>
              <a:gd name="connsiteY4" fmla="*/ 1638108 h 1638108"/>
              <a:gd name="connsiteX5" fmla="*/ 0 w 1955800"/>
              <a:gd name="connsiteY5" fmla="*/ 1638108 h 1638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5800" h="1638108">
                <a:moveTo>
                  <a:pt x="0" y="0"/>
                </a:moveTo>
                <a:lnTo>
                  <a:pt x="1955800" y="0"/>
                </a:lnTo>
                <a:lnTo>
                  <a:pt x="1955800" y="1397871"/>
                </a:lnTo>
                <a:lnTo>
                  <a:pt x="1601820" y="1397871"/>
                </a:lnTo>
                <a:lnTo>
                  <a:pt x="1601820" y="1638108"/>
                </a:lnTo>
                <a:lnTo>
                  <a:pt x="0" y="1638108"/>
                </a:lnTo>
                <a:close/>
              </a:path>
            </a:pathLst>
          </a:custGeom>
        </p:spPr>
      </p:pic>
    </p:spTree>
    <p:extLst>
      <p:ext uri="{BB962C8B-B14F-4D97-AF65-F5344CB8AC3E}">
        <p14:creationId xmlns:p14="http://schemas.microsoft.com/office/powerpoint/2010/main" val="18803742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6">
            <a:extLst>
              <a:ext uri="{FF2B5EF4-FFF2-40B4-BE49-F238E27FC236}">
                <a16:creationId xmlns:a16="http://schemas.microsoft.com/office/drawing/2014/main" id="{A9620A37-6320-4A6F-AF07-161127DCF3B1}"/>
              </a:ext>
            </a:extLst>
          </p:cNvPr>
          <p:cNvSpPr txBox="1"/>
          <p:nvPr/>
        </p:nvSpPr>
        <p:spPr>
          <a:xfrm>
            <a:off x="1849795" y="874506"/>
            <a:ext cx="8492409" cy="1052215"/>
          </a:xfrm>
          <a:prstGeom prst="roundRect">
            <a:avLst>
              <a:gd name="adj" fmla="val 46680"/>
            </a:avLst>
          </a:prstGeom>
          <a:solidFill>
            <a:schemeClr val="bg1"/>
          </a:solidFill>
          <a:ln w="12700">
            <a:solidFill>
              <a:schemeClr val="tx1"/>
            </a:solidFill>
            <a:prstDash val="dash"/>
          </a:ln>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Nêu</a:t>
            </a:r>
            <a:r>
              <a:rPr kumimoji="0" lang="en-US" sz="4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giọng</a:t>
            </a:r>
            <a:r>
              <a:rPr kumimoji="0" lang="en-US" sz="4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đọc</a:t>
            </a:r>
            <a:r>
              <a:rPr kumimoji="0" lang="en-US" sz="4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a:t>
            </a:r>
          </a:p>
        </p:txBody>
      </p:sp>
      <p:grpSp>
        <p:nvGrpSpPr>
          <p:cNvPr id="5" name="组合 11">
            <a:extLst>
              <a:ext uri="{FF2B5EF4-FFF2-40B4-BE49-F238E27FC236}">
                <a16:creationId xmlns:a16="http://schemas.microsoft.com/office/drawing/2014/main" id="{BC7FA1D9-7926-4C54-9EC0-BE9B75ED60A1}"/>
              </a:ext>
            </a:extLst>
          </p:cNvPr>
          <p:cNvGrpSpPr/>
          <p:nvPr/>
        </p:nvGrpSpPr>
        <p:grpSpPr>
          <a:xfrm>
            <a:off x="288758" y="-1"/>
            <a:ext cx="11357810" cy="5983495"/>
            <a:chOff x="-4128683" y="1511724"/>
            <a:chExt cx="11357810" cy="3529368"/>
          </a:xfrm>
        </p:grpSpPr>
        <p:sp>
          <p:nvSpPr>
            <p:cNvPr id="6" name="圆角矩形 2">
              <a:extLst>
                <a:ext uri="{FF2B5EF4-FFF2-40B4-BE49-F238E27FC236}">
                  <a16:creationId xmlns:a16="http://schemas.microsoft.com/office/drawing/2014/main" id="{55A85A59-9463-45C7-ADE5-CFFC8FF8CF7F}"/>
                </a:ext>
              </a:extLst>
            </p:cNvPr>
            <p:cNvSpPr/>
            <p:nvPr/>
          </p:nvSpPr>
          <p:spPr>
            <a:xfrm>
              <a:off x="-4128683" y="2902057"/>
              <a:ext cx="11357810" cy="2139035"/>
            </a:xfrm>
            <a:prstGeom prst="roundRect">
              <a:avLst>
                <a:gd name="adj" fmla="val 50000"/>
              </a:avLst>
            </a:prstGeom>
            <a:solidFill>
              <a:schemeClr val="accent4">
                <a:lumMod val="60000"/>
                <a:lumOff val="40000"/>
              </a:schemeClr>
            </a:solidFill>
            <a:ln>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10000"/>
                </a:lnSpc>
                <a:defRPr/>
              </a:pPr>
              <a:r>
                <a:rPr lang="vi-VN" sz="3400" dirty="0" err="1">
                  <a:solidFill>
                    <a:schemeClr val="accent1">
                      <a:lumMod val="50000"/>
                    </a:schemeClr>
                  </a:solidFill>
                </a:rPr>
                <a:t>đọc</a:t>
              </a:r>
              <a:r>
                <a:rPr lang="vi-VN" sz="3400" dirty="0">
                  <a:solidFill>
                    <a:schemeClr val="accent1">
                      <a:lumMod val="50000"/>
                    </a:schemeClr>
                  </a:solidFill>
                </a:rPr>
                <a:t> </a:t>
              </a:r>
              <a:r>
                <a:rPr lang="vi-VN" sz="3400" dirty="0" err="1">
                  <a:solidFill>
                    <a:schemeClr val="accent1">
                      <a:lumMod val="50000"/>
                    </a:schemeClr>
                  </a:solidFill>
                </a:rPr>
                <a:t>diễn</a:t>
              </a:r>
              <a:r>
                <a:rPr lang="vi-VN" sz="3400" dirty="0">
                  <a:solidFill>
                    <a:schemeClr val="accent1">
                      <a:lumMod val="50000"/>
                    </a:schemeClr>
                  </a:solidFill>
                </a:rPr>
                <a:t> </a:t>
              </a:r>
              <a:r>
                <a:rPr lang="vi-VN" sz="3400" dirty="0" err="1">
                  <a:solidFill>
                    <a:schemeClr val="accent1">
                      <a:lumMod val="50000"/>
                    </a:schemeClr>
                  </a:solidFill>
                </a:rPr>
                <a:t>cảm</a:t>
              </a:r>
              <a:r>
                <a:rPr lang="vi-VN" sz="3400" dirty="0">
                  <a:solidFill>
                    <a:schemeClr val="accent1">
                      <a:lumMod val="50000"/>
                    </a:schemeClr>
                  </a:solidFill>
                </a:rPr>
                <a:t>, </a:t>
              </a:r>
              <a:r>
                <a:rPr lang="vi-VN" sz="3400" dirty="0" err="1">
                  <a:solidFill>
                    <a:schemeClr val="accent1">
                      <a:lumMod val="50000"/>
                    </a:schemeClr>
                  </a:solidFill>
                </a:rPr>
                <a:t>nhấn</a:t>
              </a:r>
              <a:r>
                <a:rPr lang="vi-VN" sz="3400" dirty="0">
                  <a:solidFill>
                    <a:schemeClr val="accent1">
                      <a:lumMod val="50000"/>
                    </a:schemeClr>
                  </a:solidFill>
                </a:rPr>
                <a:t> </a:t>
              </a:r>
              <a:r>
                <a:rPr lang="vi-VN" sz="3400" dirty="0" err="1">
                  <a:solidFill>
                    <a:schemeClr val="accent1">
                      <a:lumMod val="50000"/>
                    </a:schemeClr>
                  </a:solidFill>
                </a:rPr>
                <a:t>giọng</a:t>
              </a:r>
              <a:r>
                <a:rPr lang="vi-VN" sz="3400" dirty="0">
                  <a:solidFill>
                    <a:schemeClr val="accent1">
                      <a:lumMod val="50000"/>
                    </a:schemeClr>
                  </a:solidFill>
                </a:rPr>
                <a:t> ở </a:t>
              </a:r>
              <a:r>
                <a:rPr lang="vi-VN" sz="3400" dirty="0" err="1">
                  <a:solidFill>
                    <a:schemeClr val="accent1">
                      <a:lumMod val="50000"/>
                    </a:schemeClr>
                  </a:solidFill>
                </a:rPr>
                <a:t>nhũng</a:t>
              </a:r>
              <a:r>
                <a:rPr lang="vi-VN" sz="3400" dirty="0">
                  <a:solidFill>
                    <a:schemeClr val="accent1">
                      <a:lumMod val="50000"/>
                    </a:schemeClr>
                  </a:solidFill>
                </a:rPr>
                <a:t> </a:t>
              </a:r>
              <a:r>
                <a:rPr lang="vi-VN" sz="3400" dirty="0" err="1">
                  <a:solidFill>
                    <a:schemeClr val="accent1">
                      <a:lumMod val="50000"/>
                    </a:schemeClr>
                  </a:solidFill>
                </a:rPr>
                <a:t>tù</a:t>
              </a:r>
              <a:r>
                <a:rPr lang="vi-VN" sz="3400" dirty="0">
                  <a:solidFill>
                    <a:schemeClr val="accent1">
                      <a:lumMod val="50000"/>
                    </a:schemeClr>
                  </a:solidFill>
                </a:rPr>
                <a:t> </a:t>
              </a:r>
              <a:r>
                <a:rPr lang="vi-VN" sz="3400" dirty="0" err="1">
                  <a:solidFill>
                    <a:schemeClr val="accent1">
                      <a:lumMod val="50000"/>
                    </a:schemeClr>
                  </a:solidFill>
                </a:rPr>
                <a:t>ngữ</a:t>
              </a:r>
              <a:r>
                <a:rPr lang="vi-VN" sz="3400" dirty="0">
                  <a:solidFill>
                    <a:schemeClr val="accent1">
                      <a:lumMod val="50000"/>
                    </a:schemeClr>
                  </a:solidFill>
                </a:rPr>
                <a:t> </a:t>
              </a:r>
              <a:r>
                <a:rPr lang="vi-VN" sz="3400" dirty="0" err="1">
                  <a:solidFill>
                    <a:schemeClr val="accent1">
                      <a:lumMod val="50000"/>
                    </a:schemeClr>
                  </a:solidFill>
                </a:rPr>
                <a:t>phù</a:t>
              </a:r>
              <a:r>
                <a:rPr lang="vi-VN" sz="3400" dirty="0">
                  <a:solidFill>
                    <a:schemeClr val="accent1">
                      <a:lumMod val="50000"/>
                    </a:schemeClr>
                  </a:solidFill>
                </a:rPr>
                <a:t> </a:t>
              </a:r>
              <a:r>
                <a:rPr lang="vi-VN" sz="3400" dirty="0" err="1">
                  <a:solidFill>
                    <a:schemeClr val="accent1">
                      <a:lumMod val="50000"/>
                    </a:schemeClr>
                  </a:solidFill>
                </a:rPr>
                <a:t>hợp</a:t>
              </a:r>
              <a:r>
                <a:rPr lang="vi-VN" sz="3400" dirty="0">
                  <a:solidFill>
                    <a:schemeClr val="accent1">
                      <a:lumMod val="50000"/>
                    </a:schemeClr>
                  </a:solidFill>
                </a:rPr>
                <a:t>: </a:t>
              </a:r>
              <a:r>
                <a:rPr lang="vi-VN" sz="3400" dirty="0" err="1">
                  <a:solidFill>
                    <a:schemeClr val="accent1">
                      <a:lumMod val="50000"/>
                    </a:schemeClr>
                  </a:solidFill>
                </a:rPr>
                <a:t>những</a:t>
              </a:r>
              <a:r>
                <a:rPr lang="vi-VN" sz="3400" dirty="0">
                  <a:solidFill>
                    <a:schemeClr val="accent1">
                      <a:lumMod val="50000"/>
                    </a:schemeClr>
                  </a:solidFill>
                </a:rPr>
                <a:t> </a:t>
              </a:r>
              <a:r>
                <a:rPr lang="vi-VN" sz="3400" dirty="0" err="1">
                  <a:solidFill>
                    <a:schemeClr val="accent1">
                      <a:lumMod val="50000"/>
                    </a:schemeClr>
                  </a:solidFill>
                </a:rPr>
                <a:t>tình</a:t>
              </a:r>
              <a:r>
                <a:rPr lang="vi-VN" sz="3400" dirty="0">
                  <a:solidFill>
                    <a:schemeClr val="accent1">
                      <a:lumMod val="50000"/>
                    </a:schemeClr>
                  </a:solidFill>
                </a:rPr>
                <a:t> </a:t>
              </a:r>
              <a:r>
                <a:rPr lang="vi-VN" sz="3400" dirty="0" err="1">
                  <a:solidFill>
                    <a:schemeClr val="accent1">
                      <a:lumMod val="50000"/>
                    </a:schemeClr>
                  </a:solidFill>
                </a:rPr>
                <a:t>tiết</a:t>
              </a:r>
              <a:r>
                <a:rPr lang="vi-VN" sz="3400" dirty="0">
                  <a:solidFill>
                    <a:schemeClr val="accent1">
                      <a:lumMod val="50000"/>
                    </a:schemeClr>
                  </a:solidFill>
                </a:rPr>
                <a:t> </a:t>
              </a:r>
              <a:r>
                <a:rPr lang="vi-VN" sz="3400" dirty="0" err="1">
                  <a:solidFill>
                    <a:schemeClr val="accent1">
                      <a:lumMod val="50000"/>
                    </a:schemeClr>
                  </a:solidFill>
                </a:rPr>
                <a:t>bất</a:t>
              </a:r>
              <a:r>
                <a:rPr lang="vi-VN" sz="3400" dirty="0">
                  <a:solidFill>
                    <a:schemeClr val="accent1">
                      <a:lumMod val="50000"/>
                    </a:schemeClr>
                  </a:solidFill>
                </a:rPr>
                <a:t> </a:t>
              </a:r>
              <a:r>
                <a:rPr lang="vi-VN" sz="3400" dirty="0" err="1">
                  <a:solidFill>
                    <a:schemeClr val="accent1">
                      <a:lumMod val="50000"/>
                    </a:schemeClr>
                  </a:solidFill>
                </a:rPr>
                <a:t>ngờ</a:t>
              </a:r>
              <a:r>
                <a:rPr lang="vi-VN" sz="3400" dirty="0">
                  <a:solidFill>
                    <a:schemeClr val="accent1">
                      <a:lumMod val="50000"/>
                    </a:schemeClr>
                  </a:solidFill>
                </a:rPr>
                <a:t> </a:t>
              </a:r>
              <a:r>
                <a:rPr lang="vi-VN" sz="3400" dirty="0" err="1">
                  <a:solidFill>
                    <a:schemeClr val="accent1">
                      <a:lumMod val="50000"/>
                    </a:schemeClr>
                  </a:solidFill>
                </a:rPr>
                <a:t>hoặc</a:t>
              </a:r>
              <a:r>
                <a:rPr lang="vi-VN" sz="3400" dirty="0">
                  <a:solidFill>
                    <a:schemeClr val="accent1">
                      <a:lumMod val="50000"/>
                    </a:schemeClr>
                  </a:solidFill>
                </a:rPr>
                <a:t> </a:t>
              </a:r>
              <a:r>
                <a:rPr lang="vi-VN" sz="3400" dirty="0" err="1">
                  <a:solidFill>
                    <a:schemeClr val="accent1">
                      <a:lumMod val="50000"/>
                    </a:schemeClr>
                  </a:solidFill>
                </a:rPr>
                <a:t>từ</a:t>
              </a:r>
              <a:r>
                <a:rPr lang="vi-VN" sz="3400" dirty="0">
                  <a:solidFill>
                    <a:schemeClr val="accent1">
                      <a:lumMod val="50000"/>
                    </a:schemeClr>
                  </a:solidFill>
                </a:rPr>
                <a:t> </a:t>
              </a:r>
              <a:r>
                <a:rPr lang="vi-VN" sz="3400" dirty="0" err="1">
                  <a:solidFill>
                    <a:schemeClr val="accent1">
                      <a:lumMod val="50000"/>
                    </a:schemeClr>
                  </a:solidFill>
                </a:rPr>
                <a:t>ngữ</a:t>
              </a:r>
              <a:r>
                <a:rPr lang="vi-VN" sz="3400" dirty="0">
                  <a:solidFill>
                    <a:schemeClr val="accent1">
                      <a:lumMod val="50000"/>
                    </a:schemeClr>
                  </a:solidFill>
                </a:rPr>
                <a:t> </a:t>
              </a:r>
              <a:r>
                <a:rPr lang="vi-VN" sz="3400" dirty="0" err="1">
                  <a:solidFill>
                    <a:schemeClr val="accent1">
                      <a:lumMod val="50000"/>
                    </a:schemeClr>
                  </a:solidFill>
                </a:rPr>
                <a:t>thể</a:t>
              </a:r>
              <a:r>
                <a:rPr lang="vi-VN" sz="3400" dirty="0">
                  <a:solidFill>
                    <a:schemeClr val="accent1">
                      <a:lumMod val="50000"/>
                    </a:schemeClr>
                  </a:solidFill>
                </a:rPr>
                <a:t> </a:t>
              </a:r>
              <a:r>
                <a:rPr lang="vi-VN" sz="3400" dirty="0" err="1">
                  <a:solidFill>
                    <a:schemeClr val="accent1">
                      <a:lumMod val="50000"/>
                    </a:schemeClr>
                  </a:solidFill>
                </a:rPr>
                <a:t>hiện</a:t>
              </a:r>
              <a:r>
                <a:rPr lang="vi-VN" sz="3400" dirty="0">
                  <a:solidFill>
                    <a:schemeClr val="accent1">
                      <a:lumMod val="50000"/>
                    </a:schemeClr>
                  </a:solidFill>
                </a:rPr>
                <a:t> tâm </a:t>
              </a:r>
              <a:r>
                <a:rPr lang="vi-VN" sz="3400" dirty="0" err="1">
                  <a:solidFill>
                    <a:schemeClr val="accent1">
                      <a:lumMod val="50000"/>
                    </a:schemeClr>
                  </a:solidFill>
                </a:rPr>
                <a:t>trạng</a:t>
              </a:r>
              <a:r>
                <a:rPr lang="vi-VN" sz="3400" dirty="0">
                  <a:solidFill>
                    <a:schemeClr val="accent1">
                      <a:lumMod val="50000"/>
                    </a:schemeClr>
                  </a:solidFill>
                </a:rPr>
                <a:t>, </a:t>
              </a:r>
              <a:r>
                <a:rPr lang="vi-VN" sz="3400" dirty="0" err="1">
                  <a:solidFill>
                    <a:schemeClr val="accent1">
                      <a:lumMod val="50000"/>
                    </a:schemeClr>
                  </a:solidFill>
                </a:rPr>
                <a:t>cảm</a:t>
              </a:r>
              <a:r>
                <a:rPr lang="vi-VN" sz="3400" dirty="0">
                  <a:solidFill>
                    <a:schemeClr val="accent1">
                      <a:lumMod val="50000"/>
                    </a:schemeClr>
                  </a:solidFill>
                </a:rPr>
                <a:t> </a:t>
              </a:r>
              <a:r>
                <a:rPr lang="vi-VN" sz="3400" dirty="0" err="1">
                  <a:solidFill>
                    <a:schemeClr val="accent1">
                      <a:lumMod val="50000"/>
                    </a:schemeClr>
                  </a:solidFill>
                </a:rPr>
                <a:t>xúc</a:t>
              </a:r>
              <a:r>
                <a:rPr lang="vi-VN" sz="3400" dirty="0">
                  <a:solidFill>
                    <a:schemeClr val="accent1">
                      <a:lumMod val="50000"/>
                    </a:schemeClr>
                  </a:solidFill>
                </a:rPr>
                <a:t> </a:t>
              </a:r>
              <a:r>
                <a:rPr lang="vi-VN" sz="3400" dirty="0" err="1">
                  <a:solidFill>
                    <a:schemeClr val="accent1">
                      <a:lumMod val="50000"/>
                    </a:schemeClr>
                  </a:solidFill>
                </a:rPr>
                <a:t>của</a:t>
              </a:r>
              <a:r>
                <a:rPr lang="vi-VN" sz="3400" dirty="0">
                  <a:solidFill>
                    <a:schemeClr val="accent1">
                      <a:lumMod val="50000"/>
                    </a:schemeClr>
                  </a:solidFill>
                </a:rPr>
                <a:t> nhân </a:t>
              </a:r>
              <a:r>
                <a:rPr lang="vi-VN" sz="3400" dirty="0" err="1">
                  <a:solidFill>
                    <a:schemeClr val="accent1">
                      <a:lumMod val="50000"/>
                    </a:schemeClr>
                  </a:solidFill>
                </a:rPr>
                <a:t>vật</a:t>
              </a:r>
              <a:r>
                <a:rPr lang="vi-VN" sz="3400" dirty="0">
                  <a:solidFill>
                    <a:schemeClr val="accent1">
                      <a:lumMod val="50000"/>
                    </a:schemeClr>
                  </a:solidFill>
                </a:rPr>
                <a:t>, </a:t>
              </a:r>
              <a:r>
                <a:rPr lang="vi-VN" sz="3400" dirty="0" err="1">
                  <a:solidFill>
                    <a:schemeClr val="accent1">
                      <a:lumMod val="50000"/>
                    </a:schemeClr>
                  </a:solidFill>
                </a:rPr>
                <a:t>đặc</a:t>
              </a:r>
              <a:r>
                <a:rPr lang="vi-VN" sz="3400" dirty="0">
                  <a:solidFill>
                    <a:schemeClr val="accent1">
                      <a:lumMod val="50000"/>
                    </a:schemeClr>
                  </a:solidFill>
                </a:rPr>
                <a:t> </a:t>
              </a:r>
              <a:r>
                <a:rPr lang="vi-VN" sz="3400" dirty="0" err="1">
                  <a:solidFill>
                    <a:schemeClr val="accent1">
                      <a:lumMod val="50000"/>
                    </a:schemeClr>
                  </a:solidFill>
                </a:rPr>
                <a:t>biệt</a:t>
              </a:r>
              <a:r>
                <a:rPr lang="vi-VN" sz="3400" dirty="0">
                  <a:solidFill>
                    <a:schemeClr val="accent1">
                      <a:lumMod val="50000"/>
                    </a:schemeClr>
                  </a:solidFill>
                </a:rPr>
                <a:t> </a:t>
              </a:r>
              <a:r>
                <a:rPr lang="vi-VN" sz="3400" dirty="0" err="1">
                  <a:solidFill>
                    <a:schemeClr val="accent1">
                      <a:lumMod val="50000"/>
                    </a:schemeClr>
                  </a:solidFill>
                </a:rPr>
                <a:t>là</a:t>
              </a:r>
              <a:r>
                <a:rPr lang="vi-VN" sz="3400" dirty="0">
                  <a:solidFill>
                    <a:schemeClr val="accent1">
                      <a:lumMod val="50000"/>
                    </a:schemeClr>
                  </a:solidFill>
                </a:rPr>
                <a:t> </a:t>
              </a:r>
              <a:r>
                <a:rPr lang="vi-VN" sz="3400" dirty="0" err="1">
                  <a:solidFill>
                    <a:schemeClr val="accent1">
                      <a:lumMod val="50000"/>
                    </a:schemeClr>
                  </a:solidFill>
                </a:rPr>
                <a:t>lời</a:t>
              </a:r>
              <a:r>
                <a:rPr lang="vi-VN" sz="3400" dirty="0">
                  <a:solidFill>
                    <a:schemeClr val="accent1">
                      <a:lumMod val="50000"/>
                    </a:schemeClr>
                  </a:solidFill>
                </a:rPr>
                <a:t> </a:t>
              </a:r>
              <a:r>
                <a:rPr lang="vi-VN" sz="3400" dirty="0" err="1">
                  <a:solidFill>
                    <a:schemeClr val="accent1">
                      <a:lumMod val="50000"/>
                    </a:schemeClr>
                  </a:solidFill>
                </a:rPr>
                <a:t>nói</a:t>
              </a:r>
              <a:r>
                <a:rPr lang="vi-VN" sz="3400" dirty="0">
                  <a:solidFill>
                    <a:schemeClr val="accent1">
                      <a:lumMod val="50000"/>
                    </a:schemeClr>
                  </a:solidFill>
                </a:rPr>
                <a:t> </a:t>
              </a:r>
              <a:r>
                <a:rPr lang="vi-VN" sz="3400" dirty="0" err="1">
                  <a:solidFill>
                    <a:schemeClr val="accent1">
                      <a:lumMod val="50000"/>
                    </a:schemeClr>
                  </a:solidFill>
                </a:rPr>
                <a:t>thảng</a:t>
              </a:r>
              <a:r>
                <a:rPr lang="vi-VN" sz="3400" dirty="0">
                  <a:solidFill>
                    <a:schemeClr val="accent1">
                      <a:lumMod val="50000"/>
                    </a:schemeClr>
                  </a:solidFill>
                </a:rPr>
                <a:t> </a:t>
              </a:r>
              <a:r>
                <a:rPr lang="vi-VN" sz="3400" dirty="0" err="1">
                  <a:solidFill>
                    <a:schemeClr val="accent1">
                      <a:lumMod val="50000"/>
                    </a:schemeClr>
                  </a:solidFill>
                </a:rPr>
                <a:t>thốt</a:t>
              </a:r>
              <a:r>
                <a:rPr lang="vi-VN" sz="3400" dirty="0">
                  <a:solidFill>
                    <a:schemeClr val="accent1">
                      <a:lumMod val="50000"/>
                    </a:schemeClr>
                  </a:solidFill>
                </a:rPr>
                <a:t> </a:t>
              </a:r>
              <a:r>
                <a:rPr lang="vi-VN" sz="3400" dirty="0" err="1">
                  <a:solidFill>
                    <a:schemeClr val="accent1">
                      <a:lumMod val="50000"/>
                    </a:schemeClr>
                  </a:solidFill>
                </a:rPr>
                <a:t>và</a:t>
              </a:r>
              <a:r>
                <a:rPr lang="vi-VN" sz="3400" dirty="0">
                  <a:solidFill>
                    <a:schemeClr val="accent1">
                      <a:lumMod val="50000"/>
                    </a:schemeClr>
                  </a:solidFill>
                </a:rPr>
                <a:t> </a:t>
              </a:r>
              <a:r>
                <a:rPr lang="vi-VN" sz="3400" dirty="0" err="1">
                  <a:solidFill>
                    <a:schemeClr val="accent1">
                      <a:lumMod val="50000"/>
                    </a:schemeClr>
                  </a:solidFill>
                </a:rPr>
                <a:t>giận</a:t>
              </a:r>
              <a:r>
                <a:rPr lang="vi-VN" sz="3400" dirty="0">
                  <a:solidFill>
                    <a:schemeClr val="accent1">
                      <a:lumMod val="50000"/>
                    </a:schemeClr>
                  </a:solidFill>
                </a:rPr>
                <a:t> </a:t>
              </a:r>
              <a:r>
                <a:rPr lang="vi-VN" sz="3400" dirty="0" err="1">
                  <a:solidFill>
                    <a:schemeClr val="accent1">
                      <a:lumMod val="50000"/>
                    </a:schemeClr>
                  </a:solidFill>
                </a:rPr>
                <a:t>dữ</a:t>
              </a:r>
              <a:r>
                <a:rPr lang="vi-VN" sz="3400" dirty="0">
                  <a:solidFill>
                    <a:schemeClr val="accent1">
                      <a:lumMod val="50000"/>
                    </a:schemeClr>
                  </a:solidFill>
                </a:rPr>
                <a:t> </a:t>
              </a:r>
              <a:r>
                <a:rPr lang="vi-VN" sz="3400" dirty="0" err="1">
                  <a:solidFill>
                    <a:schemeClr val="accent1">
                      <a:lumMod val="50000"/>
                    </a:schemeClr>
                  </a:solidFill>
                </a:rPr>
                <a:t>của</a:t>
              </a:r>
              <a:r>
                <a:rPr lang="vi-VN" sz="3400" dirty="0">
                  <a:solidFill>
                    <a:schemeClr val="accent1">
                      <a:lumMod val="50000"/>
                    </a:schemeClr>
                  </a:solidFill>
                </a:rPr>
                <a:t> nhân </a:t>
              </a:r>
              <a:r>
                <a:rPr lang="vi-VN" sz="3400" dirty="0" err="1">
                  <a:solidFill>
                    <a:schemeClr val="accent1">
                      <a:lumMod val="50000"/>
                    </a:schemeClr>
                  </a:solidFill>
                </a:rPr>
                <a:t>vật</a:t>
              </a:r>
              <a:r>
                <a:rPr lang="vi-VN" sz="3400" dirty="0">
                  <a:solidFill>
                    <a:schemeClr val="accent1">
                      <a:lumMod val="50000"/>
                    </a:schemeClr>
                  </a:solidFill>
                </a:rPr>
                <a:t> </a:t>
              </a:r>
              <a:r>
                <a:rPr lang="vi-VN" sz="3400" dirty="0" err="1">
                  <a:solidFill>
                    <a:schemeClr val="accent1">
                      <a:lumMod val="50000"/>
                    </a:schemeClr>
                  </a:solidFill>
                </a:rPr>
                <a:t>người</a:t>
              </a:r>
              <a:r>
                <a:rPr lang="vi-VN" sz="3400" dirty="0">
                  <a:solidFill>
                    <a:schemeClr val="accent1">
                      <a:lumMod val="50000"/>
                    </a:schemeClr>
                  </a:solidFill>
                </a:rPr>
                <a:t> </a:t>
              </a:r>
              <a:r>
                <a:rPr lang="vi-VN" sz="3400" dirty="0" err="1">
                  <a:solidFill>
                    <a:schemeClr val="accent1">
                      <a:lumMod val="50000"/>
                    </a:schemeClr>
                  </a:solidFill>
                </a:rPr>
                <a:t>mẹ</a:t>
              </a:r>
              <a:r>
                <a:rPr lang="vi-VN" sz="3400" dirty="0">
                  <a:solidFill>
                    <a:schemeClr val="accent1">
                      <a:lumMod val="50000"/>
                    </a:schemeClr>
                  </a:solidFill>
                </a:rPr>
                <a:t> trong câu </a:t>
              </a:r>
              <a:r>
                <a:rPr lang="vi-VN" sz="3400" dirty="0" err="1">
                  <a:solidFill>
                    <a:schemeClr val="accent1">
                      <a:lumMod val="50000"/>
                    </a:schemeClr>
                  </a:solidFill>
                </a:rPr>
                <a:t>chuyện</a:t>
              </a:r>
              <a:endParaRPr kumimoji="0" lang="zh-CN" altLang="en-US" sz="3400" b="1" i="0" u="none" strike="noStrike" kern="1200" cap="none" spc="0" normalizeH="0" baseline="0" noProof="0" dirty="0">
                <a:ln>
                  <a:noFill/>
                </a:ln>
                <a:solidFill>
                  <a:schemeClr val="accent1">
                    <a:lumMod val="50000"/>
                  </a:schemeClr>
                </a:solidFill>
                <a:effectLst/>
                <a:uLnTx/>
                <a:uFillTx/>
                <a:latin typeface="SVN-Yahoo" panose="02040603050506020204" pitchFamily="18" charset="0"/>
                <a:ea typeface="胡晓波男神体" panose="02010600030101010101" pitchFamily="2" charset="-122"/>
                <a:cs typeface="胡晓波男神体" panose="02010600030101010101" pitchFamily="2" charset="-122"/>
              </a:endParaRPr>
            </a:p>
          </p:txBody>
        </p:sp>
        <p:pic>
          <p:nvPicPr>
            <p:cNvPr id="7" name="图片 24">
              <a:extLst>
                <a:ext uri="{FF2B5EF4-FFF2-40B4-BE49-F238E27FC236}">
                  <a16:creationId xmlns:a16="http://schemas.microsoft.com/office/drawing/2014/main" id="{4B5CC272-8C17-4DF9-A537-9C336A23D5DF}"/>
                </a:ext>
              </a:extLst>
            </p:cNvPr>
            <p:cNvPicPr>
              <a:picLocks noChangeAspect="1"/>
            </p:cNvPicPr>
            <p:nvPr/>
          </p:nvPicPr>
          <p:blipFill rotWithShape="1">
            <a:blip r:embed="rId2">
              <a:extLst>
                <a:ext uri="{28A0092B-C50C-407E-A947-70E740481C1C}">
                  <a14:useLocalDpi xmlns:a14="http://schemas.microsoft.com/office/drawing/2010/main" val="0"/>
                </a:ext>
              </a:extLst>
            </a:blip>
            <a:srcRect l="52260" t="31979" r="39931" b="53248"/>
            <a:stretch/>
          </p:blipFill>
          <p:spPr>
            <a:xfrm flipH="1">
              <a:off x="4556855" y="1511724"/>
              <a:ext cx="1044105" cy="874505"/>
            </a:xfrm>
            <a:custGeom>
              <a:avLst/>
              <a:gdLst>
                <a:gd name="connsiteX0" fmla="*/ 0 w 1955800"/>
                <a:gd name="connsiteY0" fmla="*/ 0 h 1638108"/>
                <a:gd name="connsiteX1" fmla="*/ 1955800 w 1955800"/>
                <a:gd name="connsiteY1" fmla="*/ 0 h 1638108"/>
                <a:gd name="connsiteX2" fmla="*/ 1955800 w 1955800"/>
                <a:gd name="connsiteY2" fmla="*/ 1397871 h 1638108"/>
                <a:gd name="connsiteX3" fmla="*/ 1601820 w 1955800"/>
                <a:gd name="connsiteY3" fmla="*/ 1397871 h 1638108"/>
                <a:gd name="connsiteX4" fmla="*/ 1601820 w 1955800"/>
                <a:gd name="connsiteY4" fmla="*/ 1638108 h 1638108"/>
                <a:gd name="connsiteX5" fmla="*/ 0 w 1955800"/>
                <a:gd name="connsiteY5" fmla="*/ 1638108 h 1638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5800" h="1638108">
                  <a:moveTo>
                    <a:pt x="0" y="0"/>
                  </a:moveTo>
                  <a:lnTo>
                    <a:pt x="1955800" y="0"/>
                  </a:lnTo>
                  <a:lnTo>
                    <a:pt x="1955800" y="1397871"/>
                  </a:lnTo>
                  <a:lnTo>
                    <a:pt x="1601820" y="1397871"/>
                  </a:lnTo>
                  <a:lnTo>
                    <a:pt x="1601820" y="1638108"/>
                  </a:lnTo>
                  <a:lnTo>
                    <a:pt x="0" y="1638108"/>
                  </a:lnTo>
                  <a:close/>
                </a:path>
              </a:pathLst>
            </a:custGeom>
          </p:spPr>
        </p:pic>
      </p:grpSp>
    </p:spTree>
    <p:extLst>
      <p:ext uri="{BB962C8B-B14F-4D97-AF65-F5344CB8AC3E}">
        <p14:creationId xmlns:p14="http://schemas.microsoft.com/office/powerpoint/2010/main" val="233427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圆角 2">
            <a:extLst>
              <a:ext uri="{FF2B5EF4-FFF2-40B4-BE49-F238E27FC236}">
                <a16:creationId xmlns:a16="http://schemas.microsoft.com/office/drawing/2014/main" id="{51B4E8A8-57A2-24C1-3D49-3EF849A543B6}"/>
              </a:ext>
            </a:extLst>
          </p:cNvPr>
          <p:cNvSpPr/>
          <p:nvPr/>
        </p:nvSpPr>
        <p:spPr>
          <a:xfrm>
            <a:off x="228601" y="518935"/>
            <a:ext cx="11715750" cy="6074555"/>
          </a:xfrm>
          <a:prstGeom prst="roundRect">
            <a:avLst>
              <a:gd name="adj" fmla="val 11843"/>
            </a:avLst>
          </a:prstGeom>
          <a:solidFill>
            <a:schemeClr val="bg1"/>
          </a:solidFill>
          <a:ln w="381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Mai đứng trước nhà ông nhạc sĩ. Cô bé lầm nhầm cả chục lần cầu xin lỗi, mắt vẫn nhoà nước. Mai thoáng nghĩ trong đầu giá có một phép màu để cành hoa liền lại. Rồi cô bé thì thầm: “Ông Bụt ơi, cứu con!". Cô rụt rè đưa tay gõ nhẹ cánh cửa. Nhưng cửa không mở.</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Hôm sau, Mai vô cùng ngạc nhiên và sung sướng khi nhìn thấy chậu lan. Vẫn là một nhành hoa tím biếc bung nở tuyệt đẹp.</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“Mẹ ơi, ông Bụt đã cứu con. – Mai kêu lên khe khẽ.</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Tiếng dương cầm ngân vang từ căn gác nhỏ. Ông nhạc sĩ đang viết nhạc. Giai điệu tươi vui như tiếng cười trong veo của cô bé ngoài kia. Chiều qua, ông đã mua một chậu lan mới thay cho chậu cũ. Vì ông đã tình cờ nhìn thấy những giọt nước mắt và nghe được những lời thì thầm...</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Open Sans" panose="020B060603050402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Open Sans" panose="020B060603050402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Open Sans" panose="020B060603050402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Open Sans" panose="020B0606030504020204" pitchFamily="34" charset="0"/>
              <a:ea typeface="+mn-ea"/>
              <a:cs typeface="+mn-cs"/>
            </a:endParaRPr>
          </a:p>
        </p:txBody>
      </p:sp>
      <p:grpSp>
        <p:nvGrpSpPr>
          <p:cNvPr id="2" name="组合 1">
            <a:extLst>
              <a:ext uri="{FF2B5EF4-FFF2-40B4-BE49-F238E27FC236}">
                <a16:creationId xmlns:a16="http://schemas.microsoft.com/office/drawing/2014/main" id="{250A14C6-03F6-70F7-D635-1CD23E4597EE}"/>
              </a:ext>
            </a:extLst>
          </p:cNvPr>
          <p:cNvGrpSpPr/>
          <p:nvPr/>
        </p:nvGrpSpPr>
        <p:grpSpPr>
          <a:xfrm>
            <a:off x="3892991" y="0"/>
            <a:ext cx="4406017" cy="706056"/>
            <a:chOff x="4022007" y="1851811"/>
            <a:chExt cx="3686538" cy="984474"/>
          </a:xfrm>
        </p:grpSpPr>
        <p:sp>
          <p:nvSpPr>
            <p:cNvPr id="6" name="圆角矩形 2">
              <a:extLst>
                <a:ext uri="{FF2B5EF4-FFF2-40B4-BE49-F238E27FC236}">
                  <a16:creationId xmlns:a16="http://schemas.microsoft.com/office/drawing/2014/main" id="{DB68713E-A567-06E1-1406-E13EECDB98AE}"/>
                </a:ext>
              </a:extLst>
            </p:cNvPr>
            <p:cNvSpPr/>
            <p:nvPr/>
          </p:nvSpPr>
          <p:spPr>
            <a:xfrm>
              <a:off x="4397253" y="1981567"/>
              <a:ext cx="3311292" cy="854718"/>
            </a:xfrm>
            <a:prstGeom prst="roundRect">
              <a:avLst>
                <a:gd name="adj" fmla="val 5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srgbClr val="FFFF00"/>
                  </a:solidFill>
                  <a:effectLst/>
                  <a:uLnTx/>
                  <a:uFillTx/>
                  <a:latin typeface="Cambria" panose="02040503050406030204" pitchFamily="18" charset="0"/>
                  <a:ea typeface="Cambria" panose="02040503050406030204" pitchFamily="18" charset="0"/>
                  <a:cs typeface="胡晓波男神体" panose="02010600030101010101" pitchFamily="2" charset="-122"/>
                </a:rPr>
                <a:t>Ông bụt đã đến</a:t>
              </a:r>
              <a:endParaRPr kumimoji="0" lang="zh-CN" altLang="en-US" sz="3600" b="1" i="0" u="none" strike="noStrike" kern="1200" cap="none" spc="0" normalizeH="0" baseline="0" noProof="0" dirty="0">
                <a:ln>
                  <a:noFill/>
                </a:ln>
                <a:solidFill>
                  <a:srgbClr val="FFFF00"/>
                </a:solidFill>
                <a:effectLst/>
                <a:uLnTx/>
                <a:uFillTx/>
                <a:latin typeface="Cambria" panose="02040503050406030204" pitchFamily="18" charset="0"/>
                <a:ea typeface="胡晓波男神体" panose="02010600030101010101" pitchFamily="2" charset="-122"/>
                <a:cs typeface="胡晓波男神体" panose="02010600030101010101" pitchFamily="2" charset="-122"/>
              </a:endParaRPr>
            </a:p>
          </p:txBody>
        </p:sp>
        <p:pic>
          <p:nvPicPr>
            <p:cNvPr id="25" name="图片 24">
              <a:extLst>
                <a:ext uri="{FF2B5EF4-FFF2-40B4-BE49-F238E27FC236}">
                  <a16:creationId xmlns:a16="http://schemas.microsoft.com/office/drawing/2014/main" id="{07691114-60F9-5DDA-7FAC-F9D6FFB8B891}"/>
                </a:ext>
              </a:extLst>
            </p:cNvPr>
            <p:cNvPicPr>
              <a:picLocks noChangeAspect="1"/>
            </p:cNvPicPr>
            <p:nvPr/>
          </p:nvPicPr>
          <p:blipFill rotWithShape="1">
            <a:blip r:embed="rId2">
              <a:extLst>
                <a:ext uri="{28A0092B-C50C-407E-A947-70E740481C1C}">
                  <a14:useLocalDpi xmlns:a14="http://schemas.microsoft.com/office/drawing/2010/main" val="0"/>
                </a:ext>
              </a:extLst>
            </a:blip>
            <a:srcRect l="52260" t="31979" r="39931" b="53248"/>
            <a:stretch/>
          </p:blipFill>
          <p:spPr>
            <a:xfrm flipH="1">
              <a:off x="4022007" y="1851811"/>
              <a:ext cx="1044105" cy="874505"/>
            </a:xfrm>
            <a:custGeom>
              <a:avLst/>
              <a:gdLst>
                <a:gd name="connsiteX0" fmla="*/ 0 w 1955800"/>
                <a:gd name="connsiteY0" fmla="*/ 0 h 1638108"/>
                <a:gd name="connsiteX1" fmla="*/ 1955800 w 1955800"/>
                <a:gd name="connsiteY1" fmla="*/ 0 h 1638108"/>
                <a:gd name="connsiteX2" fmla="*/ 1955800 w 1955800"/>
                <a:gd name="connsiteY2" fmla="*/ 1397871 h 1638108"/>
                <a:gd name="connsiteX3" fmla="*/ 1601820 w 1955800"/>
                <a:gd name="connsiteY3" fmla="*/ 1397871 h 1638108"/>
                <a:gd name="connsiteX4" fmla="*/ 1601820 w 1955800"/>
                <a:gd name="connsiteY4" fmla="*/ 1638108 h 1638108"/>
                <a:gd name="connsiteX5" fmla="*/ 0 w 1955800"/>
                <a:gd name="connsiteY5" fmla="*/ 1638108 h 1638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5800" h="1638108">
                  <a:moveTo>
                    <a:pt x="0" y="0"/>
                  </a:moveTo>
                  <a:lnTo>
                    <a:pt x="1955800" y="0"/>
                  </a:lnTo>
                  <a:lnTo>
                    <a:pt x="1955800" y="1397871"/>
                  </a:lnTo>
                  <a:lnTo>
                    <a:pt x="1601820" y="1397871"/>
                  </a:lnTo>
                  <a:lnTo>
                    <a:pt x="1601820" y="1638108"/>
                  </a:lnTo>
                  <a:lnTo>
                    <a:pt x="0" y="1638108"/>
                  </a:lnTo>
                  <a:close/>
                </a:path>
              </a:pathLst>
            </a:custGeom>
          </p:spPr>
        </p:pic>
      </p:grpSp>
      <p:sp>
        <p:nvSpPr>
          <p:cNvPr id="8" name="TextBox 7">
            <a:extLst>
              <a:ext uri="{FF2B5EF4-FFF2-40B4-BE49-F238E27FC236}">
                <a16:creationId xmlns:a16="http://schemas.microsoft.com/office/drawing/2014/main" id="{BAD17891-CC72-FBC7-2E0E-EF11F33ED0C3}"/>
              </a:ext>
            </a:extLst>
          </p:cNvPr>
          <p:cNvSpPr txBox="1"/>
          <p:nvPr/>
        </p:nvSpPr>
        <p:spPr>
          <a:xfrm>
            <a:off x="9651699" y="6224158"/>
            <a:ext cx="219919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Võ Thu Hương</a:t>
            </a:r>
            <a:endParaRPr kumimoji="0" lang="vi-VN" sz="18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32078505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123589"/>
            <a:ext cx="1020241" cy="1734411"/>
          </a:xfrm>
          <a:prstGeom prst="rect">
            <a:avLst/>
          </a:prstGeom>
        </p:spPr>
      </p:pic>
      <p:pic>
        <p:nvPicPr>
          <p:cNvPr id="3" name="Picture 2">
            <a:extLst>
              <a:ext uri="{FF2B5EF4-FFF2-40B4-BE49-F238E27FC236}">
                <a16:creationId xmlns:a16="http://schemas.microsoft.com/office/drawing/2014/main" id="{1ADA839A-F030-B80C-42CE-1A4ECB506D9C}"/>
              </a:ext>
            </a:extLst>
          </p:cNvPr>
          <p:cNvPicPr>
            <a:picLocks noChangeAspect="1"/>
          </p:cNvPicPr>
          <p:nvPr/>
        </p:nvPicPr>
        <p:blipFill>
          <a:blip r:embed="rId4"/>
          <a:stretch>
            <a:fillRect/>
          </a:stretch>
        </p:blipFill>
        <p:spPr>
          <a:xfrm>
            <a:off x="95693" y="951080"/>
            <a:ext cx="12192000" cy="2637944"/>
          </a:xfrm>
          <a:prstGeom prst="rect">
            <a:avLst/>
          </a:prstGeom>
        </p:spPr>
      </p:pic>
    </p:spTree>
    <p:extLst>
      <p:ext uri="{BB962C8B-B14F-4D97-AF65-F5344CB8AC3E}">
        <p14:creationId xmlns:p14="http://schemas.microsoft.com/office/powerpoint/2010/main" val="27567857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a:extLst>
              <a:ext uri="{FF2B5EF4-FFF2-40B4-BE49-F238E27FC236}">
                <a16:creationId xmlns:a16="http://schemas.microsoft.com/office/drawing/2014/main" id="{C2ECFF84-9237-0429-1B6F-2448DC0BB7E2}"/>
              </a:ext>
            </a:extLst>
          </p:cNvPr>
          <p:cNvGrpSpPr/>
          <p:nvPr/>
        </p:nvGrpSpPr>
        <p:grpSpPr>
          <a:xfrm>
            <a:off x="1293400" y="1147130"/>
            <a:ext cx="9059221" cy="4178376"/>
            <a:chOff x="1365617" y="2613362"/>
            <a:chExt cx="4834678" cy="1311960"/>
          </a:xfrm>
        </p:grpSpPr>
        <p:sp>
          <p:nvSpPr>
            <p:cNvPr id="2" name="矩形: 圆角 1">
              <a:extLst>
                <a:ext uri="{FF2B5EF4-FFF2-40B4-BE49-F238E27FC236}">
                  <a16:creationId xmlns:a16="http://schemas.microsoft.com/office/drawing/2014/main" id="{90C12816-B30E-8912-F43D-862C1FE20432}"/>
                </a:ext>
              </a:extLst>
            </p:cNvPr>
            <p:cNvSpPr/>
            <p:nvPr/>
          </p:nvSpPr>
          <p:spPr>
            <a:xfrm>
              <a:off x="2234078" y="2613362"/>
              <a:ext cx="3966217" cy="1311960"/>
            </a:xfrm>
            <a:prstGeom prst="roundRect">
              <a:avLst>
                <a:gd name="adj" fmla="val 17635"/>
              </a:avLst>
            </a:prstGeom>
            <a:solidFill>
              <a:schemeClr val="bg1"/>
            </a:solidFill>
            <a:ln w="5715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0" name="矩形: 圆角 9">
              <a:extLst>
                <a:ext uri="{FF2B5EF4-FFF2-40B4-BE49-F238E27FC236}">
                  <a16:creationId xmlns:a16="http://schemas.microsoft.com/office/drawing/2014/main" id="{6D0B8747-9E79-2684-B352-7E04693FC0C0}"/>
                </a:ext>
              </a:extLst>
            </p:cNvPr>
            <p:cNvSpPr/>
            <p:nvPr/>
          </p:nvSpPr>
          <p:spPr>
            <a:xfrm>
              <a:off x="1365617" y="2992710"/>
              <a:ext cx="1080489" cy="553264"/>
            </a:xfrm>
            <a:prstGeom prst="round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9600" b="0" i="0" u="none" strike="noStrike" kern="1200" cap="none" spc="0" normalizeH="0" baseline="0" noProof="0" dirty="0">
                  <a:ln>
                    <a:solidFill>
                      <a:prstClr val="black"/>
                    </a:solidFill>
                  </a:ln>
                  <a:solidFill>
                    <a:prstClr val="white"/>
                  </a:solidFill>
                  <a:effectLst/>
                  <a:uLnTx/>
                  <a:uFillTx/>
                  <a:latin typeface="Forte" panose="03060902040502070203" pitchFamily="66" charset="0"/>
                  <a:ea typeface="胡晓波男神体" panose="02010600030101010101" pitchFamily="2" charset="-122"/>
                  <a:cs typeface="胡晓波男神体" panose="02010600030101010101" pitchFamily="2" charset="-122"/>
                </a:rPr>
                <a:t>01</a:t>
              </a:r>
              <a:endParaRPr kumimoji="0" lang="zh-CN" altLang="en-US" sz="9600" b="0" i="0" u="none" strike="noStrike" kern="1200" cap="none" spc="0" normalizeH="0" baseline="0" noProof="0" dirty="0">
                <a:ln>
                  <a:solidFill>
                    <a:prstClr val="black"/>
                  </a:solidFill>
                </a:ln>
                <a:solidFill>
                  <a:prstClr val="white"/>
                </a:solidFill>
                <a:effectLst/>
                <a:uLnTx/>
                <a:uFillTx/>
                <a:latin typeface="Forte" panose="03060902040502070203" pitchFamily="66" charset="0"/>
                <a:ea typeface="胡晓波男神体" panose="02010600030101010101" pitchFamily="2" charset="-122"/>
                <a:cs typeface="胡晓波男神体" panose="02010600030101010101" pitchFamily="2" charset="-122"/>
              </a:endParaRPr>
            </a:p>
          </p:txBody>
        </p:sp>
        <p:sp>
          <p:nvSpPr>
            <p:cNvPr id="12" name="文本框 11">
              <a:extLst>
                <a:ext uri="{FF2B5EF4-FFF2-40B4-BE49-F238E27FC236}">
                  <a16:creationId xmlns:a16="http://schemas.microsoft.com/office/drawing/2014/main" id="{E0086DAA-FA01-B648-E485-B48AFC66FE8D}"/>
                </a:ext>
              </a:extLst>
            </p:cNvPr>
            <p:cNvSpPr txBox="1"/>
            <p:nvPr/>
          </p:nvSpPr>
          <p:spPr>
            <a:xfrm>
              <a:off x="2691759" y="2790983"/>
              <a:ext cx="3370538" cy="95671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9600" b="0" i="0" u="none" strike="noStrike" kern="1200" cap="none" spc="0" normalizeH="0" baseline="0" noProof="0" dirty="0">
                  <a:ln>
                    <a:solidFill>
                      <a:prstClr val="black"/>
                    </a:solidFill>
                  </a:ln>
                  <a:solidFill>
                    <a:srgbClr val="FFC000">
                      <a:lumMod val="60000"/>
                      <a:lumOff val="40000"/>
                    </a:srgbClr>
                  </a:solidFill>
                  <a:effectLst/>
                  <a:uLnTx/>
                  <a:uFillTx/>
                  <a:latin typeface="Segoe UI Black" panose="020B0A02040204020203" pitchFamily="34" charset="0"/>
                  <a:ea typeface="Segoe UI Black" panose="020B0A02040204020203" pitchFamily="34" charset="0"/>
                  <a:cs typeface="胡晓波男神体" panose="02010600030101010101" pitchFamily="2" charset="-122"/>
                </a:rPr>
                <a:t>KHỞI ĐỘNG</a:t>
              </a:r>
              <a:endParaRPr kumimoji="0" lang="zh-CN" altLang="en-US" sz="9600" b="0" i="0" u="none" strike="noStrike" kern="1200" cap="none" spc="0" normalizeH="0" baseline="0" noProof="0" dirty="0">
                <a:ln>
                  <a:solidFill>
                    <a:prstClr val="black"/>
                  </a:solidFill>
                </a:ln>
                <a:solidFill>
                  <a:srgbClr val="FFC000">
                    <a:lumMod val="60000"/>
                    <a:lumOff val="40000"/>
                  </a:srgbClr>
                </a:solidFill>
                <a:effectLst/>
                <a:uLnTx/>
                <a:uFillTx/>
                <a:latin typeface="Segoe UI Black" panose="020B0A02040204020203" pitchFamily="34" charset="0"/>
                <a:ea typeface="胡晓波男神体" panose="02010600030101010101" pitchFamily="2" charset="-122"/>
                <a:cs typeface="胡晓波男神体" panose="02010600030101010101" pitchFamily="2" charset="-122"/>
              </a:endParaRPr>
            </a:p>
          </p:txBody>
        </p:sp>
      </p:grpSp>
      <p:pic>
        <p:nvPicPr>
          <p:cNvPr id="40" name="图片 39">
            <a:extLst>
              <a:ext uri="{FF2B5EF4-FFF2-40B4-BE49-F238E27FC236}">
                <a16:creationId xmlns:a16="http://schemas.microsoft.com/office/drawing/2014/main" id="{F2AEEF1F-EBAE-D983-66AD-706B7E3E906E}"/>
              </a:ext>
            </a:extLst>
          </p:cNvPr>
          <p:cNvPicPr>
            <a:picLocks noChangeAspect="1"/>
          </p:cNvPicPr>
          <p:nvPr/>
        </p:nvPicPr>
        <p:blipFill rotWithShape="1">
          <a:blip r:embed="rId2">
            <a:extLst>
              <a:ext uri="{28A0092B-C50C-407E-A947-70E740481C1C}">
                <a14:useLocalDpi xmlns:a14="http://schemas.microsoft.com/office/drawing/2010/main" val="0"/>
              </a:ext>
            </a:extLst>
          </a:blip>
          <a:srcRect l="52260" t="31979" r="39931" b="53248"/>
          <a:stretch/>
        </p:blipFill>
        <p:spPr>
          <a:xfrm>
            <a:off x="10094040" y="1566991"/>
            <a:ext cx="1044105" cy="874505"/>
          </a:xfrm>
          <a:custGeom>
            <a:avLst/>
            <a:gdLst>
              <a:gd name="connsiteX0" fmla="*/ 0 w 1955800"/>
              <a:gd name="connsiteY0" fmla="*/ 0 h 1638108"/>
              <a:gd name="connsiteX1" fmla="*/ 1955800 w 1955800"/>
              <a:gd name="connsiteY1" fmla="*/ 0 h 1638108"/>
              <a:gd name="connsiteX2" fmla="*/ 1955800 w 1955800"/>
              <a:gd name="connsiteY2" fmla="*/ 1397871 h 1638108"/>
              <a:gd name="connsiteX3" fmla="*/ 1601820 w 1955800"/>
              <a:gd name="connsiteY3" fmla="*/ 1397871 h 1638108"/>
              <a:gd name="connsiteX4" fmla="*/ 1601820 w 1955800"/>
              <a:gd name="connsiteY4" fmla="*/ 1638108 h 1638108"/>
              <a:gd name="connsiteX5" fmla="*/ 0 w 1955800"/>
              <a:gd name="connsiteY5" fmla="*/ 1638108 h 1638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5800" h="1638108">
                <a:moveTo>
                  <a:pt x="0" y="0"/>
                </a:moveTo>
                <a:lnTo>
                  <a:pt x="1955800" y="0"/>
                </a:lnTo>
                <a:lnTo>
                  <a:pt x="1955800" y="1397871"/>
                </a:lnTo>
                <a:lnTo>
                  <a:pt x="1601820" y="1397871"/>
                </a:lnTo>
                <a:lnTo>
                  <a:pt x="1601820" y="1638108"/>
                </a:lnTo>
                <a:lnTo>
                  <a:pt x="0" y="1638108"/>
                </a:lnTo>
                <a:close/>
              </a:path>
            </a:pathLst>
          </a:custGeom>
        </p:spPr>
      </p:pic>
    </p:spTree>
    <p:extLst>
      <p:ext uri="{BB962C8B-B14F-4D97-AF65-F5344CB8AC3E}">
        <p14:creationId xmlns:p14="http://schemas.microsoft.com/office/powerpoint/2010/main" val="2279170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BAD98C"/>
        </a:solidFill>
        <a:effectLst/>
      </p:bgPr>
    </p:bg>
    <p:spTree>
      <p:nvGrpSpPr>
        <p:cNvPr id="1" name=""/>
        <p:cNvGrpSpPr/>
        <p:nvPr/>
      </p:nvGrpSpPr>
      <p:grpSpPr>
        <a:xfrm>
          <a:off x="0" y="0"/>
          <a:ext cx="0" cy="0"/>
          <a:chOff x="0" y="0"/>
          <a:chExt cx="0" cy="0"/>
        </a:xfrm>
      </p:grpSpPr>
      <p:sp>
        <p:nvSpPr>
          <p:cNvPr id="7" name="Rounded Rectangle 6"/>
          <p:cNvSpPr/>
          <p:nvPr/>
        </p:nvSpPr>
        <p:spPr>
          <a:xfrm>
            <a:off x="432954" y="561109"/>
            <a:ext cx="11326091" cy="583969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字魂27号-布丁体" panose="020F0502020204030204"/>
              <a:cs typeface="+mn-cs"/>
            </a:endParaRPr>
          </a:p>
        </p:txBody>
      </p:sp>
      <p:pic>
        <p:nvPicPr>
          <p:cNvPr id="15" name="Picture 14"/>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436868" y="98742"/>
            <a:ext cx="1664087" cy="1328496"/>
          </a:xfrm>
          <a:prstGeom prst="rect">
            <a:avLst/>
          </a:prstGeom>
        </p:spPr>
      </p:pic>
      <p:pic>
        <p:nvPicPr>
          <p:cNvPr id="2" name="[Điều Chúng Mình Chưa Biết] - Trích đoạn_ Ông Bụt trong truyện cổ tích">
            <a:hlinkClick r:id="" action="ppaction://media"/>
            <a:extLst>
              <a:ext uri="{FF2B5EF4-FFF2-40B4-BE49-F238E27FC236}">
                <a16:creationId xmlns:a16="http://schemas.microsoft.com/office/drawing/2014/main" id="{E608FE22-4CEB-7D77-51D8-AA26D6FAD8BA}"/>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91043" y="98742"/>
            <a:ext cx="12009912" cy="6759258"/>
          </a:xfrm>
          <a:prstGeom prst="rect">
            <a:avLst/>
          </a:prstGeom>
        </p:spPr>
      </p:pic>
    </p:spTree>
    <p:extLst>
      <p:ext uri="{BB962C8B-B14F-4D97-AF65-F5344CB8AC3E}">
        <p14:creationId xmlns:p14="http://schemas.microsoft.com/office/powerpoint/2010/main" val="38307818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565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a:extLst>
              <a:ext uri="{FF2B5EF4-FFF2-40B4-BE49-F238E27FC236}">
                <a16:creationId xmlns:a16="http://schemas.microsoft.com/office/drawing/2014/main" id="{C2ECFF84-9237-0429-1B6F-2448DC0BB7E2}"/>
              </a:ext>
            </a:extLst>
          </p:cNvPr>
          <p:cNvGrpSpPr/>
          <p:nvPr/>
        </p:nvGrpSpPr>
        <p:grpSpPr>
          <a:xfrm>
            <a:off x="2920723" y="1147131"/>
            <a:ext cx="7431899" cy="4178376"/>
            <a:chOff x="2234078" y="2613362"/>
            <a:chExt cx="3966217" cy="1311960"/>
          </a:xfrm>
        </p:grpSpPr>
        <p:sp>
          <p:nvSpPr>
            <p:cNvPr id="2" name="矩形: 圆角 1">
              <a:extLst>
                <a:ext uri="{FF2B5EF4-FFF2-40B4-BE49-F238E27FC236}">
                  <a16:creationId xmlns:a16="http://schemas.microsoft.com/office/drawing/2014/main" id="{90C12816-B30E-8912-F43D-862C1FE20432}"/>
                </a:ext>
              </a:extLst>
            </p:cNvPr>
            <p:cNvSpPr/>
            <p:nvPr/>
          </p:nvSpPr>
          <p:spPr>
            <a:xfrm>
              <a:off x="2234078" y="2613362"/>
              <a:ext cx="3966217" cy="1311960"/>
            </a:xfrm>
            <a:prstGeom prst="roundRect">
              <a:avLst>
                <a:gd name="adj" fmla="val 17635"/>
              </a:avLst>
            </a:prstGeom>
            <a:solidFill>
              <a:schemeClr val="bg1"/>
            </a:solidFill>
            <a:ln w="5715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2" name="文本框 11">
              <a:extLst>
                <a:ext uri="{FF2B5EF4-FFF2-40B4-BE49-F238E27FC236}">
                  <a16:creationId xmlns:a16="http://schemas.microsoft.com/office/drawing/2014/main" id="{E0086DAA-FA01-B648-E485-B48AFC66FE8D}"/>
                </a:ext>
              </a:extLst>
            </p:cNvPr>
            <p:cNvSpPr txBox="1"/>
            <p:nvPr/>
          </p:nvSpPr>
          <p:spPr>
            <a:xfrm>
              <a:off x="2496454" y="2906187"/>
              <a:ext cx="3565842" cy="75377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000" b="1" i="0" u="none" strike="noStrike" kern="1200" cap="none" spc="0" normalizeH="0" baseline="0" noProof="0" dirty="0">
                  <a:ln>
                    <a:solidFill>
                      <a:prstClr val="black"/>
                    </a:solidFill>
                  </a:ln>
                  <a:solidFill>
                    <a:srgbClr val="FFC000">
                      <a:lumMod val="60000"/>
                      <a:lumOff val="40000"/>
                    </a:srgbClr>
                  </a:solidFill>
                  <a:effectLst/>
                  <a:uLnTx/>
                  <a:uFillTx/>
                  <a:latin typeface="Cambria" panose="02040503050406030204" pitchFamily="18" charset="0"/>
                  <a:ea typeface="Cambria" panose="02040503050406030204" pitchFamily="18" charset="0"/>
                  <a:cs typeface="胡晓波男神体" panose="02010600030101010101" pitchFamily="2" charset="-122"/>
                </a:rPr>
                <a:t>Hãy kể những điều em đã biết về ông bụt trong truyện cổ tích?</a:t>
              </a:r>
              <a:endParaRPr kumimoji="0" lang="zh-CN" altLang="en-US" sz="5000" b="1" i="0" u="none" strike="noStrike" kern="1200" cap="none" spc="0" normalizeH="0" baseline="0" noProof="0" dirty="0">
                <a:ln>
                  <a:solidFill>
                    <a:prstClr val="black"/>
                  </a:solidFill>
                </a:ln>
                <a:solidFill>
                  <a:srgbClr val="FFC000">
                    <a:lumMod val="60000"/>
                    <a:lumOff val="40000"/>
                  </a:srgbClr>
                </a:solidFill>
                <a:effectLst/>
                <a:uLnTx/>
                <a:uFillTx/>
                <a:latin typeface="Cambria" panose="02040503050406030204" pitchFamily="18" charset="0"/>
                <a:ea typeface="胡晓波男神体" panose="02010600030101010101" pitchFamily="2" charset="-122"/>
                <a:cs typeface="胡晓波男神体" panose="02010600030101010101" pitchFamily="2" charset="-122"/>
              </a:endParaRPr>
            </a:p>
          </p:txBody>
        </p:sp>
      </p:grpSp>
      <p:pic>
        <p:nvPicPr>
          <p:cNvPr id="40" name="图片 39">
            <a:extLst>
              <a:ext uri="{FF2B5EF4-FFF2-40B4-BE49-F238E27FC236}">
                <a16:creationId xmlns:a16="http://schemas.microsoft.com/office/drawing/2014/main" id="{F2AEEF1F-EBAE-D983-66AD-706B7E3E906E}"/>
              </a:ext>
            </a:extLst>
          </p:cNvPr>
          <p:cNvPicPr>
            <a:picLocks noChangeAspect="1"/>
          </p:cNvPicPr>
          <p:nvPr/>
        </p:nvPicPr>
        <p:blipFill rotWithShape="1">
          <a:blip r:embed="rId2">
            <a:extLst>
              <a:ext uri="{28A0092B-C50C-407E-A947-70E740481C1C}">
                <a14:useLocalDpi xmlns:a14="http://schemas.microsoft.com/office/drawing/2010/main" val="0"/>
              </a:ext>
            </a:extLst>
          </a:blip>
          <a:srcRect l="52260" t="31979" r="39931" b="53248"/>
          <a:stretch/>
        </p:blipFill>
        <p:spPr>
          <a:xfrm>
            <a:off x="10094040" y="1566991"/>
            <a:ext cx="1044105" cy="874505"/>
          </a:xfrm>
          <a:custGeom>
            <a:avLst/>
            <a:gdLst>
              <a:gd name="connsiteX0" fmla="*/ 0 w 1955800"/>
              <a:gd name="connsiteY0" fmla="*/ 0 h 1638108"/>
              <a:gd name="connsiteX1" fmla="*/ 1955800 w 1955800"/>
              <a:gd name="connsiteY1" fmla="*/ 0 h 1638108"/>
              <a:gd name="connsiteX2" fmla="*/ 1955800 w 1955800"/>
              <a:gd name="connsiteY2" fmla="*/ 1397871 h 1638108"/>
              <a:gd name="connsiteX3" fmla="*/ 1601820 w 1955800"/>
              <a:gd name="connsiteY3" fmla="*/ 1397871 h 1638108"/>
              <a:gd name="connsiteX4" fmla="*/ 1601820 w 1955800"/>
              <a:gd name="connsiteY4" fmla="*/ 1638108 h 1638108"/>
              <a:gd name="connsiteX5" fmla="*/ 0 w 1955800"/>
              <a:gd name="connsiteY5" fmla="*/ 1638108 h 1638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5800" h="1638108">
                <a:moveTo>
                  <a:pt x="0" y="0"/>
                </a:moveTo>
                <a:lnTo>
                  <a:pt x="1955800" y="0"/>
                </a:lnTo>
                <a:lnTo>
                  <a:pt x="1955800" y="1397871"/>
                </a:lnTo>
                <a:lnTo>
                  <a:pt x="1601820" y="1397871"/>
                </a:lnTo>
                <a:lnTo>
                  <a:pt x="1601820" y="1638108"/>
                </a:lnTo>
                <a:lnTo>
                  <a:pt x="0" y="1638108"/>
                </a:lnTo>
                <a:close/>
              </a:path>
            </a:pathLst>
          </a:custGeom>
        </p:spPr>
      </p:pic>
    </p:spTree>
    <p:extLst>
      <p:ext uri="{BB962C8B-B14F-4D97-AF65-F5344CB8AC3E}">
        <p14:creationId xmlns:p14="http://schemas.microsoft.com/office/powerpoint/2010/main" val="28452833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16654" y="0"/>
            <a:ext cx="1375346" cy="1375346"/>
          </a:xfrm>
          <a:prstGeom prst="rect">
            <a:avLst/>
          </a:prstGeom>
        </p:spPr>
      </p:pic>
      <p:pic>
        <p:nvPicPr>
          <p:cNvPr id="4" name="Picture 3">
            <a:extLst>
              <a:ext uri="{FF2B5EF4-FFF2-40B4-BE49-F238E27FC236}">
                <a16:creationId xmlns:a16="http://schemas.microsoft.com/office/drawing/2014/main" id="{882B405D-C284-404A-B56C-ABBAFB217EA8}"/>
              </a:ext>
            </a:extLst>
          </p:cNvPr>
          <p:cNvPicPr>
            <a:picLocks noChangeAspect="1"/>
          </p:cNvPicPr>
          <p:nvPr/>
        </p:nvPicPr>
        <p:blipFill>
          <a:blip r:embed="rId4">
            <a:extLst>
              <a:ext uri="{BEBA8EAE-BF5A-486C-A8C5-ECC9F3942E4B}">
                <a14:imgProps xmlns:a14="http://schemas.microsoft.com/office/drawing/2010/main">
                  <a14:imgLayer r:embed="rId5">
                    <a14:imgEffect>
                      <a14:saturation sat="300000"/>
                    </a14:imgEffect>
                  </a14:imgLayer>
                </a14:imgProps>
              </a:ext>
            </a:extLst>
          </a:blip>
          <a:stretch>
            <a:fillRect/>
          </a:stretch>
        </p:blipFill>
        <p:spPr>
          <a:xfrm>
            <a:off x="-71252" y="1669419"/>
            <a:ext cx="12334504" cy="4706025"/>
          </a:xfrm>
          <a:prstGeom prst="rect">
            <a:avLst/>
          </a:prstGeom>
          <a:ln>
            <a:noFill/>
          </a:ln>
          <a:effectLst>
            <a:softEdge rad="112500"/>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3952783"/>
            <a:ext cx="3927906" cy="2945930"/>
          </a:xfrm>
          <a:prstGeom prst="rect">
            <a:avLst/>
          </a:prstGeom>
        </p:spPr>
      </p:pic>
      <p:pic>
        <p:nvPicPr>
          <p:cNvPr id="6" name="图片 20">
            <a:extLst>
              <a:ext uri="{FF2B5EF4-FFF2-40B4-BE49-F238E27FC236}">
                <a16:creationId xmlns:a16="http://schemas.microsoft.com/office/drawing/2014/main" id="{6AB9A62F-0576-2638-BAB7-E0E6AC6ED39E}"/>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57915" b="85700"/>
          <a:stretch/>
        </p:blipFill>
        <p:spPr>
          <a:xfrm>
            <a:off x="24210" y="0"/>
            <a:ext cx="4081670" cy="980661"/>
          </a:xfrm>
          <a:prstGeom prst="rect">
            <a:avLst/>
          </a:prstGeom>
        </p:spPr>
      </p:pic>
      <p:pic>
        <p:nvPicPr>
          <p:cNvPr id="8" name="图片 20">
            <a:extLst>
              <a:ext uri="{FF2B5EF4-FFF2-40B4-BE49-F238E27FC236}">
                <a16:creationId xmlns:a16="http://schemas.microsoft.com/office/drawing/2014/main" id="{83076AC7-BCD0-69E8-0910-938F34BCB3F0}"/>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57915" b="85700"/>
          <a:stretch/>
        </p:blipFill>
        <p:spPr>
          <a:xfrm>
            <a:off x="4004452" y="-1"/>
            <a:ext cx="4081670" cy="980661"/>
          </a:xfrm>
          <a:prstGeom prst="rect">
            <a:avLst/>
          </a:prstGeom>
        </p:spPr>
      </p:pic>
      <p:pic>
        <p:nvPicPr>
          <p:cNvPr id="10" name="图片 20">
            <a:extLst>
              <a:ext uri="{FF2B5EF4-FFF2-40B4-BE49-F238E27FC236}">
                <a16:creationId xmlns:a16="http://schemas.microsoft.com/office/drawing/2014/main" id="{2671BCA7-117B-4CE6-FD05-20F25C08779A}"/>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57915" b="85700"/>
          <a:stretch/>
        </p:blipFill>
        <p:spPr>
          <a:xfrm>
            <a:off x="8110330" y="-2"/>
            <a:ext cx="4081670" cy="980661"/>
          </a:xfrm>
          <a:prstGeom prst="rect">
            <a:avLst/>
          </a:prstGeom>
        </p:spPr>
      </p:pic>
      <p:pic>
        <p:nvPicPr>
          <p:cNvPr id="18" name="Picture 17">
            <a:extLst>
              <a:ext uri="{FF2B5EF4-FFF2-40B4-BE49-F238E27FC236}">
                <a16:creationId xmlns:a16="http://schemas.microsoft.com/office/drawing/2014/main" id="{A34D3090-FD91-CD96-237E-8A316DBA1276}"/>
              </a:ext>
            </a:extLst>
          </p:cNvPr>
          <p:cNvPicPr>
            <a:picLocks noChangeAspect="1"/>
          </p:cNvPicPr>
          <p:nvPr/>
        </p:nvPicPr>
        <p:blipFill>
          <a:blip r:embed="rId8"/>
          <a:stretch>
            <a:fillRect/>
          </a:stretch>
        </p:blipFill>
        <p:spPr>
          <a:xfrm>
            <a:off x="774813" y="899813"/>
            <a:ext cx="4675276" cy="1157288"/>
          </a:xfrm>
          <a:prstGeom prst="rect">
            <a:avLst/>
          </a:prstGeom>
        </p:spPr>
      </p:pic>
      <p:pic>
        <p:nvPicPr>
          <p:cNvPr id="19" name="Picture 18">
            <a:extLst>
              <a:ext uri="{FF2B5EF4-FFF2-40B4-BE49-F238E27FC236}">
                <a16:creationId xmlns:a16="http://schemas.microsoft.com/office/drawing/2014/main" id="{C9C8F730-F321-3EF5-0BE0-22044492C9F3}"/>
              </a:ext>
            </a:extLst>
          </p:cNvPr>
          <p:cNvPicPr>
            <a:picLocks noChangeAspect="1"/>
          </p:cNvPicPr>
          <p:nvPr/>
        </p:nvPicPr>
        <p:blipFill>
          <a:blip r:embed="rId9"/>
          <a:stretch>
            <a:fillRect/>
          </a:stretch>
        </p:blipFill>
        <p:spPr>
          <a:xfrm>
            <a:off x="3065986" y="1848107"/>
            <a:ext cx="4768205" cy="1274876"/>
          </a:xfrm>
          <a:prstGeom prst="rect">
            <a:avLst/>
          </a:prstGeom>
        </p:spPr>
      </p:pic>
      <p:sp>
        <p:nvSpPr>
          <p:cNvPr id="20" name="TextBox 19">
            <a:extLst>
              <a:ext uri="{FF2B5EF4-FFF2-40B4-BE49-F238E27FC236}">
                <a16:creationId xmlns:a16="http://schemas.microsoft.com/office/drawing/2014/main" id="{052F907A-2EF7-7B78-89DE-EA1D72FBF994}"/>
              </a:ext>
            </a:extLst>
          </p:cNvPr>
          <p:cNvSpPr txBox="1"/>
          <p:nvPr/>
        </p:nvSpPr>
        <p:spPr>
          <a:xfrm>
            <a:off x="3250899" y="3100666"/>
            <a:ext cx="219919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Võ Thu Hương</a:t>
            </a:r>
            <a:endParaRPr kumimoji="0" lang="vi-VN" sz="18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endParaRPr>
          </a:p>
        </p:txBody>
      </p:sp>
      <p:sp>
        <p:nvSpPr>
          <p:cNvPr id="21" name="Rectangle: Rounded Corners 20">
            <a:extLst>
              <a:ext uri="{FF2B5EF4-FFF2-40B4-BE49-F238E27FC236}">
                <a16:creationId xmlns:a16="http://schemas.microsoft.com/office/drawing/2014/main" id="{C705DBD5-1880-D5F2-43FC-A23CCE8A9375}"/>
              </a:ext>
            </a:extLst>
          </p:cNvPr>
          <p:cNvSpPr/>
          <p:nvPr/>
        </p:nvSpPr>
        <p:spPr>
          <a:xfrm>
            <a:off x="2166985" y="308003"/>
            <a:ext cx="1431402" cy="479554"/>
          </a:xfrm>
          <a:prstGeom prst="roundRect">
            <a:avLst>
              <a:gd name="adj" fmla="val 50000"/>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44546A">
                    <a:lumMod val="50000"/>
                  </a:srgbClr>
                </a:solidFill>
                <a:effectLst/>
                <a:uLnTx/>
                <a:uFillTx/>
                <a:latin typeface="#9Slide03 AllRoundGothic" panose="020B0703020202020104" pitchFamily="34" charset="-93"/>
                <a:ea typeface="+mn-ea"/>
                <a:cs typeface="+mn-cs"/>
              </a:rPr>
              <a:t>Đọc</a:t>
            </a:r>
            <a:endParaRPr kumimoji="0" lang="vi-VN" sz="3200" b="0" i="0" u="none" strike="noStrike" kern="1200" cap="none" spc="0" normalizeH="0" baseline="0" noProof="0" dirty="0">
              <a:ln>
                <a:noFill/>
              </a:ln>
              <a:solidFill>
                <a:srgbClr val="44546A">
                  <a:lumMod val="50000"/>
                </a:srgbClr>
              </a:solidFill>
              <a:effectLst/>
              <a:uLnTx/>
              <a:uFillTx/>
              <a:latin typeface="#9Slide03 AllRoundGothic" panose="020B0703020202020104" pitchFamily="34" charset="-93"/>
              <a:ea typeface="+mn-ea"/>
              <a:cs typeface="+mn-cs"/>
            </a:endParaRPr>
          </a:p>
        </p:txBody>
      </p:sp>
    </p:spTree>
    <p:extLst>
      <p:ext uri="{BB962C8B-B14F-4D97-AF65-F5344CB8AC3E}">
        <p14:creationId xmlns:p14="http://schemas.microsoft.com/office/powerpoint/2010/main" val="32165856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a:extLst>
              <a:ext uri="{FF2B5EF4-FFF2-40B4-BE49-F238E27FC236}">
                <a16:creationId xmlns:a16="http://schemas.microsoft.com/office/drawing/2014/main" id="{C2ECFF84-9237-0429-1B6F-2448DC0BB7E2}"/>
              </a:ext>
            </a:extLst>
          </p:cNvPr>
          <p:cNvGrpSpPr/>
          <p:nvPr/>
        </p:nvGrpSpPr>
        <p:grpSpPr>
          <a:xfrm>
            <a:off x="1293400" y="1147130"/>
            <a:ext cx="9059221" cy="4178376"/>
            <a:chOff x="1365617" y="2613362"/>
            <a:chExt cx="4834678" cy="1311960"/>
          </a:xfrm>
        </p:grpSpPr>
        <p:sp>
          <p:nvSpPr>
            <p:cNvPr id="2" name="矩形: 圆角 1">
              <a:extLst>
                <a:ext uri="{FF2B5EF4-FFF2-40B4-BE49-F238E27FC236}">
                  <a16:creationId xmlns:a16="http://schemas.microsoft.com/office/drawing/2014/main" id="{90C12816-B30E-8912-F43D-862C1FE20432}"/>
                </a:ext>
              </a:extLst>
            </p:cNvPr>
            <p:cNvSpPr/>
            <p:nvPr/>
          </p:nvSpPr>
          <p:spPr>
            <a:xfrm>
              <a:off x="2234078" y="2613362"/>
              <a:ext cx="3966217" cy="1311960"/>
            </a:xfrm>
            <a:prstGeom prst="roundRect">
              <a:avLst>
                <a:gd name="adj" fmla="val 17635"/>
              </a:avLst>
            </a:prstGeom>
            <a:solidFill>
              <a:schemeClr val="bg1"/>
            </a:solidFill>
            <a:ln w="5715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0" name="矩形: 圆角 9">
              <a:extLst>
                <a:ext uri="{FF2B5EF4-FFF2-40B4-BE49-F238E27FC236}">
                  <a16:creationId xmlns:a16="http://schemas.microsoft.com/office/drawing/2014/main" id="{6D0B8747-9E79-2684-B352-7E04693FC0C0}"/>
                </a:ext>
              </a:extLst>
            </p:cNvPr>
            <p:cNvSpPr/>
            <p:nvPr/>
          </p:nvSpPr>
          <p:spPr>
            <a:xfrm>
              <a:off x="1365617" y="2992710"/>
              <a:ext cx="1080489" cy="553264"/>
            </a:xfrm>
            <a:prstGeom prst="round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9600" b="0" i="0" u="none" strike="noStrike" kern="1200" cap="none" spc="0" normalizeH="0" baseline="0" noProof="0" dirty="0">
                  <a:ln>
                    <a:solidFill>
                      <a:prstClr val="black"/>
                    </a:solidFill>
                  </a:ln>
                  <a:solidFill>
                    <a:prstClr val="white"/>
                  </a:solidFill>
                  <a:effectLst/>
                  <a:uLnTx/>
                  <a:uFillTx/>
                  <a:latin typeface="Forte" panose="03060902040502070203" pitchFamily="66" charset="0"/>
                  <a:ea typeface="胡晓波男神体" panose="02010600030101010101" pitchFamily="2" charset="-122"/>
                  <a:cs typeface="胡晓波男神体" panose="02010600030101010101" pitchFamily="2" charset="-122"/>
                </a:rPr>
                <a:t>02</a:t>
              </a:r>
              <a:endParaRPr kumimoji="0" lang="zh-CN" altLang="en-US" sz="9600" b="0" i="0" u="none" strike="noStrike" kern="1200" cap="none" spc="0" normalizeH="0" baseline="0" noProof="0" dirty="0">
                <a:ln>
                  <a:solidFill>
                    <a:prstClr val="black"/>
                  </a:solidFill>
                </a:ln>
                <a:solidFill>
                  <a:prstClr val="white"/>
                </a:solidFill>
                <a:effectLst/>
                <a:uLnTx/>
                <a:uFillTx/>
                <a:latin typeface="Forte" panose="03060902040502070203" pitchFamily="66" charset="0"/>
                <a:ea typeface="胡晓波男神体" panose="02010600030101010101" pitchFamily="2" charset="-122"/>
                <a:cs typeface="胡晓波男神体" panose="02010600030101010101" pitchFamily="2" charset="-122"/>
              </a:endParaRPr>
            </a:p>
          </p:txBody>
        </p:sp>
        <p:sp>
          <p:nvSpPr>
            <p:cNvPr id="12" name="文本框 11">
              <a:extLst>
                <a:ext uri="{FF2B5EF4-FFF2-40B4-BE49-F238E27FC236}">
                  <a16:creationId xmlns:a16="http://schemas.microsoft.com/office/drawing/2014/main" id="{E0086DAA-FA01-B648-E485-B48AFC66FE8D}"/>
                </a:ext>
              </a:extLst>
            </p:cNvPr>
            <p:cNvSpPr txBox="1"/>
            <p:nvPr/>
          </p:nvSpPr>
          <p:spPr>
            <a:xfrm>
              <a:off x="2568933" y="2992710"/>
              <a:ext cx="3370538" cy="49285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9600" b="0" i="0" u="none" strike="noStrike" kern="1200" cap="none" spc="0" normalizeH="0" baseline="0" noProof="0" dirty="0" err="1">
                  <a:ln>
                    <a:solidFill>
                      <a:prstClr val="black"/>
                    </a:solidFill>
                  </a:ln>
                  <a:solidFill>
                    <a:srgbClr val="FFC000">
                      <a:lumMod val="60000"/>
                      <a:lumOff val="40000"/>
                    </a:srgbClr>
                  </a:solidFill>
                  <a:effectLst/>
                  <a:uLnTx/>
                  <a:uFillTx/>
                  <a:latin typeface="Segoe UI Black" panose="020B0A02040204020203" pitchFamily="34" charset="0"/>
                  <a:ea typeface="Segoe UI Black" panose="020B0A02040204020203" pitchFamily="34" charset="0"/>
                  <a:cs typeface="胡晓波男神体" panose="02010600030101010101" pitchFamily="2" charset="-122"/>
                </a:rPr>
                <a:t>Luyện</a:t>
              </a:r>
              <a:r>
                <a:rPr kumimoji="0" lang="en-US" altLang="zh-CN" sz="9600" b="0" i="0" u="none" strike="noStrike" kern="1200" cap="none" spc="0" normalizeH="0" baseline="0" noProof="0" dirty="0">
                  <a:ln>
                    <a:solidFill>
                      <a:prstClr val="black"/>
                    </a:solidFill>
                  </a:ln>
                  <a:solidFill>
                    <a:srgbClr val="FFC000">
                      <a:lumMod val="60000"/>
                      <a:lumOff val="40000"/>
                    </a:srgbClr>
                  </a:solidFill>
                  <a:effectLst/>
                  <a:uLnTx/>
                  <a:uFillTx/>
                  <a:latin typeface="Segoe UI Black" panose="020B0A02040204020203" pitchFamily="34" charset="0"/>
                  <a:ea typeface="Segoe UI Black" panose="020B0A02040204020203" pitchFamily="34" charset="0"/>
                  <a:cs typeface="胡晓波男神体" panose="02010600030101010101" pitchFamily="2" charset="-122"/>
                </a:rPr>
                <a:t> </a:t>
              </a:r>
              <a:r>
                <a:rPr kumimoji="0" lang="en-US" altLang="zh-CN" sz="9600" b="0" i="0" u="none" strike="noStrike" kern="1200" cap="none" spc="0" normalizeH="0" baseline="0" noProof="0" dirty="0" err="1">
                  <a:ln>
                    <a:solidFill>
                      <a:prstClr val="black"/>
                    </a:solidFill>
                  </a:ln>
                  <a:solidFill>
                    <a:srgbClr val="FFC000">
                      <a:lumMod val="60000"/>
                      <a:lumOff val="40000"/>
                    </a:srgbClr>
                  </a:solidFill>
                  <a:effectLst/>
                  <a:uLnTx/>
                  <a:uFillTx/>
                  <a:latin typeface="Segoe UI Black" panose="020B0A02040204020203" pitchFamily="34" charset="0"/>
                  <a:ea typeface="Segoe UI Black" panose="020B0A02040204020203" pitchFamily="34" charset="0"/>
                  <a:cs typeface="胡晓波男神体" panose="02010600030101010101" pitchFamily="2" charset="-122"/>
                </a:rPr>
                <a:t>đọc</a:t>
              </a:r>
              <a:endParaRPr kumimoji="0" lang="zh-CN" altLang="en-US" sz="9600" b="0" i="0" u="none" strike="noStrike" kern="1200" cap="none" spc="0" normalizeH="0" baseline="0" noProof="0" dirty="0">
                <a:ln>
                  <a:solidFill>
                    <a:prstClr val="black"/>
                  </a:solidFill>
                </a:ln>
                <a:solidFill>
                  <a:srgbClr val="FFC000">
                    <a:lumMod val="60000"/>
                    <a:lumOff val="40000"/>
                  </a:srgbClr>
                </a:solidFill>
                <a:effectLst/>
                <a:uLnTx/>
                <a:uFillTx/>
                <a:latin typeface="Segoe UI Black" panose="020B0A02040204020203" pitchFamily="34" charset="0"/>
                <a:ea typeface="胡晓波男神体" panose="02010600030101010101" pitchFamily="2" charset="-122"/>
                <a:cs typeface="胡晓波男神体" panose="02010600030101010101" pitchFamily="2" charset="-122"/>
              </a:endParaRPr>
            </a:p>
          </p:txBody>
        </p:sp>
      </p:grpSp>
      <p:pic>
        <p:nvPicPr>
          <p:cNvPr id="40" name="图片 39">
            <a:extLst>
              <a:ext uri="{FF2B5EF4-FFF2-40B4-BE49-F238E27FC236}">
                <a16:creationId xmlns:a16="http://schemas.microsoft.com/office/drawing/2014/main" id="{F2AEEF1F-EBAE-D983-66AD-706B7E3E906E}"/>
              </a:ext>
            </a:extLst>
          </p:cNvPr>
          <p:cNvPicPr>
            <a:picLocks noChangeAspect="1"/>
          </p:cNvPicPr>
          <p:nvPr/>
        </p:nvPicPr>
        <p:blipFill rotWithShape="1">
          <a:blip r:embed="rId2">
            <a:extLst>
              <a:ext uri="{28A0092B-C50C-407E-A947-70E740481C1C}">
                <a14:useLocalDpi xmlns:a14="http://schemas.microsoft.com/office/drawing/2010/main" val="0"/>
              </a:ext>
            </a:extLst>
          </a:blip>
          <a:srcRect l="52260" t="31979" r="39931" b="53248"/>
          <a:stretch/>
        </p:blipFill>
        <p:spPr>
          <a:xfrm>
            <a:off x="10094040" y="1566991"/>
            <a:ext cx="1044105" cy="874505"/>
          </a:xfrm>
          <a:custGeom>
            <a:avLst/>
            <a:gdLst>
              <a:gd name="connsiteX0" fmla="*/ 0 w 1955800"/>
              <a:gd name="connsiteY0" fmla="*/ 0 h 1638108"/>
              <a:gd name="connsiteX1" fmla="*/ 1955800 w 1955800"/>
              <a:gd name="connsiteY1" fmla="*/ 0 h 1638108"/>
              <a:gd name="connsiteX2" fmla="*/ 1955800 w 1955800"/>
              <a:gd name="connsiteY2" fmla="*/ 1397871 h 1638108"/>
              <a:gd name="connsiteX3" fmla="*/ 1601820 w 1955800"/>
              <a:gd name="connsiteY3" fmla="*/ 1397871 h 1638108"/>
              <a:gd name="connsiteX4" fmla="*/ 1601820 w 1955800"/>
              <a:gd name="connsiteY4" fmla="*/ 1638108 h 1638108"/>
              <a:gd name="connsiteX5" fmla="*/ 0 w 1955800"/>
              <a:gd name="connsiteY5" fmla="*/ 1638108 h 1638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5800" h="1638108">
                <a:moveTo>
                  <a:pt x="0" y="0"/>
                </a:moveTo>
                <a:lnTo>
                  <a:pt x="1955800" y="0"/>
                </a:lnTo>
                <a:lnTo>
                  <a:pt x="1955800" y="1397871"/>
                </a:lnTo>
                <a:lnTo>
                  <a:pt x="1601820" y="1397871"/>
                </a:lnTo>
                <a:lnTo>
                  <a:pt x="1601820" y="1638108"/>
                </a:lnTo>
                <a:lnTo>
                  <a:pt x="0" y="1638108"/>
                </a:lnTo>
                <a:close/>
              </a:path>
            </a:pathLst>
          </a:custGeom>
        </p:spPr>
      </p:pic>
    </p:spTree>
    <p:extLst>
      <p:ext uri="{BB962C8B-B14F-4D97-AF65-F5344CB8AC3E}">
        <p14:creationId xmlns:p14="http://schemas.microsoft.com/office/powerpoint/2010/main" val="25718999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a:extLst>
              <a:ext uri="{FF2B5EF4-FFF2-40B4-BE49-F238E27FC236}">
                <a16:creationId xmlns:a16="http://schemas.microsoft.com/office/drawing/2014/main" id="{37E0AC30-AEE3-408E-A76A-D6740BE711E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7915" b="85700"/>
          <a:stretch/>
        </p:blipFill>
        <p:spPr>
          <a:xfrm>
            <a:off x="0" y="0"/>
            <a:ext cx="4081670" cy="980661"/>
          </a:xfrm>
          <a:prstGeom prst="rect">
            <a:avLst/>
          </a:prstGeom>
        </p:spPr>
      </p:pic>
      <p:pic>
        <p:nvPicPr>
          <p:cNvPr id="17" name="图片 16">
            <a:extLst>
              <a:ext uri="{FF2B5EF4-FFF2-40B4-BE49-F238E27FC236}">
                <a16:creationId xmlns:a16="http://schemas.microsoft.com/office/drawing/2014/main" id="{38CA6394-FAC6-4CFB-9209-A30FAC903D8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2564" r="-636" b="85700"/>
          <a:stretch/>
        </p:blipFill>
        <p:spPr>
          <a:xfrm>
            <a:off x="6122792" y="-1"/>
            <a:ext cx="5632172" cy="980661"/>
          </a:xfrm>
          <a:prstGeom prst="rect">
            <a:avLst/>
          </a:prstGeom>
        </p:spPr>
      </p:pic>
      <p:pic>
        <p:nvPicPr>
          <p:cNvPr id="18" name="图片 17">
            <a:extLst>
              <a:ext uri="{FF2B5EF4-FFF2-40B4-BE49-F238E27FC236}">
                <a16:creationId xmlns:a16="http://schemas.microsoft.com/office/drawing/2014/main" id="{F4324FF9-FBC6-4822-BD36-A2F3554DFF6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71498"/>
          <a:stretch/>
        </p:blipFill>
        <p:spPr>
          <a:xfrm>
            <a:off x="24210" y="4399722"/>
            <a:ext cx="12197165" cy="2458278"/>
          </a:xfrm>
          <a:prstGeom prst="rect">
            <a:avLst/>
          </a:prstGeom>
        </p:spPr>
      </p:pic>
      <p:pic>
        <p:nvPicPr>
          <p:cNvPr id="21" name="图片 20">
            <a:extLst>
              <a:ext uri="{FF2B5EF4-FFF2-40B4-BE49-F238E27FC236}">
                <a16:creationId xmlns:a16="http://schemas.microsoft.com/office/drawing/2014/main" id="{835C98A5-BA12-4ED0-B08B-1573DC58287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7915" b="85700"/>
          <a:stretch/>
        </p:blipFill>
        <p:spPr>
          <a:xfrm>
            <a:off x="24210" y="0"/>
            <a:ext cx="4081670" cy="980661"/>
          </a:xfrm>
          <a:prstGeom prst="rect">
            <a:avLst/>
          </a:prstGeom>
        </p:spPr>
      </p:pic>
      <p:pic>
        <p:nvPicPr>
          <p:cNvPr id="22" name="图片 21">
            <a:extLst>
              <a:ext uri="{FF2B5EF4-FFF2-40B4-BE49-F238E27FC236}">
                <a16:creationId xmlns:a16="http://schemas.microsoft.com/office/drawing/2014/main" id="{67998B7F-35EB-436E-A190-D7B0FFCF0EC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2564" r="-636" b="85700"/>
          <a:stretch/>
        </p:blipFill>
        <p:spPr>
          <a:xfrm>
            <a:off x="6147002" y="-1"/>
            <a:ext cx="5632172" cy="980661"/>
          </a:xfrm>
          <a:prstGeom prst="rect">
            <a:avLst/>
          </a:prstGeom>
        </p:spPr>
      </p:pic>
      <p:sp>
        <p:nvSpPr>
          <p:cNvPr id="2" name="Rounded Rectangle 1"/>
          <p:cNvSpPr/>
          <p:nvPr/>
        </p:nvSpPr>
        <p:spPr>
          <a:xfrm>
            <a:off x="262126" y="463873"/>
            <a:ext cx="11632557" cy="6048377"/>
          </a:xfrm>
          <a:prstGeom prst="roundRect">
            <a:avLst>
              <a:gd name="adj" fmla="val 9499"/>
            </a:avLst>
          </a:prstGeom>
          <a:solidFill>
            <a:schemeClr val="bg1"/>
          </a:solid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3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nvGrpSpPr>
          <p:cNvPr id="23" name="组合 44">
            <a:extLst>
              <a:ext uri="{FF2B5EF4-FFF2-40B4-BE49-F238E27FC236}">
                <a16:creationId xmlns:a16="http://schemas.microsoft.com/office/drawing/2014/main" id="{85C56351-589F-3B5A-C21E-E426EBA15B27}"/>
              </a:ext>
            </a:extLst>
          </p:cNvPr>
          <p:cNvGrpSpPr/>
          <p:nvPr/>
        </p:nvGrpSpPr>
        <p:grpSpPr>
          <a:xfrm>
            <a:off x="1651665" y="2060846"/>
            <a:ext cx="8047467" cy="997675"/>
            <a:chOff x="2360277" y="2671670"/>
            <a:chExt cx="3089358" cy="892629"/>
          </a:xfrm>
        </p:grpSpPr>
        <p:grpSp>
          <p:nvGrpSpPr>
            <p:cNvPr id="24" name="组合 30">
              <a:extLst>
                <a:ext uri="{FF2B5EF4-FFF2-40B4-BE49-F238E27FC236}">
                  <a16:creationId xmlns:a16="http://schemas.microsoft.com/office/drawing/2014/main" id="{AC793EE5-7FAD-D500-A931-1920EBC60A56}"/>
                </a:ext>
              </a:extLst>
            </p:cNvPr>
            <p:cNvGrpSpPr/>
            <p:nvPr/>
          </p:nvGrpSpPr>
          <p:grpSpPr>
            <a:xfrm>
              <a:off x="2360277" y="2671670"/>
              <a:ext cx="3089358" cy="892629"/>
              <a:chOff x="1336246" y="3302000"/>
              <a:chExt cx="2413000" cy="990600"/>
            </a:xfrm>
            <a:effectLst>
              <a:outerShdw blurRad="254000" sx="102000" sy="102000" algn="ctr" rotWithShape="0">
                <a:prstClr val="black">
                  <a:alpha val="25000"/>
                </a:prstClr>
              </a:outerShdw>
            </a:effectLst>
          </p:grpSpPr>
          <p:sp>
            <p:nvSpPr>
              <p:cNvPr id="26" name="圆角矩形 27">
                <a:extLst>
                  <a:ext uri="{FF2B5EF4-FFF2-40B4-BE49-F238E27FC236}">
                    <a16:creationId xmlns:a16="http://schemas.microsoft.com/office/drawing/2014/main" id="{305A463D-AEF9-6C58-5431-6E9B1E2356F6}"/>
                  </a:ext>
                </a:extLst>
              </p:cNvPr>
              <p:cNvSpPr/>
              <p:nvPr/>
            </p:nvSpPr>
            <p:spPr>
              <a:xfrm>
                <a:off x="1336246" y="3302000"/>
                <a:ext cx="2413000" cy="9906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思源黑体 CN"/>
                  <a:cs typeface="+mn-cs"/>
                </a:endParaRPr>
              </a:p>
            </p:txBody>
          </p:sp>
          <p:sp>
            <p:nvSpPr>
              <p:cNvPr id="27" name="圆角矩形 28">
                <a:extLst>
                  <a:ext uri="{FF2B5EF4-FFF2-40B4-BE49-F238E27FC236}">
                    <a16:creationId xmlns:a16="http://schemas.microsoft.com/office/drawing/2014/main" id="{C7F9C397-E9BF-FAAA-364F-AE2A86E20D34}"/>
                  </a:ext>
                </a:extLst>
              </p:cNvPr>
              <p:cNvSpPr/>
              <p:nvPr/>
            </p:nvSpPr>
            <p:spPr>
              <a:xfrm>
                <a:off x="1386922" y="3378199"/>
                <a:ext cx="2308778" cy="858521"/>
              </a:xfrm>
              <a:prstGeom prst="roundRect">
                <a:avLst>
                  <a:gd name="adj" fmla="val 50000"/>
                </a:avLst>
              </a:prstGeom>
              <a:solidFill>
                <a:schemeClr val="bg1"/>
              </a:solidFill>
              <a:ln w="19050">
                <a:solidFill>
                  <a:srgbClr val="F26D1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思源黑体 CN"/>
                  <a:cs typeface="+mn-cs"/>
                </a:endParaRPr>
              </a:p>
            </p:txBody>
          </p:sp>
        </p:grpSp>
        <p:sp>
          <p:nvSpPr>
            <p:cNvPr id="25" name="文本框 40">
              <a:extLst>
                <a:ext uri="{FF2B5EF4-FFF2-40B4-BE49-F238E27FC236}">
                  <a16:creationId xmlns:a16="http://schemas.microsoft.com/office/drawing/2014/main" id="{08C0AB92-8CFF-0402-0DEF-FDC8C6055AEC}"/>
                </a:ext>
              </a:extLst>
            </p:cNvPr>
            <p:cNvSpPr txBox="1"/>
            <p:nvPr/>
          </p:nvSpPr>
          <p:spPr>
            <a:xfrm>
              <a:off x="2591860" y="2784226"/>
              <a:ext cx="2636017" cy="68842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1"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Từ đầu</a:t>
              </a:r>
              <a:r>
                <a:rPr kumimoji="0" lang="en-US" sz="4400" b="0" i="1"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đến</a:t>
              </a:r>
              <a:r>
                <a:rPr kumimoji="0" lang="en-US" sz="4400" b="0"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1" i="1"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cảnh tượng ấy</a:t>
              </a:r>
              <a:endParaRPr kumimoji="0" 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endParaRPr>
            </a:p>
          </p:txBody>
        </p:sp>
      </p:grpSp>
      <p:grpSp>
        <p:nvGrpSpPr>
          <p:cNvPr id="28" name="组合 44">
            <a:extLst>
              <a:ext uri="{FF2B5EF4-FFF2-40B4-BE49-F238E27FC236}">
                <a16:creationId xmlns:a16="http://schemas.microsoft.com/office/drawing/2014/main" id="{4EA7395E-188A-4772-C2F5-BD7C67FD0350}"/>
              </a:ext>
            </a:extLst>
          </p:cNvPr>
          <p:cNvGrpSpPr/>
          <p:nvPr/>
        </p:nvGrpSpPr>
        <p:grpSpPr>
          <a:xfrm>
            <a:off x="2037794" y="3411319"/>
            <a:ext cx="9091540" cy="997675"/>
            <a:chOff x="2360277" y="2671670"/>
            <a:chExt cx="3089358" cy="892629"/>
          </a:xfrm>
        </p:grpSpPr>
        <p:grpSp>
          <p:nvGrpSpPr>
            <p:cNvPr id="29" name="组合 30">
              <a:extLst>
                <a:ext uri="{FF2B5EF4-FFF2-40B4-BE49-F238E27FC236}">
                  <a16:creationId xmlns:a16="http://schemas.microsoft.com/office/drawing/2014/main" id="{CC89CF56-A5DE-D17E-DC39-44D7F94AA336}"/>
                </a:ext>
              </a:extLst>
            </p:cNvPr>
            <p:cNvGrpSpPr/>
            <p:nvPr/>
          </p:nvGrpSpPr>
          <p:grpSpPr>
            <a:xfrm>
              <a:off x="2360277" y="2671670"/>
              <a:ext cx="3089358" cy="892629"/>
              <a:chOff x="1336246" y="3302000"/>
              <a:chExt cx="2413000" cy="990600"/>
            </a:xfrm>
            <a:effectLst>
              <a:outerShdw blurRad="254000" sx="102000" sy="102000" algn="ctr" rotWithShape="0">
                <a:prstClr val="black">
                  <a:alpha val="25000"/>
                </a:prstClr>
              </a:outerShdw>
            </a:effectLst>
          </p:grpSpPr>
          <p:sp>
            <p:nvSpPr>
              <p:cNvPr id="31" name="圆角矩形 27">
                <a:extLst>
                  <a:ext uri="{FF2B5EF4-FFF2-40B4-BE49-F238E27FC236}">
                    <a16:creationId xmlns:a16="http://schemas.microsoft.com/office/drawing/2014/main" id="{B3043BB5-AD57-B2D5-6D2D-69341894C604}"/>
                  </a:ext>
                </a:extLst>
              </p:cNvPr>
              <p:cNvSpPr/>
              <p:nvPr/>
            </p:nvSpPr>
            <p:spPr>
              <a:xfrm>
                <a:off x="1336246" y="3302000"/>
                <a:ext cx="2413000" cy="9906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思源黑体 CN"/>
                  <a:cs typeface="+mn-cs"/>
                </a:endParaRPr>
              </a:p>
            </p:txBody>
          </p:sp>
          <p:sp>
            <p:nvSpPr>
              <p:cNvPr id="32" name="圆角矩形 28">
                <a:extLst>
                  <a:ext uri="{FF2B5EF4-FFF2-40B4-BE49-F238E27FC236}">
                    <a16:creationId xmlns:a16="http://schemas.microsoft.com/office/drawing/2014/main" id="{A0266E30-1C73-3D46-3B16-8183BEB9E67A}"/>
                  </a:ext>
                </a:extLst>
              </p:cNvPr>
              <p:cNvSpPr/>
              <p:nvPr/>
            </p:nvSpPr>
            <p:spPr>
              <a:xfrm>
                <a:off x="1386922" y="3378199"/>
                <a:ext cx="2308778" cy="858521"/>
              </a:xfrm>
              <a:prstGeom prst="roundRect">
                <a:avLst>
                  <a:gd name="adj" fmla="val 50000"/>
                </a:avLst>
              </a:prstGeom>
              <a:solidFill>
                <a:schemeClr val="bg1"/>
              </a:solidFill>
              <a:ln w="19050">
                <a:solidFill>
                  <a:srgbClr val="F26D1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思源黑体 CN"/>
                  <a:cs typeface="+mn-cs"/>
                </a:endParaRPr>
              </a:p>
            </p:txBody>
          </p:sp>
        </p:grpSp>
        <p:sp>
          <p:nvSpPr>
            <p:cNvPr id="30" name="文本框 40">
              <a:extLst>
                <a:ext uri="{FF2B5EF4-FFF2-40B4-BE49-F238E27FC236}">
                  <a16:creationId xmlns:a16="http://schemas.microsoft.com/office/drawing/2014/main" id="{D2A0FFC3-DD0C-D576-6C42-AAB6BBD22D5C}"/>
                </a:ext>
              </a:extLst>
            </p:cNvPr>
            <p:cNvSpPr txBox="1"/>
            <p:nvPr/>
          </p:nvSpPr>
          <p:spPr>
            <a:xfrm>
              <a:off x="2537154" y="2784437"/>
              <a:ext cx="2688796" cy="68842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1"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Tiếp theo </a:t>
              </a:r>
              <a:r>
                <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cho đến </a:t>
              </a:r>
              <a:r>
                <a:rPr kumimoji="0" lang="en-US" sz="4400" b="1" i="1"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xin lỗi ông đi</a:t>
              </a:r>
              <a:endParaRPr kumimoji="0" lang="zh-CN" altLang="en-US" sz="4400" b="1" i="1" u="none" strike="noStrike" kern="1200" cap="none" spc="0" normalizeH="0" baseline="0" noProof="0" dirty="0">
                <a:ln>
                  <a:noFill/>
                </a:ln>
                <a:solidFill>
                  <a:srgbClr val="ED7D31">
                    <a:lumMod val="75000"/>
                  </a:srgbClr>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endParaRPr>
            </a:p>
          </p:txBody>
        </p:sp>
      </p:grpSp>
      <p:grpSp>
        <p:nvGrpSpPr>
          <p:cNvPr id="33" name="组合 44">
            <a:extLst>
              <a:ext uri="{FF2B5EF4-FFF2-40B4-BE49-F238E27FC236}">
                <a16:creationId xmlns:a16="http://schemas.microsoft.com/office/drawing/2014/main" id="{3250AFC8-A180-6FC0-675D-DDA8FB75CD5A}"/>
              </a:ext>
            </a:extLst>
          </p:cNvPr>
          <p:cNvGrpSpPr/>
          <p:nvPr/>
        </p:nvGrpSpPr>
        <p:grpSpPr>
          <a:xfrm>
            <a:off x="2386120" y="4916509"/>
            <a:ext cx="8047467" cy="997675"/>
            <a:chOff x="2360277" y="2671670"/>
            <a:chExt cx="3089358" cy="892629"/>
          </a:xfrm>
        </p:grpSpPr>
        <p:grpSp>
          <p:nvGrpSpPr>
            <p:cNvPr id="34" name="组合 30">
              <a:extLst>
                <a:ext uri="{FF2B5EF4-FFF2-40B4-BE49-F238E27FC236}">
                  <a16:creationId xmlns:a16="http://schemas.microsoft.com/office/drawing/2014/main" id="{65E5C428-A996-CEAC-F989-0912588762C4}"/>
                </a:ext>
              </a:extLst>
            </p:cNvPr>
            <p:cNvGrpSpPr/>
            <p:nvPr/>
          </p:nvGrpSpPr>
          <p:grpSpPr>
            <a:xfrm>
              <a:off x="2360277" y="2671670"/>
              <a:ext cx="3089358" cy="892629"/>
              <a:chOff x="1336246" y="3302000"/>
              <a:chExt cx="2413000" cy="990600"/>
            </a:xfrm>
            <a:effectLst>
              <a:outerShdw blurRad="254000" sx="102000" sy="102000" algn="ctr" rotWithShape="0">
                <a:prstClr val="black">
                  <a:alpha val="25000"/>
                </a:prstClr>
              </a:outerShdw>
            </a:effectLst>
          </p:grpSpPr>
          <p:sp>
            <p:nvSpPr>
              <p:cNvPr id="42" name="圆角矩形 27">
                <a:extLst>
                  <a:ext uri="{FF2B5EF4-FFF2-40B4-BE49-F238E27FC236}">
                    <a16:creationId xmlns:a16="http://schemas.microsoft.com/office/drawing/2014/main" id="{27117D37-45D5-E4D3-6A39-85D2964E83EE}"/>
                  </a:ext>
                </a:extLst>
              </p:cNvPr>
              <p:cNvSpPr/>
              <p:nvPr/>
            </p:nvSpPr>
            <p:spPr>
              <a:xfrm>
                <a:off x="1336246" y="3302000"/>
                <a:ext cx="2413000" cy="9906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思源黑体 CN"/>
                  <a:cs typeface="+mn-cs"/>
                </a:endParaRPr>
              </a:p>
            </p:txBody>
          </p:sp>
          <p:sp>
            <p:nvSpPr>
              <p:cNvPr id="43" name="圆角矩形 28">
                <a:extLst>
                  <a:ext uri="{FF2B5EF4-FFF2-40B4-BE49-F238E27FC236}">
                    <a16:creationId xmlns:a16="http://schemas.microsoft.com/office/drawing/2014/main" id="{F401C8CC-6A58-D256-410C-A36A5303FFD3}"/>
                  </a:ext>
                </a:extLst>
              </p:cNvPr>
              <p:cNvSpPr/>
              <p:nvPr/>
            </p:nvSpPr>
            <p:spPr>
              <a:xfrm>
                <a:off x="1386922" y="3378199"/>
                <a:ext cx="2308778" cy="858521"/>
              </a:xfrm>
              <a:prstGeom prst="roundRect">
                <a:avLst>
                  <a:gd name="adj" fmla="val 50000"/>
                </a:avLst>
              </a:prstGeom>
              <a:solidFill>
                <a:schemeClr val="bg1"/>
              </a:solidFill>
              <a:ln w="19050">
                <a:solidFill>
                  <a:srgbClr val="F26D1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思源黑体 CN"/>
                  <a:cs typeface="+mn-cs"/>
                </a:endParaRPr>
              </a:p>
            </p:txBody>
          </p:sp>
        </p:grpSp>
        <p:sp>
          <p:nvSpPr>
            <p:cNvPr id="41" name="文本框 40">
              <a:extLst>
                <a:ext uri="{FF2B5EF4-FFF2-40B4-BE49-F238E27FC236}">
                  <a16:creationId xmlns:a16="http://schemas.microsoft.com/office/drawing/2014/main" id="{AC7EB92A-6D9C-B0C5-B0C8-2310E572E608}"/>
                </a:ext>
              </a:extLst>
            </p:cNvPr>
            <p:cNvSpPr txBox="1"/>
            <p:nvPr/>
          </p:nvSpPr>
          <p:spPr>
            <a:xfrm>
              <a:off x="2632936" y="2813478"/>
              <a:ext cx="1266034" cy="68842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1"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Phần</a:t>
              </a:r>
              <a:r>
                <a:rPr kumimoji="0" lang="en-US" sz="4400" b="1" i="1"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1" i="1"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còn</a:t>
              </a:r>
              <a:r>
                <a:rPr kumimoji="0" lang="en-US" sz="4400" b="1" i="1"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1" i="1"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lại</a:t>
              </a:r>
              <a:endParaRPr kumimoji="0" lang="en-US" sz="4400" b="1" i="1"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endParaRPr>
            </a:p>
          </p:txBody>
        </p:sp>
      </p:grpSp>
      <p:pic>
        <p:nvPicPr>
          <p:cNvPr id="3" name="Picture 2"/>
          <p:cNvPicPr>
            <a:picLocks noChangeAspect="1"/>
          </p:cNvPicPr>
          <p:nvPr/>
        </p:nvPicPr>
        <p:blipFill>
          <a:blip r:embed="rId5">
            <a:extLst>
              <a:ext uri="{BEBA8EAE-BF5A-486C-A8C5-ECC9F3942E4B}">
                <a14:imgProps xmlns:a14="http://schemas.microsoft.com/office/drawing/2010/main">
                  <a14:imgLayer r:embed="rId6">
                    <a14:imgEffect>
                      <a14:backgroundRemoval t="1875" b="90000" l="9970" r="96375"/>
                    </a14:imgEffect>
                  </a14:imgLayer>
                </a14:imgProps>
              </a:ext>
            </a:extLst>
          </a:blip>
          <a:stretch>
            <a:fillRect/>
          </a:stretch>
        </p:blipFill>
        <p:spPr>
          <a:xfrm>
            <a:off x="8937955" y="1325356"/>
            <a:ext cx="1745473" cy="1687466"/>
          </a:xfrm>
          <a:prstGeom prst="rect">
            <a:avLst/>
          </a:prstGeom>
        </p:spPr>
      </p:pic>
      <p:pic>
        <p:nvPicPr>
          <p:cNvPr id="4" name="Picture 3"/>
          <p:cNvPicPr>
            <a:picLocks noChangeAspect="1"/>
          </p:cNvPicPr>
          <p:nvPr/>
        </p:nvPicPr>
        <p:blipFill>
          <a:blip r:embed="rId7">
            <a:extLst>
              <a:ext uri="{BEBA8EAE-BF5A-486C-A8C5-ECC9F3942E4B}">
                <a14:imgProps xmlns:a14="http://schemas.microsoft.com/office/drawing/2010/main">
                  <a14:imgLayer r:embed="rId8">
                    <a14:imgEffect>
                      <a14:backgroundRemoval t="9921" b="99603" l="9926" r="89706"/>
                    </a14:imgEffect>
                  </a14:imgLayer>
                </a14:imgProps>
              </a:ext>
            </a:extLst>
          </a:blip>
          <a:stretch>
            <a:fillRect/>
          </a:stretch>
        </p:blipFill>
        <p:spPr>
          <a:xfrm>
            <a:off x="1145779" y="3174726"/>
            <a:ext cx="1587594" cy="1470859"/>
          </a:xfrm>
          <a:prstGeom prst="rect">
            <a:avLst/>
          </a:prstGeom>
        </p:spPr>
      </p:pic>
      <p:pic>
        <p:nvPicPr>
          <p:cNvPr id="5" name="Picture 4"/>
          <p:cNvPicPr>
            <a:picLocks noChangeAspect="1"/>
          </p:cNvPicPr>
          <p:nvPr/>
        </p:nvPicPr>
        <p:blipFill>
          <a:blip r:embed="rId9">
            <a:extLst>
              <a:ext uri="{BEBA8EAE-BF5A-486C-A8C5-ECC9F3942E4B}">
                <a14:imgProps xmlns:a14="http://schemas.microsoft.com/office/drawing/2010/main">
                  <a14:imgLayer r:embed="rId10">
                    <a14:imgEffect>
                      <a14:backgroundRemoval t="9677" b="100000" l="9747" r="89892"/>
                    </a14:imgEffect>
                  </a14:imgLayer>
                </a14:imgProps>
              </a:ext>
            </a:extLst>
          </a:blip>
          <a:stretch>
            <a:fillRect/>
          </a:stretch>
        </p:blipFill>
        <p:spPr>
          <a:xfrm>
            <a:off x="9158077" y="4463722"/>
            <a:ext cx="1721101" cy="1540914"/>
          </a:xfrm>
          <a:prstGeom prst="rect">
            <a:avLst/>
          </a:prstGeom>
        </p:spPr>
      </p:pic>
      <p:sp>
        <p:nvSpPr>
          <p:cNvPr id="6" name="Oval 5"/>
          <p:cNvSpPr/>
          <p:nvPr/>
        </p:nvSpPr>
        <p:spPr>
          <a:xfrm>
            <a:off x="1090884" y="1733010"/>
            <a:ext cx="946910" cy="953601"/>
          </a:xfrm>
          <a:prstGeom prst="ellipse">
            <a:avLst/>
          </a:prstGeom>
          <a:solidFill>
            <a:schemeClr val="accent4">
              <a:lumMod val="20000"/>
              <a:lumOff val="80000"/>
            </a:schemeClr>
          </a:solidFill>
          <a:ln w="28575">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ED7D31">
                    <a:lumMod val="75000"/>
                  </a:srgbClr>
                </a:solidFill>
                <a:effectLst/>
                <a:uLnTx/>
                <a:uFillTx/>
                <a:latin typeface="SVN-Yahoo" panose="02040603050506020204" pitchFamily="18" charset="0"/>
                <a:cs typeface="+mn-cs"/>
              </a:rPr>
              <a:t>1</a:t>
            </a:r>
          </a:p>
        </p:txBody>
      </p:sp>
      <p:sp>
        <p:nvSpPr>
          <p:cNvPr id="37" name="Oval 36"/>
          <p:cNvSpPr/>
          <p:nvPr/>
        </p:nvSpPr>
        <p:spPr>
          <a:xfrm>
            <a:off x="10809387" y="3290929"/>
            <a:ext cx="946910" cy="953601"/>
          </a:xfrm>
          <a:prstGeom prst="ellipse">
            <a:avLst/>
          </a:prstGeom>
          <a:solidFill>
            <a:schemeClr val="accent4">
              <a:lumMod val="20000"/>
              <a:lumOff val="80000"/>
            </a:schemeClr>
          </a:solidFill>
          <a:ln w="28575">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ED7D31">
                    <a:lumMod val="75000"/>
                  </a:srgbClr>
                </a:solidFill>
                <a:effectLst/>
                <a:uLnTx/>
                <a:uFillTx/>
                <a:latin typeface="SVN-Yahoo" panose="02040603050506020204" pitchFamily="18" charset="0"/>
                <a:cs typeface="+mn-cs"/>
              </a:rPr>
              <a:t>2</a:t>
            </a:r>
          </a:p>
        </p:txBody>
      </p:sp>
      <p:sp>
        <p:nvSpPr>
          <p:cNvPr id="38" name="Oval 37"/>
          <p:cNvSpPr/>
          <p:nvPr/>
        </p:nvSpPr>
        <p:spPr>
          <a:xfrm>
            <a:off x="1878838" y="4904304"/>
            <a:ext cx="946910" cy="953601"/>
          </a:xfrm>
          <a:prstGeom prst="ellipse">
            <a:avLst/>
          </a:prstGeom>
          <a:solidFill>
            <a:schemeClr val="accent4">
              <a:lumMod val="20000"/>
              <a:lumOff val="80000"/>
            </a:schemeClr>
          </a:solidFill>
          <a:ln w="28575">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ED7D31">
                    <a:lumMod val="75000"/>
                  </a:srgbClr>
                </a:solidFill>
                <a:effectLst/>
                <a:uLnTx/>
                <a:uFillTx/>
                <a:latin typeface="SVN-Yahoo" panose="02040603050506020204" pitchFamily="18" charset="0"/>
                <a:cs typeface="+mn-cs"/>
              </a:rPr>
              <a:t>3</a:t>
            </a:r>
          </a:p>
        </p:txBody>
      </p:sp>
      <p:sp>
        <p:nvSpPr>
          <p:cNvPr id="35" name="文本框 11">
            <a:extLst>
              <a:ext uri="{FF2B5EF4-FFF2-40B4-BE49-F238E27FC236}">
                <a16:creationId xmlns:a16="http://schemas.microsoft.com/office/drawing/2014/main" id="{E0086DAA-FA01-B648-E485-B48AFC66FE8D}"/>
              </a:ext>
            </a:extLst>
          </p:cNvPr>
          <p:cNvSpPr txBox="1"/>
          <p:nvPr/>
        </p:nvSpPr>
        <p:spPr>
          <a:xfrm>
            <a:off x="1370416" y="565350"/>
            <a:ext cx="8943398" cy="120032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7200" b="0" i="0" u="none" strike="noStrike" kern="1200" cap="none" spc="0" normalizeH="0" baseline="0" noProof="0" dirty="0">
                <a:ln w="28575">
                  <a:solidFill>
                    <a:prstClr val="black"/>
                  </a:solidFill>
                </a:ln>
                <a:blipFill dpi="0" rotWithShape="1">
                  <a:blip r:embed="rId11">
                    <a:extLst>
                      <a:ext uri="{28A0092B-C50C-407E-A947-70E740481C1C}">
                        <a14:useLocalDpi xmlns:a14="http://schemas.microsoft.com/office/drawing/2010/main" val="0"/>
                      </a:ext>
                    </a:extLst>
                  </a:blip>
                  <a:srcRect/>
                  <a:stretch>
                    <a:fillRect/>
                  </a:stretch>
                </a:blipFill>
                <a:effectLst/>
                <a:uLnTx/>
                <a:uFillTx/>
                <a:latin typeface="SVN-Yahoo" panose="02040603050506020204" pitchFamily="18" charset="0"/>
                <a:ea typeface="胡晓波男神体" panose="02010600030101010101" pitchFamily="2" charset="-122"/>
                <a:cs typeface="胡晓波男神体" panose="02010600030101010101" pitchFamily="2" charset="-122"/>
              </a:rPr>
              <a:t>Chia  </a:t>
            </a:r>
            <a:r>
              <a:rPr kumimoji="0" lang="en-US" altLang="zh-CN" sz="7200" b="0" i="0" u="none" strike="noStrike" kern="1200" cap="none" spc="0" normalizeH="0" baseline="0" noProof="0" dirty="0" err="1">
                <a:ln w="28575">
                  <a:solidFill>
                    <a:prstClr val="black"/>
                  </a:solidFill>
                </a:ln>
                <a:blipFill dpi="0" rotWithShape="1">
                  <a:blip r:embed="rId11">
                    <a:extLst>
                      <a:ext uri="{28A0092B-C50C-407E-A947-70E740481C1C}">
                        <a14:useLocalDpi xmlns:a14="http://schemas.microsoft.com/office/drawing/2010/main" val="0"/>
                      </a:ext>
                    </a:extLst>
                  </a:blip>
                  <a:srcRect/>
                  <a:stretch>
                    <a:fillRect/>
                  </a:stretch>
                </a:blipFill>
                <a:effectLst/>
                <a:uLnTx/>
                <a:uFillTx/>
                <a:latin typeface="SVN-Yahoo" panose="02040603050506020204" pitchFamily="18" charset="0"/>
                <a:ea typeface="胡晓波男神体" panose="02010600030101010101" pitchFamily="2" charset="-122"/>
                <a:cs typeface="胡晓波男神体" panose="02010600030101010101" pitchFamily="2" charset="-122"/>
              </a:rPr>
              <a:t>đoạn</a:t>
            </a:r>
            <a:endParaRPr kumimoji="0" lang="zh-CN" altLang="en-US" sz="7200" b="0" i="0" u="none" strike="noStrike" kern="1200" cap="none" spc="0" normalizeH="0" baseline="0" noProof="0" dirty="0">
              <a:ln w="28575">
                <a:solidFill>
                  <a:prstClr val="black"/>
                </a:solidFill>
              </a:ln>
              <a:blipFill dpi="0" rotWithShape="1">
                <a:blip r:embed="rId11">
                  <a:extLst>
                    <a:ext uri="{28A0092B-C50C-407E-A947-70E740481C1C}">
                      <a14:useLocalDpi xmlns:a14="http://schemas.microsoft.com/office/drawing/2010/main" val="0"/>
                    </a:ext>
                  </a:extLst>
                </a:blip>
                <a:srcRect/>
                <a:stretch>
                  <a:fillRect/>
                </a:stretch>
              </a:blipFill>
              <a:effectLst/>
              <a:uLnTx/>
              <a:uFillTx/>
              <a:latin typeface="SVN-Yahoo" panose="02040603050506020204" pitchFamily="18" charset="0"/>
              <a:ea typeface="胡晓波男神体" panose="02010600030101010101" pitchFamily="2" charset="-122"/>
              <a:cs typeface="胡晓波男神体" panose="02010600030101010101" pitchFamily="2" charset="-122"/>
            </a:endParaRPr>
          </a:p>
        </p:txBody>
      </p:sp>
    </p:spTree>
    <p:extLst>
      <p:ext uri="{BB962C8B-B14F-4D97-AF65-F5344CB8AC3E}">
        <p14:creationId xmlns:p14="http://schemas.microsoft.com/office/powerpoint/2010/main" val="23112504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35"/>
                                        </p:tgtEl>
                                        <p:attrNameLst>
                                          <p:attrName>style.visibility</p:attrName>
                                        </p:attrNameLst>
                                      </p:cBhvr>
                                      <p:to>
                                        <p:strVal val="visible"/>
                                      </p:to>
                                    </p:set>
                                    <p:animEffect transition="in" filter="randombar(horizontal)">
                                      <p:cBhvr>
                                        <p:cTn id="14" dur="500"/>
                                        <p:tgtEl>
                                          <p:spTgt spid="3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childTnLst>
                          </p:cTn>
                        </p:par>
                        <p:par>
                          <p:cTn id="20" fill="hold">
                            <p:stCondLst>
                              <p:cond delay="500"/>
                            </p:stCondLst>
                            <p:childTnLst>
                              <p:par>
                                <p:cTn id="21" presetID="22" presetClass="entr" presetSubtype="8" fill="hold"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wipe(left)">
                                      <p:cBhvr>
                                        <p:cTn id="23" dur="500"/>
                                        <p:tgtEl>
                                          <p:spTgt spid="23"/>
                                        </p:tgtEl>
                                      </p:cBhvr>
                                    </p:animEffect>
                                  </p:childTnLst>
                                </p:cTn>
                              </p:par>
                            </p:childTnLst>
                          </p:cTn>
                        </p:par>
                        <p:par>
                          <p:cTn id="24" fill="hold">
                            <p:stCondLst>
                              <p:cond delay="1000"/>
                            </p:stCondLst>
                            <p:childTnLst>
                              <p:par>
                                <p:cTn id="25" presetID="22" presetClass="entr" presetSubtype="8"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ipe(right)">
                                      <p:cBhvr>
                                        <p:cTn id="32" dur="500"/>
                                        <p:tgtEl>
                                          <p:spTgt spid="4"/>
                                        </p:tgtEl>
                                      </p:cBhvr>
                                    </p:animEffect>
                                  </p:childTnLst>
                                </p:cTn>
                              </p:par>
                            </p:childTnLst>
                          </p:cTn>
                        </p:par>
                        <p:par>
                          <p:cTn id="33" fill="hold">
                            <p:stCondLst>
                              <p:cond delay="500"/>
                            </p:stCondLst>
                            <p:childTnLst>
                              <p:par>
                                <p:cTn id="34" presetID="22" presetClass="entr" presetSubtype="2" fill="hold"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wipe(right)">
                                      <p:cBhvr>
                                        <p:cTn id="36" dur="500"/>
                                        <p:tgtEl>
                                          <p:spTgt spid="28"/>
                                        </p:tgtEl>
                                      </p:cBhvr>
                                    </p:animEffect>
                                  </p:childTnLst>
                                </p:cTn>
                              </p:par>
                            </p:childTnLst>
                          </p:cTn>
                        </p:par>
                        <p:par>
                          <p:cTn id="37" fill="hold">
                            <p:stCondLst>
                              <p:cond delay="1000"/>
                            </p:stCondLst>
                            <p:childTnLst>
                              <p:par>
                                <p:cTn id="38" presetID="22" presetClass="entr" presetSubtype="2"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right)">
                                      <p:cBhvr>
                                        <p:cTn id="40" dur="500"/>
                                        <p:tgtEl>
                                          <p:spTgt spid="37"/>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wipe(left)">
                                      <p:cBhvr>
                                        <p:cTn id="45" dur="500"/>
                                        <p:tgtEl>
                                          <p:spTgt spid="38"/>
                                        </p:tgtEl>
                                      </p:cBhvr>
                                    </p:animEffect>
                                  </p:childTnLst>
                                </p:cTn>
                              </p:par>
                            </p:childTnLst>
                          </p:cTn>
                        </p:par>
                        <p:par>
                          <p:cTn id="46" fill="hold">
                            <p:stCondLst>
                              <p:cond delay="500"/>
                            </p:stCondLst>
                            <p:childTnLst>
                              <p:par>
                                <p:cTn id="47" presetID="22" presetClass="entr" presetSubtype="8" fill="hold" nodeType="after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wipe(left)">
                                      <p:cBhvr>
                                        <p:cTn id="49" dur="500"/>
                                        <p:tgtEl>
                                          <p:spTgt spid="33"/>
                                        </p:tgtEl>
                                      </p:cBhvr>
                                    </p:animEffect>
                                  </p:childTnLst>
                                </p:cTn>
                              </p:par>
                            </p:childTnLst>
                          </p:cTn>
                        </p:par>
                        <p:par>
                          <p:cTn id="50" fill="hold">
                            <p:stCondLst>
                              <p:cond delay="1000"/>
                            </p:stCondLst>
                            <p:childTnLst>
                              <p:par>
                                <p:cTn id="51" presetID="22" presetClass="entr" presetSubtype="8"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Effect transition="in" filter="wipe(left)">
                                      <p:cBhvr>
                                        <p:cTn id="5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37" grpId="0" animBg="1"/>
      <p:bldP spid="38" grpId="0" animBg="1"/>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a:extLst>
              <a:ext uri="{FF2B5EF4-FFF2-40B4-BE49-F238E27FC236}">
                <a16:creationId xmlns:a16="http://schemas.microsoft.com/office/drawing/2014/main" id="{37E0AC30-AEE3-408E-A76A-D6740BE711E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7915" b="85700"/>
          <a:stretch/>
        </p:blipFill>
        <p:spPr>
          <a:xfrm>
            <a:off x="0" y="0"/>
            <a:ext cx="4081670" cy="980661"/>
          </a:xfrm>
          <a:prstGeom prst="rect">
            <a:avLst/>
          </a:prstGeom>
        </p:spPr>
      </p:pic>
      <p:pic>
        <p:nvPicPr>
          <p:cNvPr id="17" name="图片 16">
            <a:extLst>
              <a:ext uri="{FF2B5EF4-FFF2-40B4-BE49-F238E27FC236}">
                <a16:creationId xmlns:a16="http://schemas.microsoft.com/office/drawing/2014/main" id="{38CA6394-FAC6-4CFB-9209-A30FAC903D8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2564" r="-636" b="85700"/>
          <a:stretch/>
        </p:blipFill>
        <p:spPr>
          <a:xfrm>
            <a:off x="6122792" y="-1"/>
            <a:ext cx="5632172" cy="980661"/>
          </a:xfrm>
          <a:prstGeom prst="rect">
            <a:avLst/>
          </a:prstGeom>
        </p:spPr>
      </p:pic>
      <p:pic>
        <p:nvPicPr>
          <p:cNvPr id="18" name="图片 17">
            <a:extLst>
              <a:ext uri="{FF2B5EF4-FFF2-40B4-BE49-F238E27FC236}">
                <a16:creationId xmlns:a16="http://schemas.microsoft.com/office/drawing/2014/main" id="{F4324FF9-FBC6-4822-BD36-A2F3554DFF6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71498"/>
          <a:stretch/>
        </p:blipFill>
        <p:spPr>
          <a:xfrm>
            <a:off x="24210" y="4399722"/>
            <a:ext cx="12197165" cy="2458278"/>
          </a:xfrm>
          <a:prstGeom prst="rect">
            <a:avLst/>
          </a:prstGeom>
        </p:spPr>
      </p:pic>
      <p:pic>
        <p:nvPicPr>
          <p:cNvPr id="21" name="图片 20">
            <a:extLst>
              <a:ext uri="{FF2B5EF4-FFF2-40B4-BE49-F238E27FC236}">
                <a16:creationId xmlns:a16="http://schemas.microsoft.com/office/drawing/2014/main" id="{835C98A5-BA12-4ED0-B08B-1573DC58287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7915" b="85700"/>
          <a:stretch/>
        </p:blipFill>
        <p:spPr>
          <a:xfrm>
            <a:off x="24210" y="0"/>
            <a:ext cx="4081670" cy="980661"/>
          </a:xfrm>
          <a:prstGeom prst="rect">
            <a:avLst/>
          </a:prstGeom>
        </p:spPr>
      </p:pic>
      <p:pic>
        <p:nvPicPr>
          <p:cNvPr id="22" name="图片 21">
            <a:extLst>
              <a:ext uri="{FF2B5EF4-FFF2-40B4-BE49-F238E27FC236}">
                <a16:creationId xmlns:a16="http://schemas.microsoft.com/office/drawing/2014/main" id="{67998B7F-35EB-436E-A190-D7B0FFCF0EC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2564" r="-636" b="85700"/>
          <a:stretch/>
        </p:blipFill>
        <p:spPr>
          <a:xfrm>
            <a:off x="6147002" y="-1"/>
            <a:ext cx="5632172" cy="980661"/>
          </a:xfrm>
          <a:prstGeom prst="rect">
            <a:avLst/>
          </a:prstGeom>
        </p:spPr>
      </p:pic>
      <p:grpSp>
        <p:nvGrpSpPr>
          <p:cNvPr id="23" name="组合 44">
            <a:extLst>
              <a:ext uri="{FF2B5EF4-FFF2-40B4-BE49-F238E27FC236}">
                <a16:creationId xmlns:a16="http://schemas.microsoft.com/office/drawing/2014/main" id="{85C56351-589F-3B5A-C21E-E426EBA15B27}"/>
              </a:ext>
            </a:extLst>
          </p:cNvPr>
          <p:cNvGrpSpPr/>
          <p:nvPr/>
        </p:nvGrpSpPr>
        <p:grpSpPr>
          <a:xfrm>
            <a:off x="961792" y="1590727"/>
            <a:ext cx="10268416" cy="4905374"/>
            <a:chOff x="2360277" y="2671669"/>
            <a:chExt cx="3603797" cy="3719918"/>
          </a:xfrm>
        </p:grpSpPr>
        <p:grpSp>
          <p:nvGrpSpPr>
            <p:cNvPr id="24" name="组合 30">
              <a:extLst>
                <a:ext uri="{FF2B5EF4-FFF2-40B4-BE49-F238E27FC236}">
                  <a16:creationId xmlns:a16="http://schemas.microsoft.com/office/drawing/2014/main" id="{AC793EE5-7FAD-D500-A931-1920EBC60A56}"/>
                </a:ext>
              </a:extLst>
            </p:cNvPr>
            <p:cNvGrpSpPr/>
            <p:nvPr/>
          </p:nvGrpSpPr>
          <p:grpSpPr>
            <a:xfrm>
              <a:off x="2360277" y="2671669"/>
              <a:ext cx="3603797" cy="3719918"/>
              <a:chOff x="1336246" y="3301999"/>
              <a:chExt cx="2814813" cy="4128200"/>
            </a:xfrm>
            <a:effectLst>
              <a:outerShdw blurRad="254000" sx="102000" sy="102000" algn="ctr" rotWithShape="0">
                <a:prstClr val="black">
                  <a:alpha val="25000"/>
                </a:prstClr>
              </a:outerShdw>
            </a:effectLst>
          </p:grpSpPr>
          <p:sp>
            <p:nvSpPr>
              <p:cNvPr id="26" name="圆角矩形 27">
                <a:extLst>
                  <a:ext uri="{FF2B5EF4-FFF2-40B4-BE49-F238E27FC236}">
                    <a16:creationId xmlns:a16="http://schemas.microsoft.com/office/drawing/2014/main" id="{305A463D-AEF9-6C58-5431-6E9B1E2356F6}"/>
                  </a:ext>
                </a:extLst>
              </p:cNvPr>
              <p:cNvSpPr/>
              <p:nvPr/>
            </p:nvSpPr>
            <p:spPr>
              <a:xfrm>
                <a:off x="1336246" y="3301999"/>
                <a:ext cx="2814813" cy="4128200"/>
              </a:xfrm>
              <a:prstGeom prst="roundRect">
                <a:avLst>
                  <a:gd name="adj" fmla="val 650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800" b="1" i="0" u="none" strike="noStrike" kern="1200" cap="none" spc="0" normalizeH="0" baseline="0" noProof="0" dirty="0">
                  <a:ln>
                    <a:noFill/>
                  </a:ln>
                  <a:solidFill>
                    <a:srgbClr val="00B050"/>
                  </a:solidFill>
                  <a:effectLst/>
                  <a:uLnTx/>
                  <a:uFillTx/>
                  <a:latin typeface="Cambria" panose="02040503050406030204" pitchFamily="18" charset="0"/>
                  <a:ea typeface="思源黑体 CN"/>
                  <a:cs typeface="+mn-cs"/>
                </a:endParaRPr>
              </a:p>
            </p:txBody>
          </p:sp>
          <p:sp>
            <p:nvSpPr>
              <p:cNvPr id="27" name="圆角矩形 28">
                <a:extLst>
                  <a:ext uri="{FF2B5EF4-FFF2-40B4-BE49-F238E27FC236}">
                    <a16:creationId xmlns:a16="http://schemas.microsoft.com/office/drawing/2014/main" id="{C7F9C397-E9BF-FAAA-364F-AE2A86E20D34}"/>
                  </a:ext>
                </a:extLst>
              </p:cNvPr>
              <p:cNvSpPr/>
              <p:nvPr/>
            </p:nvSpPr>
            <p:spPr>
              <a:xfrm>
                <a:off x="1386921" y="3540798"/>
                <a:ext cx="2692758" cy="3628762"/>
              </a:xfrm>
              <a:prstGeom prst="roundRect">
                <a:avLst>
                  <a:gd name="adj" fmla="val 12670"/>
                </a:avLst>
              </a:prstGeom>
              <a:solidFill>
                <a:schemeClr val="bg1"/>
              </a:solidFill>
              <a:ln w="1905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800" b="1" i="0" u="none" strike="noStrike" kern="1200" cap="none" spc="0" normalizeH="0" baseline="0" noProof="0" dirty="0">
                  <a:ln>
                    <a:noFill/>
                  </a:ln>
                  <a:solidFill>
                    <a:srgbClr val="00B050"/>
                  </a:solidFill>
                  <a:effectLst/>
                  <a:uLnTx/>
                  <a:uFillTx/>
                  <a:latin typeface="Cambria" panose="02040503050406030204" pitchFamily="18" charset="0"/>
                  <a:ea typeface="思源黑体 CN"/>
                  <a:cs typeface="+mn-cs"/>
                </a:endParaRPr>
              </a:p>
            </p:txBody>
          </p:sp>
        </p:grpSp>
        <p:sp>
          <p:nvSpPr>
            <p:cNvPr id="25" name="文本框 40">
              <a:extLst>
                <a:ext uri="{FF2B5EF4-FFF2-40B4-BE49-F238E27FC236}">
                  <a16:creationId xmlns:a16="http://schemas.microsoft.com/office/drawing/2014/main" id="{08C0AB92-8CFF-0402-0DEF-FDC8C6055AEC}"/>
                </a:ext>
              </a:extLst>
            </p:cNvPr>
            <p:cNvSpPr txBox="1"/>
            <p:nvPr/>
          </p:nvSpPr>
          <p:spPr>
            <a:xfrm>
              <a:off x="2487126" y="3086390"/>
              <a:ext cx="3323590" cy="322089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Và sáng nay, một nhành lan đã bung xòe rung rinh trong nắng sớm, mời gọi đàn bướm dập dìu xung quanh. </a:t>
              </a:r>
              <a:endParaRPr kumimoji="0" lang="en-US" sz="595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
        <p:nvSpPr>
          <p:cNvPr id="35" name="文本框 11">
            <a:extLst>
              <a:ext uri="{FF2B5EF4-FFF2-40B4-BE49-F238E27FC236}">
                <a16:creationId xmlns:a16="http://schemas.microsoft.com/office/drawing/2014/main" id="{E0086DAA-FA01-B648-E485-B48AFC66FE8D}"/>
              </a:ext>
            </a:extLst>
          </p:cNvPr>
          <p:cNvSpPr txBox="1"/>
          <p:nvPr/>
        </p:nvSpPr>
        <p:spPr>
          <a:xfrm>
            <a:off x="1675303" y="390398"/>
            <a:ext cx="8943398" cy="120032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7200" b="0" i="0" u="none" strike="noStrike" kern="1200" cap="none" spc="0" normalizeH="0" baseline="0" noProof="0" dirty="0" err="1">
                <a:ln w="28575">
                  <a:solidFill>
                    <a:prstClr val="black"/>
                  </a:solidFill>
                </a:ln>
                <a:blipFill dpi="0" rotWithShape="1">
                  <a:blip r:embed="rId5">
                    <a:extLst>
                      <a:ext uri="{28A0092B-C50C-407E-A947-70E740481C1C}">
                        <a14:useLocalDpi xmlns:a14="http://schemas.microsoft.com/office/drawing/2010/main" val="0"/>
                      </a:ext>
                    </a:extLst>
                  </a:blip>
                  <a:srcRect/>
                  <a:stretch>
                    <a:fillRect/>
                  </a:stretch>
                </a:blipFill>
                <a:effectLst/>
                <a:uLnTx/>
                <a:uFillTx/>
                <a:latin typeface="SVN-Yahoo" panose="02040603050506020204" pitchFamily="18" charset="0"/>
                <a:ea typeface="胡晓波男神体" panose="02010600030101010101" pitchFamily="2" charset="-122"/>
                <a:cs typeface="胡晓波男神体" panose="02010600030101010101" pitchFamily="2" charset="-122"/>
              </a:rPr>
              <a:t>Luyện</a:t>
            </a:r>
            <a:r>
              <a:rPr kumimoji="0" lang="en-US" altLang="zh-CN" sz="7200" b="0" i="0" u="none" strike="noStrike" kern="1200" cap="none" spc="0" normalizeH="0" baseline="0" noProof="0" dirty="0">
                <a:ln w="28575">
                  <a:solidFill>
                    <a:prstClr val="black"/>
                  </a:solidFill>
                </a:ln>
                <a:blipFill dpi="0" rotWithShape="1">
                  <a:blip r:embed="rId5">
                    <a:extLst>
                      <a:ext uri="{28A0092B-C50C-407E-A947-70E740481C1C}">
                        <a14:useLocalDpi xmlns:a14="http://schemas.microsoft.com/office/drawing/2010/main" val="0"/>
                      </a:ext>
                    </a:extLst>
                  </a:blip>
                  <a:srcRect/>
                  <a:stretch>
                    <a:fillRect/>
                  </a:stretch>
                </a:blipFill>
                <a:effectLst/>
                <a:uLnTx/>
                <a:uFillTx/>
                <a:latin typeface="SVN-Yahoo" panose="02040603050506020204" pitchFamily="18" charset="0"/>
                <a:ea typeface="胡晓波男神体" panose="02010600030101010101" pitchFamily="2" charset="-122"/>
                <a:cs typeface="胡晓波男神体" panose="02010600030101010101" pitchFamily="2" charset="-122"/>
              </a:rPr>
              <a:t> </a:t>
            </a:r>
            <a:r>
              <a:rPr kumimoji="0" lang="en-US" altLang="zh-CN" sz="7200" b="0" i="0" u="none" strike="noStrike" kern="1200" cap="none" spc="0" normalizeH="0" baseline="0" noProof="0" dirty="0" err="1">
                <a:ln w="28575">
                  <a:solidFill>
                    <a:prstClr val="black"/>
                  </a:solidFill>
                </a:ln>
                <a:blipFill dpi="0" rotWithShape="1">
                  <a:blip r:embed="rId5">
                    <a:extLst>
                      <a:ext uri="{28A0092B-C50C-407E-A947-70E740481C1C}">
                        <a14:useLocalDpi xmlns:a14="http://schemas.microsoft.com/office/drawing/2010/main" val="0"/>
                      </a:ext>
                    </a:extLst>
                  </a:blip>
                  <a:srcRect/>
                  <a:stretch>
                    <a:fillRect/>
                  </a:stretch>
                </a:blipFill>
                <a:effectLst/>
                <a:uLnTx/>
                <a:uFillTx/>
                <a:latin typeface="SVN-Yahoo" panose="02040603050506020204" pitchFamily="18" charset="0"/>
                <a:ea typeface="胡晓波男神体" panose="02010600030101010101" pitchFamily="2" charset="-122"/>
                <a:cs typeface="胡晓波男神体" panose="02010600030101010101" pitchFamily="2" charset="-122"/>
              </a:rPr>
              <a:t>đọc</a:t>
            </a:r>
            <a:r>
              <a:rPr kumimoji="0" lang="en-US" altLang="zh-CN" sz="7200" b="0" i="0" u="none" strike="noStrike" kern="1200" cap="none" spc="0" normalizeH="0" baseline="0" noProof="0" dirty="0">
                <a:ln w="28575">
                  <a:solidFill>
                    <a:prstClr val="black"/>
                  </a:solidFill>
                </a:ln>
                <a:blipFill dpi="0" rotWithShape="1">
                  <a:blip r:embed="rId5">
                    <a:extLst>
                      <a:ext uri="{28A0092B-C50C-407E-A947-70E740481C1C}">
                        <a14:useLocalDpi xmlns:a14="http://schemas.microsoft.com/office/drawing/2010/main" val="0"/>
                      </a:ext>
                    </a:extLst>
                  </a:blip>
                  <a:srcRect/>
                  <a:stretch>
                    <a:fillRect/>
                  </a:stretch>
                </a:blipFill>
                <a:effectLst/>
                <a:uLnTx/>
                <a:uFillTx/>
                <a:latin typeface="SVN-Yahoo" panose="02040603050506020204" pitchFamily="18" charset="0"/>
                <a:ea typeface="胡晓波男神体" panose="02010600030101010101" pitchFamily="2" charset="-122"/>
                <a:cs typeface="胡晓波男神体" panose="02010600030101010101" pitchFamily="2" charset="-122"/>
              </a:rPr>
              <a:t> </a:t>
            </a:r>
            <a:r>
              <a:rPr kumimoji="0" lang="en-US" altLang="zh-CN" sz="7200" b="0" i="0" u="none" strike="noStrike" kern="1200" cap="none" spc="0" normalizeH="0" baseline="0" noProof="0" dirty="0" err="1">
                <a:ln w="28575">
                  <a:solidFill>
                    <a:prstClr val="black"/>
                  </a:solidFill>
                </a:ln>
                <a:blipFill dpi="0" rotWithShape="1">
                  <a:blip r:embed="rId5">
                    <a:extLst>
                      <a:ext uri="{28A0092B-C50C-407E-A947-70E740481C1C}">
                        <a14:useLocalDpi xmlns:a14="http://schemas.microsoft.com/office/drawing/2010/main" val="0"/>
                      </a:ext>
                    </a:extLst>
                  </a:blip>
                  <a:srcRect/>
                  <a:stretch>
                    <a:fillRect/>
                  </a:stretch>
                </a:blipFill>
                <a:effectLst/>
                <a:uLnTx/>
                <a:uFillTx/>
                <a:latin typeface="SVN-Yahoo" panose="02040603050506020204" pitchFamily="18" charset="0"/>
                <a:ea typeface="胡晓波男神体" panose="02010600030101010101" pitchFamily="2" charset="-122"/>
                <a:cs typeface="胡晓波男神体" panose="02010600030101010101" pitchFamily="2" charset="-122"/>
              </a:rPr>
              <a:t>câu</a:t>
            </a:r>
            <a:endParaRPr kumimoji="0" lang="zh-CN" altLang="en-US" sz="7200" b="0" i="0" u="none" strike="noStrike" kern="1200" cap="none" spc="0" normalizeH="0" baseline="0" noProof="0" dirty="0">
              <a:ln w="28575">
                <a:solidFill>
                  <a:prstClr val="black"/>
                </a:solidFill>
              </a:ln>
              <a:blipFill dpi="0" rotWithShape="1">
                <a:blip r:embed="rId5">
                  <a:extLst>
                    <a:ext uri="{28A0092B-C50C-407E-A947-70E740481C1C}">
                      <a14:useLocalDpi xmlns:a14="http://schemas.microsoft.com/office/drawing/2010/main" val="0"/>
                    </a:ext>
                  </a:extLst>
                </a:blip>
                <a:srcRect/>
                <a:stretch>
                  <a:fillRect/>
                </a:stretch>
              </a:blipFill>
              <a:effectLst/>
              <a:uLnTx/>
              <a:uFillTx/>
              <a:latin typeface="SVN-Yahoo" panose="02040603050506020204" pitchFamily="18" charset="0"/>
              <a:ea typeface="胡晓波男神体" panose="02010600030101010101" pitchFamily="2" charset="-122"/>
              <a:cs typeface="胡晓波男神体" panose="02010600030101010101" pitchFamily="2" charset="-122"/>
            </a:endParaRPr>
          </a:p>
        </p:txBody>
      </p:sp>
      <p:cxnSp>
        <p:nvCxnSpPr>
          <p:cNvPr id="3" name="Straight Connector 2">
            <a:extLst>
              <a:ext uri="{FF2B5EF4-FFF2-40B4-BE49-F238E27FC236}">
                <a16:creationId xmlns:a16="http://schemas.microsoft.com/office/drawing/2014/main" id="{9B231AB5-9F0C-81B2-1005-06C4D7134CBD}"/>
              </a:ext>
            </a:extLst>
          </p:cNvPr>
          <p:cNvCxnSpPr/>
          <p:nvPr/>
        </p:nvCxnSpPr>
        <p:spPr>
          <a:xfrm flipH="1">
            <a:off x="6846570" y="2205990"/>
            <a:ext cx="182880" cy="74295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4" name="Straight Connector 3">
            <a:extLst>
              <a:ext uri="{FF2B5EF4-FFF2-40B4-BE49-F238E27FC236}">
                <a16:creationId xmlns:a16="http://schemas.microsoft.com/office/drawing/2014/main" id="{3F6282FD-5DDA-09A8-C240-3FB4AC351E50}"/>
              </a:ext>
            </a:extLst>
          </p:cNvPr>
          <p:cNvCxnSpPr/>
          <p:nvPr/>
        </p:nvCxnSpPr>
        <p:spPr>
          <a:xfrm flipH="1">
            <a:off x="6663690" y="3852839"/>
            <a:ext cx="182880" cy="74295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5" name="Straight Connector 4">
            <a:extLst>
              <a:ext uri="{FF2B5EF4-FFF2-40B4-BE49-F238E27FC236}">
                <a16:creationId xmlns:a16="http://schemas.microsoft.com/office/drawing/2014/main" id="{2DB457B6-F15C-F54E-A94A-7D1E6FB2741C}"/>
              </a:ext>
            </a:extLst>
          </p:cNvPr>
          <p:cNvCxnSpPr/>
          <p:nvPr/>
        </p:nvCxnSpPr>
        <p:spPr>
          <a:xfrm flipH="1">
            <a:off x="9865404" y="4584921"/>
            <a:ext cx="182880" cy="74295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6" name="Straight Connector 5">
            <a:extLst>
              <a:ext uri="{FF2B5EF4-FFF2-40B4-BE49-F238E27FC236}">
                <a16:creationId xmlns:a16="http://schemas.microsoft.com/office/drawing/2014/main" id="{36CECCFD-53E3-B1E7-D0A7-36F5AE4B4284}"/>
              </a:ext>
            </a:extLst>
          </p:cNvPr>
          <p:cNvCxnSpPr/>
          <p:nvPr/>
        </p:nvCxnSpPr>
        <p:spPr>
          <a:xfrm flipH="1">
            <a:off x="9956844" y="4595789"/>
            <a:ext cx="182880" cy="74295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7" name="Straight Connector 6">
            <a:extLst>
              <a:ext uri="{FF2B5EF4-FFF2-40B4-BE49-F238E27FC236}">
                <a16:creationId xmlns:a16="http://schemas.microsoft.com/office/drawing/2014/main" id="{FD74FCB1-20D1-4AC0-5FCD-69C2E7077520}"/>
              </a:ext>
            </a:extLst>
          </p:cNvPr>
          <p:cNvCxnSpPr/>
          <p:nvPr/>
        </p:nvCxnSpPr>
        <p:spPr>
          <a:xfrm flipH="1">
            <a:off x="7156494" y="3010330"/>
            <a:ext cx="182880" cy="74295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9437120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randombar(horizontal)">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left)">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1000"/>
                                        <p:tgtEl>
                                          <p:spTgt spid="4"/>
                                        </p:tgtEl>
                                      </p:cBhvr>
                                    </p:animEffect>
                                    <p:anim calcmode="lin" valueType="num">
                                      <p:cBhvr>
                                        <p:cTn id="28" dur="1000" fill="hold"/>
                                        <p:tgtEl>
                                          <p:spTgt spid="4"/>
                                        </p:tgtEl>
                                        <p:attrNameLst>
                                          <p:attrName>ppt_x</p:attrName>
                                        </p:attrNameLst>
                                      </p:cBhvr>
                                      <p:tavLst>
                                        <p:tav tm="0">
                                          <p:val>
                                            <p:strVal val="#ppt_x"/>
                                          </p:val>
                                        </p:tav>
                                        <p:tav tm="100000">
                                          <p:val>
                                            <p:strVal val="#ppt_x"/>
                                          </p:val>
                                        </p:tav>
                                      </p:tavLst>
                                    </p:anim>
                                    <p:anim calcmode="lin" valueType="num">
                                      <p:cBhvr>
                                        <p:cTn id="29" dur="1000" fill="hold"/>
                                        <p:tgtEl>
                                          <p:spTgt spid="4"/>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1000"/>
                                        <p:tgtEl>
                                          <p:spTgt spid="5"/>
                                        </p:tgtEl>
                                      </p:cBhvr>
                                    </p:animEffect>
                                    <p:anim calcmode="lin" valueType="num">
                                      <p:cBhvr>
                                        <p:cTn id="38" dur="1000" fill="hold"/>
                                        <p:tgtEl>
                                          <p:spTgt spid="5"/>
                                        </p:tgtEl>
                                        <p:attrNameLst>
                                          <p:attrName>ppt_x</p:attrName>
                                        </p:attrNameLst>
                                      </p:cBhvr>
                                      <p:tavLst>
                                        <p:tav tm="0">
                                          <p:val>
                                            <p:strVal val="#ppt_x"/>
                                          </p:val>
                                        </p:tav>
                                        <p:tav tm="100000">
                                          <p:val>
                                            <p:strVal val="#ppt_x"/>
                                          </p:val>
                                        </p:tav>
                                      </p:tavLst>
                                    </p:anim>
                                    <p:anim calcmode="lin" valueType="num">
                                      <p:cBhvr>
                                        <p:cTn id="3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a:extLst>
              <a:ext uri="{FF2B5EF4-FFF2-40B4-BE49-F238E27FC236}">
                <a16:creationId xmlns:a16="http://schemas.microsoft.com/office/drawing/2014/main" id="{C2ECFF84-9237-0429-1B6F-2448DC0BB7E2}"/>
              </a:ext>
            </a:extLst>
          </p:cNvPr>
          <p:cNvGrpSpPr/>
          <p:nvPr/>
        </p:nvGrpSpPr>
        <p:grpSpPr>
          <a:xfrm>
            <a:off x="1293400" y="1147130"/>
            <a:ext cx="9059221" cy="4178376"/>
            <a:chOff x="1365617" y="2613362"/>
            <a:chExt cx="4834678" cy="1311960"/>
          </a:xfrm>
        </p:grpSpPr>
        <p:sp>
          <p:nvSpPr>
            <p:cNvPr id="2" name="矩形: 圆角 1">
              <a:extLst>
                <a:ext uri="{FF2B5EF4-FFF2-40B4-BE49-F238E27FC236}">
                  <a16:creationId xmlns:a16="http://schemas.microsoft.com/office/drawing/2014/main" id="{90C12816-B30E-8912-F43D-862C1FE20432}"/>
                </a:ext>
              </a:extLst>
            </p:cNvPr>
            <p:cNvSpPr/>
            <p:nvPr/>
          </p:nvSpPr>
          <p:spPr>
            <a:xfrm>
              <a:off x="2234078" y="2613362"/>
              <a:ext cx="3966217" cy="1311960"/>
            </a:xfrm>
            <a:prstGeom prst="roundRect">
              <a:avLst>
                <a:gd name="adj" fmla="val 17635"/>
              </a:avLst>
            </a:prstGeom>
            <a:solidFill>
              <a:schemeClr val="bg1"/>
            </a:solidFill>
            <a:ln w="5715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0" name="矩形: 圆角 9">
              <a:extLst>
                <a:ext uri="{FF2B5EF4-FFF2-40B4-BE49-F238E27FC236}">
                  <a16:creationId xmlns:a16="http://schemas.microsoft.com/office/drawing/2014/main" id="{6D0B8747-9E79-2684-B352-7E04693FC0C0}"/>
                </a:ext>
              </a:extLst>
            </p:cNvPr>
            <p:cNvSpPr/>
            <p:nvPr/>
          </p:nvSpPr>
          <p:spPr>
            <a:xfrm>
              <a:off x="1365617" y="2992710"/>
              <a:ext cx="1080489" cy="553264"/>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9600" b="0" i="0" u="none" strike="noStrike" kern="1200" cap="none" spc="0" normalizeH="0" baseline="0" noProof="0" dirty="0">
                  <a:ln>
                    <a:solidFill>
                      <a:prstClr val="black"/>
                    </a:solidFill>
                  </a:ln>
                  <a:solidFill>
                    <a:prstClr val="white"/>
                  </a:solidFill>
                  <a:effectLst/>
                  <a:uLnTx/>
                  <a:uFillTx/>
                  <a:latin typeface="Forte" panose="03060902040502070203" pitchFamily="66" charset="0"/>
                  <a:ea typeface="胡晓波男神体" panose="02010600030101010101" pitchFamily="2" charset="-122"/>
                  <a:cs typeface="胡晓波男神体" panose="02010600030101010101" pitchFamily="2" charset="-122"/>
                </a:rPr>
                <a:t>03</a:t>
              </a:r>
              <a:endParaRPr kumimoji="0" lang="zh-CN" altLang="en-US" sz="9600" b="0" i="0" u="none" strike="noStrike" kern="1200" cap="none" spc="0" normalizeH="0" baseline="0" noProof="0" dirty="0">
                <a:ln>
                  <a:solidFill>
                    <a:prstClr val="black"/>
                  </a:solidFill>
                </a:ln>
                <a:solidFill>
                  <a:prstClr val="white"/>
                </a:solidFill>
                <a:effectLst/>
                <a:uLnTx/>
                <a:uFillTx/>
                <a:latin typeface="Forte" panose="03060902040502070203" pitchFamily="66" charset="0"/>
                <a:ea typeface="胡晓波男神体" panose="02010600030101010101" pitchFamily="2" charset="-122"/>
                <a:cs typeface="胡晓波男神体" panose="02010600030101010101" pitchFamily="2" charset="-122"/>
              </a:endParaRPr>
            </a:p>
          </p:txBody>
        </p:sp>
        <p:sp>
          <p:nvSpPr>
            <p:cNvPr id="12" name="文本框 11">
              <a:extLst>
                <a:ext uri="{FF2B5EF4-FFF2-40B4-BE49-F238E27FC236}">
                  <a16:creationId xmlns:a16="http://schemas.microsoft.com/office/drawing/2014/main" id="{E0086DAA-FA01-B648-E485-B48AFC66FE8D}"/>
                </a:ext>
              </a:extLst>
            </p:cNvPr>
            <p:cNvSpPr txBox="1"/>
            <p:nvPr/>
          </p:nvSpPr>
          <p:spPr>
            <a:xfrm>
              <a:off x="2446106" y="2790983"/>
              <a:ext cx="3370538" cy="95671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9600" b="0" i="0" u="none" strike="noStrike" kern="1200" cap="none" spc="0" normalizeH="0" baseline="0" noProof="0" dirty="0" err="1">
                  <a:ln>
                    <a:solidFill>
                      <a:prstClr val="black"/>
                    </a:solidFill>
                  </a:ln>
                  <a:solidFill>
                    <a:srgbClr val="FF0000"/>
                  </a:solidFill>
                  <a:effectLst/>
                  <a:uLnTx/>
                  <a:uFillTx/>
                  <a:latin typeface="Segoe UI Black" panose="020B0A02040204020203" pitchFamily="34" charset="0"/>
                  <a:ea typeface="Segoe UI Black" panose="020B0A02040204020203" pitchFamily="34" charset="0"/>
                  <a:cs typeface="胡晓波男神体" panose="02010600030101010101" pitchFamily="2" charset="-122"/>
                </a:rPr>
                <a:t>Trả</a:t>
              </a:r>
              <a:r>
                <a:rPr kumimoji="0" lang="en-US" altLang="zh-CN" sz="9600" b="0" i="0" u="none" strike="noStrike" kern="1200" cap="none" spc="0" normalizeH="0" baseline="0" noProof="0" dirty="0">
                  <a:ln>
                    <a:solidFill>
                      <a:prstClr val="black"/>
                    </a:solidFill>
                  </a:ln>
                  <a:solidFill>
                    <a:srgbClr val="FF0000"/>
                  </a:solidFill>
                  <a:effectLst/>
                  <a:uLnTx/>
                  <a:uFillTx/>
                  <a:latin typeface="Segoe UI Black" panose="020B0A02040204020203" pitchFamily="34" charset="0"/>
                  <a:ea typeface="Segoe UI Black" panose="020B0A02040204020203" pitchFamily="34" charset="0"/>
                  <a:cs typeface="胡晓波男神体" panose="02010600030101010101" pitchFamily="2" charset="-122"/>
                </a:rPr>
                <a:t> </a:t>
              </a:r>
              <a:r>
                <a:rPr kumimoji="0" lang="en-US" altLang="zh-CN" sz="9600" b="0" i="0" u="none" strike="noStrike" kern="1200" cap="none" spc="0" normalizeH="0" baseline="0" noProof="0" dirty="0" err="1">
                  <a:ln>
                    <a:solidFill>
                      <a:prstClr val="black"/>
                    </a:solidFill>
                  </a:ln>
                  <a:solidFill>
                    <a:srgbClr val="FF0000"/>
                  </a:solidFill>
                  <a:effectLst/>
                  <a:uLnTx/>
                  <a:uFillTx/>
                  <a:latin typeface="Segoe UI Black" panose="020B0A02040204020203" pitchFamily="34" charset="0"/>
                  <a:ea typeface="Segoe UI Black" panose="020B0A02040204020203" pitchFamily="34" charset="0"/>
                  <a:cs typeface="胡晓波男神体" panose="02010600030101010101" pitchFamily="2" charset="-122"/>
                </a:rPr>
                <a:t>lời</a:t>
              </a:r>
              <a:r>
                <a:rPr kumimoji="0" lang="en-US" altLang="zh-CN" sz="9600" b="0" i="0" u="none" strike="noStrike" kern="1200" cap="none" spc="0" normalizeH="0" baseline="0" noProof="0" dirty="0">
                  <a:ln>
                    <a:solidFill>
                      <a:prstClr val="black"/>
                    </a:solidFill>
                  </a:ln>
                  <a:solidFill>
                    <a:srgbClr val="FF0000"/>
                  </a:solidFill>
                  <a:effectLst/>
                  <a:uLnTx/>
                  <a:uFillTx/>
                  <a:latin typeface="Segoe UI Black" panose="020B0A02040204020203" pitchFamily="34" charset="0"/>
                  <a:ea typeface="Segoe UI Black" panose="020B0A02040204020203" pitchFamily="34" charset="0"/>
                  <a:cs typeface="胡晓波男神体" panose="02010600030101010101" pitchFamily="2" charset="-122"/>
                </a:rPr>
                <a:t> </a:t>
              </a:r>
              <a:r>
                <a:rPr kumimoji="0" lang="en-US" altLang="zh-CN" sz="9600" b="0" i="0" u="none" strike="noStrike" kern="1200" cap="none" spc="0" normalizeH="0" baseline="0" noProof="0" dirty="0" err="1">
                  <a:ln>
                    <a:solidFill>
                      <a:prstClr val="black"/>
                    </a:solidFill>
                  </a:ln>
                  <a:solidFill>
                    <a:srgbClr val="FF0000"/>
                  </a:solidFill>
                  <a:effectLst/>
                  <a:uLnTx/>
                  <a:uFillTx/>
                  <a:latin typeface="Segoe UI Black" panose="020B0A02040204020203" pitchFamily="34" charset="0"/>
                  <a:ea typeface="Segoe UI Black" panose="020B0A02040204020203" pitchFamily="34" charset="0"/>
                  <a:cs typeface="胡晓波男神体" panose="02010600030101010101" pitchFamily="2" charset="-122"/>
                </a:rPr>
                <a:t>câu</a:t>
              </a:r>
              <a:r>
                <a:rPr kumimoji="0" lang="en-US" altLang="zh-CN" sz="9600" b="0" i="0" u="none" strike="noStrike" kern="1200" cap="none" spc="0" normalizeH="0" baseline="0" noProof="0" dirty="0">
                  <a:ln>
                    <a:solidFill>
                      <a:prstClr val="black"/>
                    </a:solidFill>
                  </a:ln>
                  <a:solidFill>
                    <a:srgbClr val="FF0000"/>
                  </a:solidFill>
                  <a:effectLst/>
                  <a:uLnTx/>
                  <a:uFillTx/>
                  <a:latin typeface="Segoe UI Black" panose="020B0A02040204020203" pitchFamily="34" charset="0"/>
                  <a:ea typeface="Segoe UI Black" panose="020B0A02040204020203" pitchFamily="34" charset="0"/>
                  <a:cs typeface="胡晓波男神体" panose="02010600030101010101" pitchFamily="2" charset="-122"/>
                </a:rPr>
                <a:t> </a:t>
              </a:r>
              <a:r>
                <a:rPr kumimoji="0" lang="en-US" altLang="zh-CN" sz="9600" b="0" i="0" u="none" strike="noStrike" kern="1200" cap="none" spc="0" normalizeH="0" baseline="0" noProof="0" dirty="0" err="1">
                  <a:ln>
                    <a:solidFill>
                      <a:prstClr val="black"/>
                    </a:solidFill>
                  </a:ln>
                  <a:solidFill>
                    <a:srgbClr val="FF0000"/>
                  </a:solidFill>
                  <a:effectLst/>
                  <a:uLnTx/>
                  <a:uFillTx/>
                  <a:latin typeface="Segoe UI Black" panose="020B0A02040204020203" pitchFamily="34" charset="0"/>
                  <a:ea typeface="Segoe UI Black" panose="020B0A02040204020203" pitchFamily="34" charset="0"/>
                  <a:cs typeface="胡晓波男神体" panose="02010600030101010101" pitchFamily="2" charset="-122"/>
                </a:rPr>
                <a:t>hỏi</a:t>
              </a:r>
              <a:endParaRPr kumimoji="0" lang="zh-CN" altLang="en-US" sz="9600" b="0" i="0" u="none" strike="noStrike" kern="1200" cap="none" spc="0" normalizeH="0" baseline="0" noProof="0" dirty="0">
                <a:ln>
                  <a:solidFill>
                    <a:prstClr val="black"/>
                  </a:solidFill>
                </a:ln>
                <a:solidFill>
                  <a:srgbClr val="FF0000"/>
                </a:solidFill>
                <a:effectLst/>
                <a:uLnTx/>
                <a:uFillTx/>
                <a:latin typeface="Segoe UI Black" panose="020B0A02040204020203" pitchFamily="34" charset="0"/>
                <a:ea typeface="胡晓波男神体" panose="02010600030101010101" pitchFamily="2" charset="-122"/>
                <a:cs typeface="胡晓波男神体" panose="02010600030101010101" pitchFamily="2" charset="-122"/>
              </a:endParaRPr>
            </a:p>
          </p:txBody>
        </p:sp>
      </p:grpSp>
      <p:pic>
        <p:nvPicPr>
          <p:cNvPr id="40" name="图片 39">
            <a:extLst>
              <a:ext uri="{FF2B5EF4-FFF2-40B4-BE49-F238E27FC236}">
                <a16:creationId xmlns:a16="http://schemas.microsoft.com/office/drawing/2014/main" id="{F2AEEF1F-EBAE-D983-66AD-706B7E3E906E}"/>
              </a:ext>
            </a:extLst>
          </p:cNvPr>
          <p:cNvPicPr>
            <a:picLocks noChangeAspect="1"/>
          </p:cNvPicPr>
          <p:nvPr/>
        </p:nvPicPr>
        <p:blipFill rotWithShape="1">
          <a:blip r:embed="rId2">
            <a:extLst>
              <a:ext uri="{28A0092B-C50C-407E-A947-70E740481C1C}">
                <a14:useLocalDpi xmlns:a14="http://schemas.microsoft.com/office/drawing/2010/main" val="0"/>
              </a:ext>
            </a:extLst>
          </a:blip>
          <a:srcRect l="52260" t="31979" r="39931" b="53248"/>
          <a:stretch/>
        </p:blipFill>
        <p:spPr>
          <a:xfrm>
            <a:off x="10094040" y="1566991"/>
            <a:ext cx="1044105" cy="874505"/>
          </a:xfrm>
          <a:custGeom>
            <a:avLst/>
            <a:gdLst>
              <a:gd name="connsiteX0" fmla="*/ 0 w 1955800"/>
              <a:gd name="connsiteY0" fmla="*/ 0 h 1638108"/>
              <a:gd name="connsiteX1" fmla="*/ 1955800 w 1955800"/>
              <a:gd name="connsiteY1" fmla="*/ 0 h 1638108"/>
              <a:gd name="connsiteX2" fmla="*/ 1955800 w 1955800"/>
              <a:gd name="connsiteY2" fmla="*/ 1397871 h 1638108"/>
              <a:gd name="connsiteX3" fmla="*/ 1601820 w 1955800"/>
              <a:gd name="connsiteY3" fmla="*/ 1397871 h 1638108"/>
              <a:gd name="connsiteX4" fmla="*/ 1601820 w 1955800"/>
              <a:gd name="connsiteY4" fmla="*/ 1638108 h 1638108"/>
              <a:gd name="connsiteX5" fmla="*/ 0 w 1955800"/>
              <a:gd name="connsiteY5" fmla="*/ 1638108 h 1638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5800" h="1638108">
                <a:moveTo>
                  <a:pt x="0" y="0"/>
                </a:moveTo>
                <a:lnTo>
                  <a:pt x="1955800" y="0"/>
                </a:lnTo>
                <a:lnTo>
                  <a:pt x="1955800" y="1397871"/>
                </a:lnTo>
                <a:lnTo>
                  <a:pt x="1601820" y="1397871"/>
                </a:lnTo>
                <a:lnTo>
                  <a:pt x="1601820" y="1638108"/>
                </a:lnTo>
                <a:lnTo>
                  <a:pt x="0" y="1638108"/>
                </a:lnTo>
                <a:close/>
              </a:path>
            </a:pathLst>
          </a:custGeom>
        </p:spPr>
      </p:pic>
    </p:spTree>
    <p:extLst>
      <p:ext uri="{BB962C8B-B14F-4D97-AF65-F5344CB8AC3E}">
        <p14:creationId xmlns:p14="http://schemas.microsoft.com/office/powerpoint/2010/main" val="23621823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30ydlyk0">
      <a:majorFont>
        <a:latin typeface="字魂27号-布丁体" panose="020F0302020204030204"/>
        <a:ea typeface="字魂27号-布丁体"/>
        <a:cs typeface=""/>
      </a:majorFont>
      <a:minorFont>
        <a:latin typeface="字魂27号-布丁体" panose="020F0502020204030204"/>
        <a:ea typeface="字魂27号-布丁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108</TotalTime>
  <Words>754</Words>
  <Application>Microsoft Office PowerPoint</Application>
  <PresentationFormat>Widescreen</PresentationFormat>
  <Paragraphs>76</Paragraphs>
  <Slides>19</Slides>
  <Notes>9</Notes>
  <HiddenSlides>0</HiddenSlides>
  <MMClips>1</MMClips>
  <ScaleCrop>false</ScaleCrop>
  <HeadingPairs>
    <vt:vector size="6" baseType="variant">
      <vt:variant>
        <vt:lpstr>Fonts Used</vt:lpstr>
      </vt:variant>
      <vt:variant>
        <vt:i4>21</vt:i4>
      </vt:variant>
      <vt:variant>
        <vt:lpstr>Theme</vt:lpstr>
      </vt:variant>
      <vt:variant>
        <vt:i4>4</vt:i4>
      </vt:variant>
      <vt:variant>
        <vt:lpstr>Slide Titles</vt:lpstr>
      </vt:variant>
      <vt:variant>
        <vt:i4>19</vt:i4>
      </vt:variant>
    </vt:vector>
  </HeadingPairs>
  <TitlesOfParts>
    <vt:vector size="44" baseType="lpstr">
      <vt:lpstr>等线</vt:lpstr>
      <vt:lpstr>等线 Light</vt:lpstr>
      <vt:lpstr>宋体</vt:lpstr>
      <vt:lpstr>#9Slide03 AllRoundGothic</vt:lpstr>
      <vt:lpstr>#9Slide07 Altus</vt:lpstr>
      <vt:lpstr>#9Slide07 HoneyCream</vt:lpstr>
      <vt:lpstr>Arial</vt:lpstr>
      <vt:lpstr>Calibri</vt:lpstr>
      <vt:lpstr>Calibri Light</vt:lpstr>
      <vt:lpstr>Cambria</vt:lpstr>
      <vt:lpstr>Forte</vt:lpstr>
      <vt:lpstr>Open Sans</vt:lpstr>
      <vt:lpstr>Segoe UI Black</vt:lpstr>
      <vt:lpstr>SVN-Newton</vt:lpstr>
      <vt:lpstr>SVN-Yahoo</vt:lpstr>
      <vt:lpstr>Times New Roman</vt:lpstr>
      <vt:lpstr>字魂131号-酷乐潮玩体</vt:lpstr>
      <vt:lpstr>字魂27号-布丁体</vt:lpstr>
      <vt:lpstr>思源黑体 CN</vt:lpstr>
      <vt:lpstr>胡晓波男神体</vt:lpstr>
      <vt:lpstr>阿里巴巴普惠体 Light</vt:lpstr>
      <vt:lpstr>Office Theme</vt:lpstr>
      <vt:lpstr>Office 主题​​</vt:lpstr>
      <vt:lpstr>Office 主题</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lan anh</cp:lastModifiedBy>
  <cp:revision>7</cp:revision>
  <dcterms:created xsi:type="dcterms:W3CDTF">2023-01-07T10:39:32Z</dcterms:created>
  <dcterms:modified xsi:type="dcterms:W3CDTF">2024-01-18T10:26:29Z</dcterms:modified>
</cp:coreProperties>
</file>