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257" r:id="rId2"/>
    <p:sldId id="280" r:id="rId3"/>
    <p:sldId id="277" r:id="rId4"/>
    <p:sldId id="281" r:id="rId5"/>
    <p:sldId id="278" r:id="rId6"/>
    <p:sldId id="272" r:id="rId7"/>
    <p:sldId id="273" r:id="rId8"/>
    <p:sldId id="274" r:id="rId9"/>
    <p:sldId id="275" r:id="rId10"/>
    <p:sldId id="276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9" r:id="rId21"/>
    <p:sldId id="282" r:id="rId22"/>
    <p:sldId id="286" r:id="rId23"/>
    <p:sldId id="298" r:id="rId24"/>
    <p:sldId id="297" r:id="rId25"/>
    <p:sldId id="300" r:id="rId26"/>
    <p:sldId id="301" r:id="rId27"/>
    <p:sldId id="302" r:id="rId28"/>
    <p:sldId id="259" r:id="rId29"/>
    <p:sldId id="284" r:id="rId30"/>
    <p:sldId id="296" r:id="rId31"/>
    <p:sldId id="303" r:id="rId32"/>
    <p:sldId id="304" r:id="rId33"/>
    <p:sldId id="295" r:id="rId34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7C4"/>
    <a:srgbClr val="FFCE45"/>
    <a:srgbClr val="FFF0B3"/>
    <a:srgbClr val="60BFB4"/>
    <a:srgbClr val="FFF7BD"/>
    <a:srgbClr val="FCB6C5"/>
    <a:srgbClr val="C2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FD220-2F2F-4693-BDED-61AB600AE0AF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C3F8E-A4D5-48C5-8BBD-2F0826517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6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38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4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275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66"/>
            <a:ext cx="11751733" cy="6587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89323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5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8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0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0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7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0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877990" y="-7776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Picture 23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24" y="155131"/>
            <a:ext cx="12601524" cy="73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723" y="26464"/>
            <a:ext cx="9258554" cy="403076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6566" y="3935313"/>
            <a:ext cx="103395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khẽ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809" y="6088937"/>
            <a:ext cx="3438468" cy="10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98" y="801566"/>
            <a:ext cx="8352244" cy="1322947"/>
          </a:xfrm>
          <a:prstGeom prst="rect">
            <a:avLst/>
          </a:prstGeom>
        </p:spPr>
      </p:pic>
      <p:grpSp>
        <p:nvGrpSpPr>
          <p:cNvPr id="747" name="Group 746"/>
          <p:cNvGrpSpPr/>
          <p:nvPr/>
        </p:nvGrpSpPr>
        <p:grpSpPr>
          <a:xfrm>
            <a:off x="2278591" y="2423221"/>
            <a:ext cx="3951602" cy="1598586"/>
            <a:chOff x="2396070" y="2469948"/>
            <a:chExt cx="3951602" cy="1598586"/>
          </a:xfrm>
        </p:grpSpPr>
        <p:sp>
          <p:nvSpPr>
            <p:cNvPr id="746" name="Rounded Rectangle 745"/>
            <p:cNvSpPr/>
            <p:nvPr/>
          </p:nvSpPr>
          <p:spPr>
            <a:xfrm>
              <a:off x="2659592" y="2469948"/>
              <a:ext cx="3688080" cy="15985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accent1">
                      <a:lumMod val="50000"/>
                    </a:schemeClr>
                  </a:solidFill>
                </a:rPr>
                <a:t>tán</a:t>
              </a:r>
              <a:r>
                <a:rPr lang="en-US" sz="6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>
                  <a:solidFill>
                    <a:schemeClr val="accent1">
                      <a:lumMod val="50000"/>
                    </a:schemeClr>
                  </a:solidFill>
                </a:rPr>
                <a:t>nấm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2396070" y="2637637"/>
              <a:ext cx="462455" cy="462455"/>
              <a:chOff x="2188156" y="1991243"/>
              <a:chExt cx="346841" cy="346841"/>
            </a:xfrm>
          </p:grpSpPr>
          <p:sp>
            <p:nvSpPr>
              <p:cNvPr id="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315858" y="2059690"/>
                <a:ext cx="45719" cy="47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grpSp>
            <p:nvGrpSpPr>
              <p:cNvPr id="6" name="组合 8"/>
              <p:cNvGrpSpPr/>
              <p:nvPr/>
            </p:nvGrpSpPr>
            <p:grpSpPr>
              <a:xfrm>
                <a:off x="2188156" y="1991243"/>
                <a:ext cx="346841" cy="346841"/>
                <a:chOff x="1282317" y="2454183"/>
                <a:chExt cx="346841" cy="346841"/>
              </a:xfrm>
            </p:grpSpPr>
            <p:grpSp>
              <p:nvGrpSpPr>
                <p:cNvPr id="7" name="组合 17"/>
                <p:cNvGrpSpPr/>
                <p:nvPr/>
              </p:nvGrpSpPr>
              <p:grpSpPr>
                <a:xfrm>
                  <a:off x="1282317" y="2454183"/>
                  <a:ext cx="346841" cy="346841"/>
                  <a:chOff x="1271753" y="2453562"/>
                  <a:chExt cx="346841" cy="346841"/>
                </a:xfrm>
              </p:grpSpPr>
              <p:sp>
                <p:nvSpPr>
                  <p:cNvPr id="9" name="椭圆 9"/>
                  <p:cNvSpPr/>
                  <p:nvPr/>
                </p:nvSpPr>
                <p:spPr>
                  <a:xfrm>
                    <a:off x="1271753" y="2453562"/>
                    <a:ext cx="346841" cy="34684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white"/>
                      </a:solidFill>
                      <a:latin typeface="Calibri Light"/>
                      <a:ea typeface="微软雅黑"/>
                    </a:endParaRPr>
                  </a:p>
                </p:txBody>
              </p:sp>
              <p:sp>
                <p:nvSpPr>
                  <p:cNvPr id="10" name="弧形 16"/>
                  <p:cNvSpPr/>
                  <p:nvPr/>
                </p:nvSpPr>
                <p:spPr>
                  <a:xfrm>
                    <a:off x="1410545" y="2548971"/>
                    <a:ext cx="156021" cy="156021"/>
                  </a:xfrm>
                  <a:prstGeom prst="arc">
                    <a:avLst>
                      <a:gd name="adj1" fmla="val 16200000"/>
                      <a:gd name="adj2" fmla="val 20666359"/>
                    </a:avLst>
                  </a:prstGeom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zh-CN" altLang="en-US">
                      <a:solidFill>
                        <a:prstClr val="black"/>
                      </a:solidFill>
                      <a:latin typeface="Calibri Light"/>
                      <a:ea typeface="微软雅黑"/>
                    </a:endParaRPr>
                  </a:p>
                </p:txBody>
              </p:sp>
            </p:grpSp>
            <p:sp>
              <p:nvSpPr>
                <p:cNvPr id="8" name="Oval 5"/>
                <p:cNvSpPr>
                  <a:spLocks noChangeArrowheads="1"/>
                </p:cNvSpPr>
                <p:nvPr/>
              </p:nvSpPr>
              <p:spPr bwMode="auto">
                <a:xfrm flipH="1">
                  <a:off x="1422312" y="2518338"/>
                  <a:ext cx="45719" cy="473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</p:grpSp>
      </p:grpSp>
      <p:grpSp>
        <p:nvGrpSpPr>
          <p:cNvPr id="749" name="Group 748"/>
          <p:cNvGrpSpPr/>
          <p:nvPr/>
        </p:nvGrpSpPr>
        <p:grpSpPr>
          <a:xfrm>
            <a:off x="2253191" y="4347133"/>
            <a:ext cx="3931562" cy="1598586"/>
            <a:chOff x="2343890" y="4195791"/>
            <a:chExt cx="3931562" cy="1598586"/>
          </a:xfrm>
        </p:grpSpPr>
        <p:sp>
          <p:nvSpPr>
            <p:cNvPr id="748" name="Rounded Rectangle 747"/>
            <p:cNvSpPr/>
            <p:nvPr/>
          </p:nvSpPr>
          <p:spPr>
            <a:xfrm>
              <a:off x="2587372" y="4195791"/>
              <a:ext cx="3688080" cy="1598586"/>
            </a:xfrm>
            <a:prstGeom prst="roundRect">
              <a:avLst/>
            </a:prstGeom>
            <a:solidFill>
              <a:srgbClr val="C2EEF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0070C0"/>
                  </a:solidFill>
                </a:rPr>
                <a:t>nghển</a:t>
              </a:r>
              <a:r>
                <a:rPr lang="en-US" sz="6600" b="1" dirty="0">
                  <a:solidFill>
                    <a:srgbClr val="0070C0"/>
                  </a:solidFill>
                </a:rPr>
                <a:t> </a:t>
              </a:r>
              <a:r>
                <a:rPr lang="en-US" sz="6600" b="1" dirty="0" err="1">
                  <a:solidFill>
                    <a:srgbClr val="0070C0"/>
                  </a:solidFill>
                </a:rPr>
                <a:t>cổ</a:t>
              </a:r>
              <a:endParaRPr lang="en-US" sz="66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1" name="组合 33"/>
            <p:cNvGrpSpPr/>
            <p:nvPr/>
          </p:nvGrpSpPr>
          <p:grpSpPr>
            <a:xfrm>
              <a:off x="2343890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2" name="组合 3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4" name="椭圆 3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C2EEF9"/>
                </a:solidFill>
                <a:ln>
                  <a:solidFill>
                    <a:srgbClr val="7BC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white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15" name="弧形 3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prstClr val="black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3" name="Group 752"/>
          <p:cNvGrpSpPr/>
          <p:nvPr/>
        </p:nvGrpSpPr>
        <p:grpSpPr>
          <a:xfrm>
            <a:off x="6827206" y="4357715"/>
            <a:ext cx="3974431" cy="1598586"/>
            <a:chOff x="7143467" y="4113492"/>
            <a:chExt cx="3974431" cy="1598586"/>
          </a:xfrm>
        </p:grpSpPr>
        <p:sp>
          <p:nvSpPr>
            <p:cNvPr id="752" name="Rounded Rectangle 751"/>
            <p:cNvSpPr/>
            <p:nvPr/>
          </p:nvSpPr>
          <p:spPr>
            <a:xfrm>
              <a:off x="7429818" y="4113492"/>
              <a:ext cx="3688080" cy="1598586"/>
            </a:xfrm>
            <a:prstGeom prst="roundRect">
              <a:avLst/>
            </a:prstGeom>
            <a:solidFill>
              <a:srgbClr val="60BFB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rgbClr val="002060"/>
                  </a:solidFill>
                </a:rPr>
                <a:t>nghĩ</a:t>
              </a:r>
              <a:r>
                <a:rPr lang="en-US" sz="6600" b="1" dirty="0">
                  <a:solidFill>
                    <a:srgbClr val="002060"/>
                  </a:solidFill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</a:rPr>
                <a:t>ngợi</a:t>
              </a:r>
              <a:endParaRPr lang="en-US" sz="66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16" name="组合 38"/>
            <p:cNvGrpSpPr/>
            <p:nvPr/>
          </p:nvGrpSpPr>
          <p:grpSpPr>
            <a:xfrm>
              <a:off x="7143467" y="4321763"/>
              <a:ext cx="462455" cy="462455"/>
              <a:chOff x="1282317" y="2454183"/>
              <a:chExt cx="346841" cy="346841"/>
            </a:xfrm>
          </p:grpSpPr>
          <p:grpSp>
            <p:nvGrpSpPr>
              <p:cNvPr id="17" name="组合 39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19" name="椭圆 41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60BFB4"/>
                </a:solidFill>
                <a:ln>
                  <a:solidFill>
                    <a:srgbClr val="48B2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0" name="弧形 42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rgbClr val="002060"/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18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rgbClr val="002060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751" name="Group 750"/>
          <p:cNvGrpSpPr/>
          <p:nvPr/>
        </p:nvGrpSpPr>
        <p:grpSpPr>
          <a:xfrm>
            <a:off x="6579587" y="2394335"/>
            <a:ext cx="4545612" cy="1598586"/>
            <a:chOff x="7143467" y="2335658"/>
            <a:chExt cx="4545612" cy="1598586"/>
          </a:xfrm>
        </p:grpSpPr>
        <p:sp>
          <p:nvSpPr>
            <p:cNvPr id="750" name="Rounded Rectangle 749"/>
            <p:cNvSpPr/>
            <p:nvPr/>
          </p:nvSpPr>
          <p:spPr>
            <a:xfrm>
              <a:off x="7432536" y="2335658"/>
              <a:ext cx="4256543" cy="1598586"/>
            </a:xfrm>
            <a:prstGeom prst="roundRect">
              <a:avLst/>
            </a:prstGeom>
            <a:solidFill>
              <a:srgbClr val="FFF7B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err="1">
                  <a:solidFill>
                    <a:schemeClr val="accent2">
                      <a:lumMod val="50000"/>
                    </a:schemeClr>
                  </a:solidFill>
                </a:rPr>
                <a:t>ngắm</a:t>
              </a:r>
              <a:r>
                <a:rPr lang="en-US" sz="6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6600" b="1" dirty="0" err="1">
                  <a:solidFill>
                    <a:schemeClr val="accent2">
                      <a:lumMod val="50000"/>
                    </a:schemeClr>
                  </a:solidFill>
                </a:rPr>
                <a:t>nghía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1" name="组合 43"/>
            <p:cNvGrpSpPr/>
            <p:nvPr/>
          </p:nvGrpSpPr>
          <p:grpSpPr>
            <a:xfrm>
              <a:off x="7143467" y="2637637"/>
              <a:ext cx="462455" cy="462455"/>
              <a:chOff x="1282317" y="2454183"/>
              <a:chExt cx="346841" cy="346841"/>
            </a:xfrm>
          </p:grpSpPr>
          <p:grpSp>
            <p:nvGrpSpPr>
              <p:cNvPr id="22" name="组合 44"/>
              <p:cNvGrpSpPr/>
              <p:nvPr/>
            </p:nvGrpSpPr>
            <p:grpSpPr>
              <a:xfrm>
                <a:off x="1282317" y="2454183"/>
                <a:ext cx="346841" cy="346841"/>
                <a:chOff x="1271753" y="2453562"/>
                <a:chExt cx="346841" cy="346841"/>
              </a:xfrm>
            </p:grpSpPr>
            <p:sp>
              <p:nvSpPr>
                <p:cNvPr id="24" name="椭圆 46"/>
                <p:cNvSpPr/>
                <p:nvPr/>
              </p:nvSpPr>
              <p:spPr>
                <a:xfrm>
                  <a:off x="1271753" y="2453562"/>
                  <a:ext cx="346841" cy="346841"/>
                </a:xfrm>
                <a:prstGeom prst="ellipse">
                  <a:avLst/>
                </a:prstGeom>
                <a:solidFill>
                  <a:srgbClr val="FFF7BD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  <p:sp>
              <p:nvSpPr>
                <p:cNvPr id="25" name="弧形 47"/>
                <p:cNvSpPr/>
                <p:nvPr/>
              </p:nvSpPr>
              <p:spPr>
                <a:xfrm>
                  <a:off x="1410545" y="2548971"/>
                  <a:ext cx="156021" cy="156021"/>
                </a:xfrm>
                <a:prstGeom prst="arc">
                  <a:avLst>
                    <a:gd name="adj1" fmla="val 16200000"/>
                    <a:gd name="adj2" fmla="val 20666359"/>
                  </a:avLst>
                </a:prstGeom>
                <a:ln w="2857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zh-CN" altLang="en-US">
                    <a:solidFill>
                      <a:schemeClr val="accent2">
                        <a:lumMod val="50000"/>
                      </a:schemeClr>
                    </a:solidFill>
                    <a:latin typeface="Calibri Light"/>
                    <a:ea typeface="微软雅黑"/>
                  </a:endParaRPr>
                </a:p>
              </p:txBody>
            </p:sp>
          </p:grpSp>
          <p:sp>
            <p:nvSpPr>
              <p:cNvPr id="23" name="Oval 5"/>
              <p:cNvSpPr>
                <a:spLocks noChangeArrowheads="1"/>
              </p:cNvSpPr>
              <p:nvPr/>
            </p:nvSpPr>
            <p:spPr bwMode="auto">
              <a:xfrm flipH="1">
                <a:off x="1422312" y="2518338"/>
                <a:ext cx="45719" cy="473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schemeClr val="accent2">
                      <a:lumMod val="50000"/>
                    </a:schemeClr>
                  </a:solidFill>
                  <a:latin typeface="Calibri Light"/>
                  <a:ea typeface="微软雅黑"/>
                </a:endParaRPr>
              </a:p>
            </p:txBody>
          </p:sp>
        </p:grpSp>
      </p:grpSp>
      <p:grpSp>
        <p:nvGrpSpPr>
          <p:cNvPr id="26" name="Group 1707"/>
          <p:cNvGrpSpPr>
            <a:grpSpLocks noChangeAspect="1"/>
          </p:cNvGrpSpPr>
          <p:nvPr/>
        </p:nvGrpSpPr>
        <p:grpSpPr bwMode="auto">
          <a:xfrm>
            <a:off x="268817" y="4912785"/>
            <a:ext cx="2540000" cy="2051051"/>
            <a:chOff x="127" y="2321"/>
            <a:chExt cx="1200" cy="969"/>
          </a:xfrm>
        </p:grpSpPr>
        <p:grpSp>
          <p:nvGrpSpPr>
            <p:cNvPr id="27" name="Group 1908"/>
            <p:cNvGrpSpPr>
              <a:grpSpLocks/>
            </p:cNvGrpSpPr>
            <p:nvPr/>
          </p:nvGrpSpPr>
          <p:grpSpPr bwMode="auto">
            <a:xfrm>
              <a:off x="562" y="2666"/>
              <a:ext cx="765" cy="441"/>
              <a:chOff x="562" y="2666"/>
              <a:chExt cx="765" cy="441"/>
            </a:xfrm>
          </p:grpSpPr>
          <p:sp>
            <p:nvSpPr>
              <p:cNvPr id="546" name="Freeform 1708"/>
              <p:cNvSpPr>
                <a:spLocks/>
              </p:cNvSpPr>
              <p:nvPr/>
            </p:nvSpPr>
            <p:spPr bwMode="auto">
              <a:xfrm>
                <a:off x="562" y="2821"/>
                <a:ext cx="200" cy="28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709"/>
              <p:cNvSpPr>
                <a:spLocks/>
              </p:cNvSpPr>
              <p:nvPr/>
            </p:nvSpPr>
            <p:spPr bwMode="auto">
              <a:xfrm>
                <a:off x="1173" y="2747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3 h 3"/>
                  <a:gd name="T4" fmla="*/ 7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5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Freeform 1710"/>
              <p:cNvSpPr>
                <a:spLocks/>
              </p:cNvSpPr>
              <p:nvPr/>
            </p:nvSpPr>
            <p:spPr bwMode="auto">
              <a:xfrm>
                <a:off x="1175" y="2735"/>
                <a:ext cx="22" cy="24"/>
              </a:xfrm>
              <a:custGeom>
                <a:avLst/>
                <a:gdLst>
                  <a:gd name="T0" fmla="*/ 5 w 9"/>
                  <a:gd name="T1" fmla="*/ 3 h 10"/>
                  <a:gd name="T2" fmla="*/ 1 w 9"/>
                  <a:gd name="T3" fmla="*/ 3 h 10"/>
                  <a:gd name="T4" fmla="*/ 6 w 9"/>
                  <a:gd name="T5" fmla="*/ 9 h 10"/>
                  <a:gd name="T6" fmla="*/ 2 w 9"/>
                  <a:gd name="T7" fmla="*/ 8 h 10"/>
                  <a:gd name="T8" fmla="*/ 6 w 9"/>
                  <a:gd name="T9" fmla="*/ 7 h 10"/>
                  <a:gd name="T10" fmla="*/ 3 w 9"/>
                  <a:gd name="T11" fmla="*/ 9 h 10"/>
                  <a:gd name="T12" fmla="*/ 6 w 9"/>
                  <a:gd name="T13" fmla="*/ 10 h 10"/>
                  <a:gd name="T14" fmla="*/ 6 w 9"/>
                  <a:gd name="T15" fmla="*/ 9 h 10"/>
                  <a:gd name="T16" fmla="*/ 6 w 9"/>
                  <a:gd name="T17" fmla="*/ 9 h 10"/>
                  <a:gd name="T18" fmla="*/ 7 w 9"/>
                  <a:gd name="T19" fmla="*/ 5 h 10"/>
                  <a:gd name="T20" fmla="*/ 7 w 9"/>
                  <a:gd name="T21" fmla="*/ 5 h 10"/>
                  <a:gd name="T22" fmla="*/ 6 w 9"/>
                  <a:gd name="T23" fmla="*/ 5 h 10"/>
                  <a:gd name="T24" fmla="*/ 4 w 9"/>
                  <a:gd name="T25" fmla="*/ 5 h 10"/>
                  <a:gd name="T26" fmla="*/ 5 w 9"/>
                  <a:gd name="T2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0">
                    <a:moveTo>
                      <a:pt x="5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7"/>
                      <a:pt x="0" y="6"/>
                      <a:pt x="6" y="9"/>
                    </a:cubicBezTo>
                    <a:cubicBezTo>
                      <a:pt x="9" y="3"/>
                      <a:pt x="0" y="8"/>
                      <a:pt x="2" y="8"/>
                    </a:cubicBezTo>
                    <a:cubicBezTo>
                      <a:pt x="2" y="7"/>
                      <a:pt x="7" y="8"/>
                      <a:pt x="6" y="7"/>
                    </a:cubicBezTo>
                    <a:cubicBezTo>
                      <a:pt x="8" y="9"/>
                      <a:pt x="4" y="7"/>
                      <a:pt x="3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0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711"/>
              <p:cNvSpPr>
                <a:spLocks/>
              </p:cNvSpPr>
              <p:nvPr/>
            </p:nvSpPr>
            <p:spPr bwMode="auto">
              <a:xfrm>
                <a:off x="1175" y="2743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0" y="0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712"/>
              <p:cNvSpPr>
                <a:spLocks/>
              </p:cNvSpPr>
              <p:nvPr/>
            </p:nvSpPr>
            <p:spPr bwMode="auto">
              <a:xfrm>
                <a:off x="1180" y="2750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713"/>
              <p:cNvSpPr>
                <a:spLocks/>
              </p:cNvSpPr>
              <p:nvPr/>
            </p:nvSpPr>
            <p:spPr bwMode="auto">
              <a:xfrm>
                <a:off x="1180" y="275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714"/>
              <p:cNvSpPr>
                <a:spLocks/>
              </p:cNvSpPr>
              <p:nvPr/>
            </p:nvSpPr>
            <p:spPr bwMode="auto">
              <a:xfrm>
                <a:off x="1173" y="2735"/>
                <a:ext cx="24" cy="22"/>
              </a:xfrm>
              <a:custGeom>
                <a:avLst/>
                <a:gdLst>
                  <a:gd name="T0" fmla="*/ 0 w 10"/>
                  <a:gd name="T1" fmla="*/ 5 h 9"/>
                  <a:gd name="T2" fmla="*/ 3 w 10"/>
                  <a:gd name="T3" fmla="*/ 6 h 9"/>
                  <a:gd name="T4" fmla="*/ 3 w 10"/>
                  <a:gd name="T5" fmla="*/ 6 h 9"/>
                  <a:gd name="T6" fmla="*/ 6 w 10"/>
                  <a:gd name="T7" fmla="*/ 4 h 9"/>
                  <a:gd name="T8" fmla="*/ 8 w 10"/>
                  <a:gd name="T9" fmla="*/ 8 h 9"/>
                  <a:gd name="T10" fmla="*/ 9 w 10"/>
                  <a:gd name="T11" fmla="*/ 9 h 9"/>
                  <a:gd name="T12" fmla="*/ 9 w 10"/>
                  <a:gd name="T13" fmla="*/ 9 h 9"/>
                  <a:gd name="T14" fmla="*/ 9 w 10"/>
                  <a:gd name="T15" fmla="*/ 4 h 9"/>
                  <a:gd name="T16" fmla="*/ 9 w 10"/>
                  <a:gd name="T17" fmla="*/ 4 h 9"/>
                  <a:gd name="T18" fmla="*/ 7 w 10"/>
                  <a:gd name="T19" fmla="*/ 3 h 9"/>
                  <a:gd name="T20" fmla="*/ 0 w 10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4" y="4"/>
                      <a:pt x="6" y="4"/>
                    </a:cubicBezTo>
                    <a:cubicBezTo>
                      <a:pt x="7" y="6"/>
                      <a:pt x="10" y="3"/>
                      <a:pt x="8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0"/>
                      <a:pt x="9" y="6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Freeform 1715"/>
              <p:cNvSpPr>
                <a:spLocks/>
              </p:cNvSpPr>
              <p:nvPr/>
            </p:nvSpPr>
            <p:spPr bwMode="auto">
              <a:xfrm>
                <a:off x="1185" y="275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Rectangle 1716"/>
              <p:cNvSpPr>
                <a:spLocks noChangeArrowheads="1"/>
              </p:cNvSpPr>
              <p:nvPr/>
            </p:nvSpPr>
            <p:spPr bwMode="auto">
              <a:xfrm>
                <a:off x="1189" y="2752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717"/>
              <p:cNvSpPr>
                <a:spLocks/>
              </p:cNvSpPr>
              <p:nvPr/>
            </p:nvSpPr>
            <p:spPr bwMode="auto">
              <a:xfrm>
                <a:off x="1144" y="2735"/>
                <a:ext cx="24" cy="12"/>
              </a:xfrm>
              <a:custGeom>
                <a:avLst/>
                <a:gdLst>
                  <a:gd name="T0" fmla="*/ 3 w 10"/>
                  <a:gd name="T1" fmla="*/ 4 h 5"/>
                  <a:gd name="T2" fmla="*/ 10 w 10"/>
                  <a:gd name="T3" fmla="*/ 4 h 5"/>
                  <a:gd name="T4" fmla="*/ 5 w 10"/>
                  <a:gd name="T5" fmla="*/ 0 h 5"/>
                  <a:gd name="T6" fmla="*/ 2 w 10"/>
                  <a:gd name="T7" fmla="*/ 0 h 5"/>
                  <a:gd name="T8" fmla="*/ 3 w 10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3" y="4"/>
                    </a:moveTo>
                    <a:cubicBezTo>
                      <a:pt x="4" y="2"/>
                      <a:pt x="9" y="5"/>
                      <a:pt x="10" y="4"/>
                    </a:cubicBezTo>
                    <a:cubicBezTo>
                      <a:pt x="7" y="3"/>
                      <a:pt x="4" y="1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718"/>
              <p:cNvSpPr>
                <a:spLocks/>
              </p:cNvSpPr>
              <p:nvPr/>
            </p:nvSpPr>
            <p:spPr bwMode="auto">
              <a:xfrm>
                <a:off x="1135" y="27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719"/>
              <p:cNvSpPr>
                <a:spLocks/>
              </p:cNvSpPr>
              <p:nvPr/>
            </p:nvSpPr>
            <p:spPr bwMode="auto">
              <a:xfrm>
                <a:off x="1092" y="2723"/>
                <a:ext cx="50" cy="17"/>
              </a:xfrm>
              <a:custGeom>
                <a:avLst/>
                <a:gdLst>
                  <a:gd name="T0" fmla="*/ 0 w 21"/>
                  <a:gd name="T1" fmla="*/ 5 h 7"/>
                  <a:gd name="T2" fmla="*/ 9 w 21"/>
                  <a:gd name="T3" fmla="*/ 3 h 7"/>
                  <a:gd name="T4" fmla="*/ 6 w 21"/>
                  <a:gd name="T5" fmla="*/ 5 h 7"/>
                  <a:gd name="T6" fmla="*/ 14 w 21"/>
                  <a:gd name="T7" fmla="*/ 5 h 7"/>
                  <a:gd name="T8" fmla="*/ 10 w 21"/>
                  <a:gd name="T9" fmla="*/ 6 h 7"/>
                  <a:gd name="T10" fmla="*/ 17 w 21"/>
                  <a:gd name="T11" fmla="*/ 5 h 7"/>
                  <a:gd name="T12" fmla="*/ 21 w 21"/>
                  <a:gd name="T13" fmla="*/ 7 h 7"/>
                  <a:gd name="T14" fmla="*/ 20 w 21"/>
                  <a:gd name="T15" fmla="*/ 4 h 7"/>
                  <a:gd name="T16" fmla="*/ 16 w 21"/>
                  <a:gd name="T17" fmla="*/ 4 h 7"/>
                  <a:gd name="T18" fmla="*/ 18 w 21"/>
                  <a:gd name="T19" fmla="*/ 3 h 7"/>
                  <a:gd name="T20" fmla="*/ 7 w 21"/>
                  <a:gd name="T21" fmla="*/ 1 h 7"/>
                  <a:gd name="T22" fmla="*/ 0 w 21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0" y="5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5"/>
                      <a:pt x="6" y="5"/>
                    </a:cubicBezTo>
                    <a:cubicBezTo>
                      <a:pt x="10" y="5"/>
                      <a:pt x="11" y="4"/>
                      <a:pt x="14" y="5"/>
                    </a:cubicBezTo>
                    <a:cubicBezTo>
                      <a:pt x="14" y="7"/>
                      <a:pt x="8" y="4"/>
                      <a:pt x="10" y="6"/>
                    </a:cubicBezTo>
                    <a:cubicBezTo>
                      <a:pt x="12" y="6"/>
                      <a:pt x="15" y="7"/>
                      <a:pt x="17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7" y="6"/>
                      <a:pt x="16" y="4"/>
                    </a:cubicBezTo>
                    <a:cubicBezTo>
                      <a:pt x="16" y="3"/>
                      <a:pt x="17" y="3"/>
                      <a:pt x="18" y="3"/>
                    </a:cubicBezTo>
                    <a:cubicBezTo>
                      <a:pt x="16" y="3"/>
                      <a:pt x="12" y="1"/>
                      <a:pt x="7" y="1"/>
                    </a:cubicBezTo>
                    <a:cubicBezTo>
                      <a:pt x="3" y="0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720"/>
              <p:cNvSpPr>
                <a:spLocks/>
              </p:cNvSpPr>
              <p:nvPr/>
            </p:nvSpPr>
            <p:spPr bwMode="auto">
              <a:xfrm>
                <a:off x="1092" y="272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721"/>
              <p:cNvSpPr>
                <a:spLocks/>
              </p:cNvSpPr>
              <p:nvPr/>
            </p:nvSpPr>
            <p:spPr bwMode="auto">
              <a:xfrm>
                <a:off x="1044" y="2719"/>
                <a:ext cx="41" cy="14"/>
              </a:xfrm>
              <a:custGeom>
                <a:avLst/>
                <a:gdLst>
                  <a:gd name="T0" fmla="*/ 10 w 17"/>
                  <a:gd name="T1" fmla="*/ 6 h 6"/>
                  <a:gd name="T2" fmla="*/ 15 w 17"/>
                  <a:gd name="T3" fmla="*/ 5 h 6"/>
                  <a:gd name="T4" fmla="*/ 16 w 17"/>
                  <a:gd name="T5" fmla="*/ 6 h 6"/>
                  <a:gd name="T6" fmla="*/ 17 w 17"/>
                  <a:gd name="T7" fmla="*/ 5 h 6"/>
                  <a:gd name="T8" fmla="*/ 9 w 17"/>
                  <a:gd name="T9" fmla="*/ 5 h 6"/>
                  <a:gd name="T10" fmla="*/ 7 w 17"/>
                  <a:gd name="T11" fmla="*/ 2 h 6"/>
                  <a:gd name="T12" fmla="*/ 11 w 17"/>
                  <a:gd name="T13" fmla="*/ 3 h 6"/>
                  <a:gd name="T14" fmla="*/ 0 w 17"/>
                  <a:gd name="T15" fmla="*/ 2 h 6"/>
                  <a:gd name="T16" fmla="*/ 2 w 17"/>
                  <a:gd name="T17" fmla="*/ 3 h 6"/>
                  <a:gd name="T18" fmla="*/ 0 w 17"/>
                  <a:gd name="T19" fmla="*/ 3 h 6"/>
                  <a:gd name="T20" fmla="*/ 10 w 1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6">
                    <a:moveTo>
                      <a:pt x="10" y="6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5" y="2"/>
                      <a:pt x="12" y="5"/>
                      <a:pt x="9" y="5"/>
                    </a:cubicBezTo>
                    <a:cubicBezTo>
                      <a:pt x="3" y="3"/>
                      <a:pt x="10" y="4"/>
                      <a:pt x="7" y="2"/>
                    </a:cubicBezTo>
                    <a:cubicBezTo>
                      <a:pt x="9" y="2"/>
                      <a:pt x="9" y="2"/>
                      <a:pt x="11" y="3"/>
                    </a:cubicBezTo>
                    <a:cubicBezTo>
                      <a:pt x="8" y="0"/>
                      <a:pt x="3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5" y="6"/>
                      <a:pt x="10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722"/>
              <p:cNvSpPr>
                <a:spLocks/>
              </p:cNvSpPr>
              <p:nvPr/>
            </p:nvSpPr>
            <p:spPr bwMode="auto">
              <a:xfrm>
                <a:off x="1082" y="2733"/>
                <a:ext cx="5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723"/>
              <p:cNvSpPr>
                <a:spLocks/>
              </p:cNvSpPr>
              <p:nvPr/>
            </p:nvSpPr>
            <p:spPr bwMode="auto">
              <a:xfrm>
                <a:off x="1042" y="272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724"/>
              <p:cNvSpPr>
                <a:spLocks/>
              </p:cNvSpPr>
              <p:nvPr/>
            </p:nvSpPr>
            <p:spPr bwMode="auto">
              <a:xfrm>
                <a:off x="1040" y="2728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725"/>
              <p:cNvSpPr>
                <a:spLocks/>
              </p:cNvSpPr>
              <p:nvPr/>
            </p:nvSpPr>
            <p:spPr bwMode="auto">
              <a:xfrm>
                <a:off x="821" y="2688"/>
                <a:ext cx="216" cy="45"/>
              </a:xfrm>
              <a:custGeom>
                <a:avLst/>
                <a:gdLst>
                  <a:gd name="T0" fmla="*/ 24 w 91"/>
                  <a:gd name="T1" fmla="*/ 16 h 19"/>
                  <a:gd name="T2" fmla="*/ 20 w 91"/>
                  <a:gd name="T3" fmla="*/ 14 h 19"/>
                  <a:gd name="T4" fmla="*/ 25 w 91"/>
                  <a:gd name="T5" fmla="*/ 14 h 19"/>
                  <a:gd name="T6" fmla="*/ 25 w 91"/>
                  <a:gd name="T7" fmla="*/ 11 h 19"/>
                  <a:gd name="T8" fmla="*/ 16 w 91"/>
                  <a:gd name="T9" fmla="*/ 11 h 19"/>
                  <a:gd name="T10" fmla="*/ 16 w 91"/>
                  <a:gd name="T11" fmla="*/ 10 h 19"/>
                  <a:gd name="T12" fmla="*/ 3 w 91"/>
                  <a:gd name="T13" fmla="*/ 8 h 19"/>
                  <a:gd name="T14" fmla="*/ 15 w 91"/>
                  <a:gd name="T15" fmla="*/ 10 h 19"/>
                  <a:gd name="T16" fmla="*/ 63 w 91"/>
                  <a:gd name="T17" fmla="*/ 16 h 19"/>
                  <a:gd name="T18" fmla="*/ 65 w 91"/>
                  <a:gd name="T19" fmla="*/ 14 h 19"/>
                  <a:gd name="T20" fmla="*/ 69 w 91"/>
                  <a:gd name="T21" fmla="*/ 15 h 19"/>
                  <a:gd name="T22" fmla="*/ 66 w 91"/>
                  <a:gd name="T23" fmla="*/ 15 h 19"/>
                  <a:gd name="T24" fmla="*/ 79 w 91"/>
                  <a:gd name="T25" fmla="*/ 17 h 19"/>
                  <a:gd name="T26" fmla="*/ 80 w 91"/>
                  <a:gd name="T27" fmla="*/ 14 h 19"/>
                  <a:gd name="T28" fmla="*/ 86 w 91"/>
                  <a:gd name="T29" fmla="*/ 18 h 19"/>
                  <a:gd name="T30" fmla="*/ 90 w 91"/>
                  <a:gd name="T31" fmla="*/ 16 h 19"/>
                  <a:gd name="T32" fmla="*/ 86 w 91"/>
                  <a:gd name="T33" fmla="*/ 14 h 19"/>
                  <a:gd name="T34" fmla="*/ 89 w 91"/>
                  <a:gd name="T35" fmla="*/ 14 h 19"/>
                  <a:gd name="T36" fmla="*/ 58 w 91"/>
                  <a:gd name="T37" fmla="*/ 14 h 19"/>
                  <a:gd name="T38" fmla="*/ 59 w 91"/>
                  <a:gd name="T39" fmla="*/ 12 h 19"/>
                  <a:gd name="T40" fmla="*/ 40 w 91"/>
                  <a:gd name="T41" fmla="*/ 9 h 19"/>
                  <a:gd name="T42" fmla="*/ 33 w 91"/>
                  <a:gd name="T43" fmla="*/ 11 h 19"/>
                  <a:gd name="T44" fmla="*/ 29 w 91"/>
                  <a:gd name="T45" fmla="*/ 9 h 19"/>
                  <a:gd name="T46" fmla="*/ 29 w 91"/>
                  <a:gd name="T47" fmla="*/ 10 h 19"/>
                  <a:gd name="T48" fmla="*/ 23 w 91"/>
                  <a:gd name="T49" fmla="*/ 8 h 19"/>
                  <a:gd name="T50" fmla="*/ 22 w 91"/>
                  <a:gd name="T51" fmla="*/ 11 h 19"/>
                  <a:gd name="T52" fmla="*/ 11 w 91"/>
                  <a:gd name="T53" fmla="*/ 5 h 19"/>
                  <a:gd name="T54" fmla="*/ 12 w 91"/>
                  <a:gd name="T55" fmla="*/ 7 h 19"/>
                  <a:gd name="T56" fmla="*/ 10 w 91"/>
                  <a:gd name="T57" fmla="*/ 7 h 19"/>
                  <a:gd name="T58" fmla="*/ 8 w 91"/>
                  <a:gd name="T59" fmla="*/ 5 h 19"/>
                  <a:gd name="T60" fmla="*/ 3 w 91"/>
                  <a:gd name="T61" fmla="*/ 5 h 19"/>
                  <a:gd name="T62" fmla="*/ 2 w 91"/>
                  <a:gd name="T63" fmla="*/ 5 h 19"/>
                  <a:gd name="T64" fmla="*/ 1 w 91"/>
                  <a:gd name="T65" fmla="*/ 5 h 19"/>
                  <a:gd name="T66" fmla="*/ 1 w 91"/>
                  <a:gd name="T67" fmla="*/ 5 h 19"/>
                  <a:gd name="T68" fmla="*/ 1 w 91"/>
                  <a:gd name="T69" fmla="*/ 5 h 19"/>
                  <a:gd name="T70" fmla="*/ 1 w 91"/>
                  <a:gd name="T71" fmla="*/ 5 h 19"/>
                  <a:gd name="T72" fmla="*/ 1 w 91"/>
                  <a:gd name="T73" fmla="*/ 5 h 19"/>
                  <a:gd name="T74" fmla="*/ 1 w 91"/>
                  <a:gd name="T75" fmla="*/ 5 h 19"/>
                  <a:gd name="T76" fmla="*/ 0 w 91"/>
                  <a:gd name="T77" fmla="*/ 11 h 19"/>
                  <a:gd name="T78" fmla="*/ 0 w 91"/>
                  <a:gd name="T79" fmla="*/ 11 h 19"/>
                  <a:gd name="T80" fmla="*/ 1 w 91"/>
                  <a:gd name="T81" fmla="*/ 11 h 19"/>
                  <a:gd name="T82" fmla="*/ 1 w 91"/>
                  <a:gd name="T83" fmla="*/ 11 h 19"/>
                  <a:gd name="T84" fmla="*/ 3 w 91"/>
                  <a:gd name="T85" fmla="*/ 11 h 19"/>
                  <a:gd name="T86" fmla="*/ 2 w 91"/>
                  <a:gd name="T87" fmla="*/ 10 h 19"/>
                  <a:gd name="T88" fmla="*/ 14 w 91"/>
                  <a:gd name="T89" fmla="*/ 12 h 19"/>
                  <a:gd name="T90" fmla="*/ 8 w 91"/>
                  <a:gd name="T91" fmla="*/ 14 h 19"/>
                  <a:gd name="T92" fmla="*/ 11 w 91"/>
                  <a:gd name="T93" fmla="*/ 15 h 19"/>
                  <a:gd name="T94" fmla="*/ 19 w 91"/>
                  <a:gd name="T95" fmla="*/ 13 h 19"/>
                  <a:gd name="T96" fmla="*/ 24 w 91"/>
                  <a:gd name="T9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9">
                    <a:moveTo>
                      <a:pt x="24" y="16"/>
                    </a:moveTo>
                    <a:cubicBezTo>
                      <a:pt x="24" y="15"/>
                      <a:pt x="23" y="15"/>
                      <a:pt x="20" y="14"/>
                    </a:cubicBezTo>
                    <a:cubicBezTo>
                      <a:pt x="21" y="13"/>
                      <a:pt x="24" y="14"/>
                      <a:pt x="25" y="14"/>
                    </a:cubicBezTo>
                    <a:cubicBezTo>
                      <a:pt x="22" y="13"/>
                      <a:pt x="26" y="12"/>
                      <a:pt x="25" y="11"/>
                    </a:cubicBezTo>
                    <a:cubicBezTo>
                      <a:pt x="21" y="11"/>
                      <a:pt x="20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3" y="10"/>
                      <a:pt x="0" y="11"/>
                      <a:pt x="3" y="8"/>
                    </a:cubicBezTo>
                    <a:cubicBezTo>
                      <a:pt x="7" y="9"/>
                      <a:pt x="10" y="9"/>
                      <a:pt x="15" y="10"/>
                    </a:cubicBezTo>
                    <a:cubicBezTo>
                      <a:pt x="30" y="12"/>
                      <a:pt x="46" y="13"/>
                      <a:pt x="63" y="16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9" y="14"/>
                      <a:pt x="69" y="15"/>
                    </a:cubicBezTo>
                    <a:cubicBezTo>
                      <a:pt x="68" y="15"/>
                      <a:pt x="67" y="15"/>
                      <a:pt x="66" y="15"/>
                    </a:cubicBezTo>
                    <a:cubicBezTo>
                      <a:pt x="69" y="17"/>
                      <a:pt x="75" y="16"/>
                      <a:pt x="79" y="17"/>
                    </a:cubicBezTo>
                    <a:cubicBezTo>
                      <a:pt x="79" y="17"/>
                      <a:pt x="78" y="15"/>
                      <a:pt x="80" y="14"/>
                    </a:cubicBezTo>
                    <a:cubicBezTo>
                      <a:pt x="79" y="17"/>
                      <a:pt x="85" y="15"/>
                      <a:pt x="86" y="18"/>
                    </a:cubicBezTo>
                    <a:cubicBezTo>
                      <a:pt x="90" y="19"/>
                      <a:pt x="86" y="16"/>
                      <a:pt x="90" y="16"/>
                    </a:cubicBezTo>
                    <a:cubicBezTo>
                      <a:pt x="91" y="15"/>
                      <a:pt x="86" y="15"/>
                      <a:pt x="86" y="14"/>
                    </a:cubicBezTo>
                    <a:cubicBezTo>
                      <a:pt x="87" y="13"/>
                      <a:pt x="89" y="15"/>
                      <a:pt x="89" y="14"/>
                    </a:cubicBezTo>
                    <a:cubicBezTo>
                      <a:pt x="82" y="12"/>
                      <a:pt x="69" y="14"/>
                      <a:pt x="58" y="14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4" y="13"/>
                      <a:pt x="45" y="12"/>
                      <a:pt x="40" y="9"/>
                    </a:cubicBezTo>
                    <a:cubicBezTo>
                      <a:pt x="41" y="11"/>
                      <a:pt x="32" y="8"/>
                      <a:pt x="33" y="11"/>
                    </a:cubicBezTo>
                    <a:cubicBezTo>
                      <a:pt x="32" y="10"/>
                      <a:pt x="31" y="10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9"/>
                      <a:pt x="23" y="8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8" y="9"/>
                      <a:pt x="14" y="7"/>
                      <a:pt x="11" y="5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6" y="4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8"/>
                      <a:pt x="1" y="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9" y="12"/>
                      <a:pt x="14" y="12"/>
                    </a:cubicBezTo>
                    <a:cubicBezTo>
                      <a:pt x="16" y="14"/>
                      <a:pt x="10" y="13"/>
                      <a:pt x="8" y="14"/>
                    </a:cubicBezTo>
                    <a:cubicBezTo>
                      <a:pt x="9" y="14"/>
                      <a:pt x="11" y="15"/>
                      <a:pt x="11" y="15"/>
                    </a:cubicBezTo>
                    <a:cubicBezTo>
                      <a:pt x="13" y="15"/>
                      <a:pt x="17" y="14"/>
                      <a:pt x="19" y="13"/>
                    </a:cubicBezTo>
                    <a:cubicBezTo>
                      <a:pt x="17" y="15"/>
                      <a:pt x="22" y="16"/>
                      <a:pt x="24" y="1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Freeform 1726"/>
              <p:cNvSpPr>
                <a:spLocks/>
              </p:cNvSpPr>
              <p:nvPr/>
            </p:nvSpPr>
            <p:spPr bwMode="auto">
              <a:xfrm>
                <a:off x="845" y="272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727"/>
              <p:cNvSpPr>
                <a:spLocks/>
              </p:cNvSpPr>
              <p:nvPr/>
            </p:nvSpPr>
            <p:spPr bwMode="auto">
              <a:xfrm>
                <a:off x="878" y="27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728"/>
              <p:cNvSpPr>
                <a:spLocks/>
              </p:cNvSpPr>
              <p:nvPr/>
            </p:nvSpPr>
            <p:spPr bwMode="auto">
              <a:xfrm>
                <a:off x="826" y="270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729"/>
              <p:cNvSpPr>
                <a:spLocks/>
              </p:cNvSpPr>
              <p:nvPr/>
            </p:nvSpPr>
            <p:spPr bwMode="auto">
              <a:xfrm>
                <a:off x="840" y="26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730"/>
              <p:cNvSpPr>
                <a:spLocks/>
              </p:cNvSpPr>
              <p:nvPr/>
            </p:nvSpPr>
            <p:spPr bwMode="auto">
              <a:xfrm>
                <a:off x="899" y="2707"/>
                <a:ext cx="8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731"/>
              <p:cNvSpPr>
                <a:spLocks/>
              </p:cNvSpPr>
              <p:nvPr/>
            </p:nvSpPr>
            <p:spPr bwMode="auto">
              <a:xfrm>
                <a:off x="859" y="2726"/>
                <a:ext cx="12" cy="0"/>
              </a:xfrm>
              <a:custGeom>
                <a:avLst/>
                <a:gdLst>
                  <a:gd name="T0" fmla="*/ 0 w 12"/>
                  <a:gd name="T1" fmla="*/ 1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Freeform 1732"/>
              <p:cNvSpPr>
                <a:spLocks/>
              </p:cNvSpPr>
              <p:nvPr/>
            </p:nvSpPr>
            <p:spPr bwMode="auto">
              <a:xfrm>
                <a:off x="888" y="2716"/>
                <a:ext cx="149" cy="27"/>
              </a:xfrm>
              <a:custGeom>
                <a:avLst/>
                <a:gdLst>
                  <a:gd name="T0" fmla="*/ 59 w 63"/>
                  <a:gd name="T1" fmla="*/ 6 h 11"/>
                  <a:gd name="T2" fmla="*/ 48 w 63"/>
                  <a:gd name="T3" fmla="*/ 4 h 11"/>
                  <a:gd name="T4" fmla="*/ 40 w 63"/>
                  <a:gd name="T5" fmla="*/ 7 h 11"/>
                  <a:gd name="T6" fmla="*/ 41 w 63"/>
                  <a:gd name="T7" fmla="*/ 4 h 11"/>
                  <a:gd name="T8" fmla="*/ 20 w 63"/>
                  <a:gd name="T9" fmla="*/ 4 h 11"/>
                  <a:gd name="T10" fmla="*/ 20 w 63"/>
                  <a:gd name="T11" fmla="*/ 2 h 11"/>
                  <a:gd name="T12" fmla="*/ 12 w 63"/>
                  <a:gd name="T13" fmla="*/ 5 h 11"/>
                  <a:gd name="T14" fmla="*/ 12 w 63"/>
                  <a:gd name="T15" fmla="*/ 1 h 11"/>
                  <a:gd name="T16" fmla="*/ 13 w 63"/>
                  <a:gd name="T17" fmla="*/ 1 h 11"/>
                  <a:gd name="T18" fmla="*/ 1 w 63"/>
                  <a:gd name="T19" fmla="*/ 0 h 11"/>
                  <a:gd name="T20" fmla="*/ 0 w 63"/>
                  <a:gd name="T21" fmla="*/ 2 h 11"/>
                  <a:gd name="T22" fmla="*/ 0 w 63"/>
                  <a:gd name="T23" fmla="*/ 4 h 11"/>
                  <a:gd name="T24" fmla="*/ 8 w 63"/>
                  <a:gd name="T25" fmla="*/ 4 h 11"/>
                  <a:gd name="T26" fmla="*/ 8 w 63"/>
                  <a:gd name="T27" fmla="*/ 5 h 11"/>
                  <a:gd name="T28" fmla="*/ 11 w 63"/>
                  <a:gd name="T29" fmla="*/ 5 h 11"/>
                  <a:gd name="T30" fmla="*/ 12 w 63"/>
                  <a:gd name="T31" fmla="*/ 6 h 11"/>
                  <a:gd name="T32" fmla="*/ 17 w 63"/>
                  <a:gd name="T33" fmla="*/ 6 h 11"/>
                  <a:gd name="T34" fmla="*/ 17 w 63"/>
                  <a:gd name="T35" fmla="*/ 6 h 11"/>
                  <a:gd name="T36" fmla="*/ 21 w 63"/>
                  <a:gd name="T37" fmla="*/ 5 h 11"/>
                  <a:gd name="T38" fmla="*/ 23 w 63"/>
                  <a:gd name="T39" fmla="*/ 7 h 11"/>
                  <a:gd name="T40" fmla="*/ 22 w 63"/>
                  <a:gd name="T41" fmla="*/ 5 h 11"/>
                  <a:gd name="T42" fmla="*/ 36 w 63"/>
                  <a:gd name="T43" fmla="*/ 9 h 11"/>
                  <a:gd name="T44" fmla="*/ 37 w 63"/>
                  <a:gd name="T45" fmla="*/ 8 h 11"/>
                  <a:gd name="T46" fmla="*/ 30 w 63"/>
                  <a:gd name="T47" fmla="*/ 8 h 11"/>
                  <a:gd name="T48" fmla="*/ 32 w 63"/>
                  <a:gd name="T49" fmla="*/ 5 h 11"/>
                  <a:gd name="T50" fmla="*/ 39 w 63"/>
                  <a:gd name="T51" fmla="*/ 8 h 11"/>
                  <a:gd name="T52" fmla="*/ 49 w 63"/>
                  <a:gd name="T53" fmla="*/ 9 h 11"/>
                  <a:gd name="T54" fmla="*/ 49 w 63"/>
                  <a:gd name="T55" fmla="*/ 9 h 11"/>
                  <a:gd name="T56" fmla="*/ 56 w 63"/>
                  <a:gd name="T57" fmla="*/ 9 h 11"/>
                  <a:gd name="T58" fmla="*/ 54 w 63"/>
                  <a:gd name="T59" fmla="*/ 9 h 11"/>
                  <a:gd name="T60" fmla="*/ 57 w 63"/>
                  <a:gd name="T61" fmla="*/ 8 h 11"/>
                  <a:gd name="T62" fmla="*/ 57 w 63"/>
                  <a:gd name="T63" fmla="*/ 9 h 11"/>
                  <a:gd name="T64" fmla="*/ 63 w 63"/>
                  <a:gd name="T65" fmla="*/ 7 h 11"/>
                  <a:gd name="T66" fmla="*/ 56 w 63"/>
                  <a:gd name="T67" fmla="*/ 8 h 11"/>
                  <a:gd name="T68" fmla="*/ 59 w 63"/>
                  <a:gd name="T6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11">
                    <a:moveTo>
                      <a:pt x="59" y="6"/>
                    </a:moveTo>
                    <a:cubicBezTo>
                      <a:pt x="56" y="5"/>
                      <a:pt x="52" y="5"/>
                      <a:pt x="48" y="4"/>
                    </a:cubicBezTo>
                    <a:cubicBezTo>
                      <a:pt x="41" y="4"/>
                      <a:pt x="47" y="7"/>
                      <a:pt x="40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3"/>
                      <a:pt x="26" y="2"/>
                      <a:pt x="20" y="4"/>
                    </a:cubicBezTo>
                    <a:cubicBezTo>
                      <a:pt x="19" y="3"/>
                      <a:pt x="18" y="3"/>
                      <a:pt x="20" y="2"/>
                    </a:cubicBezTo>
                    <a:cubicBezTo>
                      <a:pt x="16" y="2"/>
                      <a:pt x="17" y="6"/>
                      <a:pt x="12" y="5"/>
                    </a:cubicBezTo>
                    <a:cubicBezTo>
                      <a:pt x="17" y="3"/>
                      <a:pt x="10" y="3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1"/>
                      <a:pt x="1" y="0"/>
                    </a:cubicBezTo>
                    <a:cubicBezTo>
                      <a:pt x="1" y="1"/>
                      <a:pt x="3" y="3"/>
                      <a:pt x="0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4" y="4"/>
                      <a:pt x="6" y="5"/>
                      <a:pt x="8" y="4"/>
                    </a:cubicBezTo>
                    <a:cubicBezTo>
                      <a:pt x="10" y="5"/>
                      <a:pt x="7" y="4"/>
                      <a:pt x="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5"/>
                      <a:pt x="9" y="5"/>
                      <a:pt x="12" y="6"/>
                    </a:cubicBezTo>
                    <a:cubicBezTo>
                      <a:pt x="12" y="6"/>
                      <a:pt x="15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9" y="6"/>
                      <a:pt x="21" y="6"/>
                      <a:pt x="21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6"/>
                      <a:pt x="29" y="9"/>
                      <a:pt x="36" y="9"/>
                    </a:cubicBezTo>
                    <a:cubicBezTo>
                      <a:pt x="34" y="8"/>
                      <a:pt x="36" y="8"/>
                      <a:pt x="37" y="8"/>
                    </a:cubicBezTo>
                    <a:cubicBezTo>
                      <a:pt x="34" y="7"/>
                      <a:pt x="33" y="8"/>
                      <a:pt x="30" y="8"/>
                    </a:cubicBezTo>
                    <a:cubicBezTo>
                      <a:pt x="30" y="7"/>
                      <a:pt x="35" y="6"/>
                      <a:pt x="32" y="5"/>
                    </a:cubicBezTo>
                    <a:cubicBezTo>
                      <a:pt x="35" y="7"/>
                      <a:pt x="38" y="5"/>
                      <a:pt x="39" y="8"/>
                    </a:cubicBezTo>
                    <a:cubicBezTo>
                      <a:pt x="44" y="9"/>
                      <a:pt x="45" y="8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3" y="11"/>
                      <a:pt x="56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5" y="8"/>
                      <a:pt x="57" y="8"/>
                    </a:cubicBezTo>
                    <a:cubicBezTo>
                      <a:pt x="56" y="8"/>
                      <a:pt x="56" y="8"/>
                      <a:pt x="57" y="9"/>
                    </a:cubicBezTo>
                    <a:cubicBezTo>
                      <a:pt x="57" y="7"/>
                      <a:pt x="62" y="8"/>
                      <a:pt x="63" y="7"/>
                    </a:cubicBezTo>
                    <a:cubicBezTo>
                      <a:pt x="61" y="7"/>
                      <a:pt x="58" y="8"/>
                      <a:pt x="56" y="8"/>
                    </a:cubicBezTo>
                    <a:cubicBezTo>
                      <a:pt x="57" y="7"/>
                      <a:pt x="57" y="6"/>
                      <a:pt x="5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733"/>
              <p:cNvSpPr>
                <a:spLocks/>
              </p:cNvSpPr>
              <p:nvPr/>
            </p:nvSpPr>
            <p:spPr bwMode="auto">
              <a:xfrm>
                <a:off x="923" y="27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734"/>
              <p:cNvSpPr>
                <a:spLocks/>
              </p:cNvSpPr>
              <p:nvPr/>
            </p:nvSpPr>
            <p:spPr bwMode="auto">
              <a:xfrm>
                <a:off x="1040" y="2733"/>
                <a:ext cx="116" cy="19"/>
              </a:xfrm>
              <a:custGeom>
                <a:avLst/>
                <a:gdLst>
                  <a:gd name="T0" fmla="*/ 14 w 49"/>
                  <a:gd name="T1" fmla="*/ 4 h 8"/>
                  <a:gd name="T2" fmla="*/ 15 w 49"/>
                  <a:gd name="T3" fmla="*/ 6 h 8"/>
                  <a:gd name="T4" fmla="*/ 15 w 49"/>
                  <a:gd name="T5" fmla="*/ 2 h 8"/>
                  <a:gd name="T6" fmla="*/ 21 w 49"/>
                  <a:gd name="T7" fmla="*/ 2 h 8"/>
                  <a:gd name="T8" fmla="*/ 20 w 49"/>
                  <a:gd name="T9" fmla="*/ 5 h 8"/>
                  <a:gd name="T10" fmla="*/ 25 w 49"/>
                  <a:gd name="T11" fmla="*/ 6 h 8"/>
                  <a:gd name="T12" fmla="*/ 25 w 49"/>
                  <a:gd name="T13" fmla="*/ 4 h 8"/>
                  <a:gd name="T14" fmla="*/ 31 w 49"/>
                  <a:gd name="T15" fmla="*/ 4 h 8"/>
                  <a:gd name="T16" fmla="*/ 29 w 49"/>
                  <a:gd name="T17" fmla="*/ 4 h 8"/>
                  <a:gd name="T18" fmla="*/ 32 w 49"/>
                  <a:gd name="T19" fmla="*/ 7 h 8"/>
                  <a:gd name="T20" fmla="*/ 46 w 49"/>
                  <a:gd name="T21" fmla="*/ 3 h 8"/>
                  <a:gd name="T22" fmla="*/ 42 w 49"/>
                  <a:gd name="T23" fmla="*/ 3 h 8"/>
                  <a:gd name="T24" fmla="*/ 41 w 49"/>
                  <a:gd name="T25" fmla="*/ 5 h 8"/>
                  <a:gd name="T26" fmla="*/ 37 w 49"/>
                  <a:gd name="T27" fmla="*/ 4 h 8"/>
                  <a:gd name="T28" fmla="*/ 40 w 49"/>
                  <a:gd name="T29" fmla="*/ 3 h 8"/>
                  <a:gd name="T30" fmla="*/ 7 w 49"/>
                  <a:gd name="T31" fmla="*/ 0 h 8"/>
                  <a:gd name="T32" fmla="*/ 12 w 49"/>
                  <a:gd name="T33" fmla="*/ 0 h 8"/>
                  <a:gd name="T34" fmla="*/ 7 w 49"/>
                  <a:gd name="T35" fmla="*/ 1 h 8"/>
                  <a:gd name="T36" fmla="*/ 10 w 49"/>
                  <a:gd name="T37" fmla="*/ 4 h 8"/>
                  <a:gd name="T38" fmla="*/ 7 w 49"/>
                  <a:gd name="T39" fmla="*/ 3 h 8"/>
                  <a:gd name="T40" fmla="*/ 7 w 49"/>
                  <a:gd name="T41" fmla="*/ 5 h 8"/>
                  <a:gd name="T42" fmla="*/ 0 w 49"/>
                  <a:gd name="T43" fmla="*/ 5 h 8"/>
                  <a:gd name="T44" fmla="*/ 12 w 49"/>
                  <a:gd name="T45" fmla="*/ 6 h 8"/>
                  <a:gd name="T46" fmla="*/ 14 w 49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8">
                    <a:moveTo>
                      <a:pt x="14" y="4"/>
                    </a:moveTo>
                    <a:cubicBezTo>
                      <a:pt x="16" y="4"/>
                      <a:pt x="13" y="5"/>
                      <a:pt x="15" y="6"/>
                    </a:cubicBezTo>
                    <a:cubicBezTo>
                      <a:pt x="18" y="5"/>
                      <a:pt x="12" y="3"/>
                      <a:pt x="15" y="2"/>
                    </a:cubicBezTo>
                    <a:cubicBezTo>
                      <a:pt x="17" y="3"/>
                      <a:pt x="20" y="2"/>
                      <a:pt x="21" y="2"/>
                    </a:cubicBezTo>
                    <a:cubicBezTo>
                      <a:pt x="19" y="3"/>
                      <a:pt x="20" y="5"/>
                      <a:pt x="20" y="5"/>
                    </a:cubicBezTo>
                    <a:cubicBezTo>
                      <a:pt x="21" y="5"/>
                      <a:pt x="24" y="6"/>
                      <a:pt x="25" y="6"/>
                    </a:cubicBezTo>
                    <a:cubicBezTo>
                      <a:pt x="21" y="5"/>
                      <a:pt x="29" y="6"/>
                      <a:pt x="25" y="4"/>
                    </a:cubicBezTo>
                    <a:cubicBezTo>
                      <a:pt x="26" y="3"/>
                      <a:pt x="30" y="3"/>
                      <a:pt x="31" y="4"/>
                    </a:cubicBezTo>
                    <a:cubicBezTo>
                      <a:pt x="31" y="5"/>
                      <a:pt x="30" y="4"/>
                      <a:pt x="29" y="4"/>
                    </a:cubicBezTo>
                    <a:cubicBezTo>
                      <a:pt x="28" y="6"/>
                      <a:pt x="31" y="5"/>
                      <a:pt x="32" y="7"/>
                    </a:cubicBezTo>
                    <a:cubicBezTo>
                      <a:pt x="36" y="5"/>
                      <a:pt x="49" y="7"/>
                      <a:pt x="46" y="3"/>
                    </a:cubicBezTo>
                    <a:cubicBezTo>
                      <a:pt x="45" y="2"/>
                      <a:pt x="43" y="3"/>
                      <a:pt x="42" y="3"/>
                    </a:cubicBezTo>
                    <a:cubicBezTo>
                      <a:pt x="46" y="4"/>
                      <a:pt x="42" y="5"/>
                      <a:pt x="41" y="5"/>
                    </a:cubicBezTo>
                    <a:cubicBezTo>
                      <a:pt x="39" y="5"/>
                      <a:pt x="36" y="5"/>
                      <a:pt x="37" y="4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1" y="2"/>
                      <a:pt x="18" y="0"/>
                      <a:pt x="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3" y="4"/>
                      <a:pt x="0" y="5"/>
                    </a:cubicBezTo>
                    <a:cubicBezTo>
                      <a:pt x="6" y="8"/>
                      <a:pt x="5" y="4"/>
                      <a:pt x="12" y="6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735"/>
              <p:cNvSpPr>
                <a:spLocks/>
              </p:cNvSpPr>
              <p:nvPr/>
            </p:nvSpPr>
            <p:spPr bwMode="auto">
              <a:xfrm>
                <a:off x="1040" y="274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736"/>
              <p:cNvSpPr>
                <a:spLocks/>
              </p:cNvSpPr>
              <p:nvPr/>
            </p:nvSpPr>
            <p:spPr bwMode="auto">
              <a:xfrm>
                <a:off x="1047" y="273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737"/>
              <p:cNvSpPr>
                <a:spLocks/>
              </p:cNvSpPr>
              <p:nvPr/>
            </p:nvSpPr>
            <p:spPr bwMode="auto">
              <a:xfrm>
                <a:off x="1123" y="275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2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Freeform 1738"/>
              <p:cNvSpPr>
                <a:spLocks/>
              </p:cNvSpPr>
              <p:nvPr/>
            </p:nvSpPr>
            <p:spPr bwMode="auto">
              <a:xfrm>
                <a:off x="1147" y="2740"/>
                <a:ext cx="35" cy="12"/>
              </a:xfrm>
              <a:custGeom>
                <a:avLst/>
                <a:gdLst>
                  <a:gd name="T0" fmla="*/ 15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8 w 15"/>
                  <a:gd name="T7" fmla="*/ 2 h 5"/>
                  <a:gd name="T8" fmla="*/ 15 w 15"/>
                  <a:gd name="T9" fmla="*/ 3 h 5"/>
                  <a:gd name="T10" fmla="*/ 15 w 1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0" y="1"/>
                      <a:pt x="8" y="2"/>
                      <a:pt x="3" y="0"/>
                    </a:cubicBezTo>
                    <a:cubicBezTo>
                      <a:pt x="0" y="1"/>
                      <a:pt x="4" y="3"/>
                      <a:pt x="3" y="4"/>
                    </a:cubicBezTo>
                    <a:cubicBezTo>
                      <a:pt x="5" y="5"/>
                      <a:pt x="5" y="2"/>
                      <a:pt x="8" y="2"/>
                    </a:cubicBezTo>
                    <a:cubicBezTo>
                      <a:pt x="9" y="3"/>
                      <a:pt x="12" y="2"/>
                      <a:pt x="15" y="3"/>
                    </a:cubicBezTo>
                    <a:cubicBezTo>
                      <a:pt x="14" y="2"/>
                      <a:pt x="14" y="2"/>
                      <a:pt x="15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739"/>
              <p:cNvSpPr>
                <a:spLocks/>
              </p:cNvSpPr>
              <p:nvPr/>
            </p:nvSpPr>
            <p:spPr bwMode="auto">
              <a:xfrm>
                <a:off x="959" y="2719"/>
                <a:ext cx="252" cy="43"/>
              </a:xfrm>
              <a:custGeom>
                <a:avLst/>
                <a:gdLst>
                  <a:gd name="T0" fmla="*/ 99 w 106"/>
                  <a:gd name="T1" fmla="*/ 11 h 18"/>
                  <a:gd name="T2" fmla="*/ 93 w 106"/>
                  <a:gd name="T3" fmla="*/ 10 h 18"/>
                  <a:gd name="T4" fmla="*/ 96 w 106"/>
                  <a:gd name="T5" fmla="*/ 10 h 18"/>
                  <a:gd name="T6" fmla="*/ 91 w 106"/>
                  <a:gd name="T7" fmla="*/ 8 h 18"/>
                  <a:gd name="T8" fmla="*/ 91 w 106"/>
                  <a:gd name="T9" fmla="*/ 9 h 18"/>
                  <a:gd name="T10" fmla="*/ 80 w 106"/>
                  <a:gd name="T11" fmla="*/ 7 h 18"/>
                  <a:gd name="T12" fmla="*/ 78 w 106"/>
                  <a:gd name="T13" fmla="*/ 9 h 18"/>
                  <a:gd name="T14" fmla="*/ 71 w 106"/>
                  <a:gd name="T15" fmla="*/ 5 h 18"/>
                  <a:gd name="T16" fmla="*/ 72 w 106"/>
                  <a:gd name="T17" fmla="*/ 9 h 18"/>
                  <a:gd name="T18" fmla="*/ 60 w 106"/>
                  <a:gd name="T19" fmla="*/ 6 h 18"/>
                  <a:gd name="T20" fmla="*/ 63 w 106"/>
                  <a:gd name="T21" fmla="*/ 6 h 18"/>
                  <a:gd name="T22" fmla="*/ 56 w 106"/>
                  <a:gd name="T23" fmla="*/ 6 h 18"/>
                  <a:gd name="T24" fmla="*/ 57 w 106"/>
                  <a:gd name="T25" fmla="*/ 4 h 18"/>
                  <a:gd name="T26" fmla="*/ 47 w 106"/>
                  <a:gd name="T27" fmla="*/ 3 h 18"/>
                  <a:gd name="T28" fmla="*/ 48 w 106"/>
                  <a:gd name="T29" fmla="*/ 3 h 18"/>
                  <a:gd name="T30" fmla="*/ 29 w 106"/>
                  <a:gd name="T31" fmla="*/ 3 h 18"/>
                  <a:gd name="T32" fmla="*/ 26 w 106"/>
                  <a:gd name="T33" fmla="*/ 1 h 18"/>
                  <a:gd name="T34" fmla="*/ 28 w 106"/>
                  <a:gd name="T35" fmla="*/ 5 h 18"/>
                  <a:gd name="T36" fmla="*/ 20 w 106"/>
                  <a:gd name="T37" fmla="*/ 4 h 18"/>
                  <a:gd name="T38" fmla="*/ 22 w 106"/>
                  <a:gd name="T39" fmla="*/ 2 h 18"/>
                  <a:gd name="T40" fmla="*/ 18 w 106"/>
                  <a:gd name="T41" fmla="*/ 2 h 18"/>
                  <a:gd name="T42" fmla="*/ 15 w 106"/>
                  <a:gd name="T43" fmla="*/ 0 h 18"/>
                  <a:gd name="T44" fmla="*/ 7 w 106"/>
                  <a:gd name="T45" fmla="*/ 2 h 18"/>
                  <a:gd name="T46" fmla="*/ 2 w 106"/>
                  <a:gd name="T47" fmla="*/ 1 h 18"/>
                  <a:gd name="T48" fmla="*/ 5 w 106"/>
                  <a:gd name="T49" fmla="*/ 4 h 18"/>
                  <a:gd name="T50" fmla="*/ 32 w 106"/>
                  <a:gd name="T51" fmla="*/ 6 h 18"/>
                  <a:gd name="T52" fmla="*/ 39 w 106"/>
                  <a:gd name="T53" fmla="*/ 5 h 18"/>
                  <a:gd name="T54" fmla="*/ 39 w 106"/>
                  <a:gd name="T55" fmla="*/ 7 h 18"/>
                  <a:gd name="T56" fmla="*/ 40 w 106"/>
                  <a:gd name="T57" fmla="*/ 5 h 18"/>
                  <a:gd name="T58" fmla="*/ 44 w 106"/>
                  <a:gd name="T59" fmla="*/ 7 h 18"/>
                  <a:gd name="T60" fmla="*/ 46 w 106"/>
                  <a:gd name="T61" fmla="*/ 6 h 18"/>
                  <a:gd name="T62" fmla="*/ 49 w 106"/>
                  <a:gd name="T63" fmla="*/ 8 h 18"/>
                  <a:gd name="T64" fmla="*/ 91 w 106"/>
                  <a:gd name="T65" fmla="*/ 13 h 18"/>
                  <a:gd name="T66" fmla="*/ 90 w 106"/>
                  <a:gd name="T67" fmla="*/ 11 h 18"/>
                  <a:gd name="T68" fmla="*/ 102 w 106"/>
                  <a:gd name="T69" fmla="*/ 14 h 18"/>
                  <a:gd name="T70" fmla="*/ 100 w 106"/>
                  <a:gd name="T71" fmla="*/ 15 h 18"/>
                  <a:gd name="T72" fmla="*/ 101 w 106"/>
                  <a:gd name="T73" fmla="*/ 12 h 18"/>
                  <a:gd name="T74" fmla="*/ 96 w 106"/>
                  <a:gd name="T75" fmla="*/ 12 h 18"/>
                  <a:gd name="T76" fmla="*/ 99 w 106"/>
                  <a:gd name="T77" fmla="*/ 13 h 18"/>
                  <a:gd name="T78" fmla="*/ 94 w 106"/>
                  <a:gd name="T79" fmla="*/ 12 h 18"/>
                  <a:gd name="T80" fmla="*/ 97 w 106"/>
                  <a:gd name="T81" fmla="*/ 16 h 18"/>
                  <a:gd name="T82" fmla="*/ 104 w 106"/>
                  <a:gd name="T83" fmla="*/ 17 h 18"/>
                  <a:gd name="T84" fmla="*/ 104 w 106"/>
                  <a:gd name="T85" fmla="*/ 17 h 18"/>
                  <a:gd name="T86" fmla="*/ 104 w 106"/>
                  <a:gd name="T87" fmla="*/ 17 h 18"/>
                  <a:gd name="T88" fmla="*/ 104 w 106"/>
                  <a:gd name="T89" fmla="*/ 17 h 18"/>
                  <a:gd name="T90" fmla="*/ 104 w 106"/>
                  <a:gd name="T91" fmla="*/ 17 h 18"/>
                  <a:gd name="T92" fmla="*/ 104 w 106"/>
                  <a:gd name="T93" fmla="*/ 17 h 18"/>
                  <a:gd name="T94" fmla="*/ 105 w 106"/>
                  <a:gd name="T95" fmla="*/ 11 h 18"/>
                  <a:gd name="T96" fmla="*/ 105 w 106"/>
                  <a:gd name="T97" fmla="*/ 11 h 18"/>
                  <a:gd name="T98" fmla="*/ 105 w 106"/>
                  <a:gd name="T99" fmla="*/ 11 h 18"/>
                  <a:gd name="T100" fmla="*/ 105 w 106"/>
                  <a:gd name="T101" fmla="*/ 11 h 18"/>
                  <a:gd name="T102" fmla="*/ 104 w 106"/>
                  <a:gd name="T103" fmla="*/ 11 h 18"/>
                  <a:gd name="T104" fmla="*/ 103 w 106"/>
                  <a:gd name="T105" fmla="*/ 10 h 18"/>
                  <a:gd name="T106" fmla="*/ 99 w 106"/>
                  <a:gd name="T107" fmla="*/ 9 h 18"/>
                  <a:gd name="T108" fmla="*/ 99 w 106"/>
                  <a:gd name="T10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" h="18">
                    <a:moveTo>
                      <a:pt x="99" y="11"/>
                    </a:moveTo>
                    <a:cubicBezTo>
                      <a:pt x="97" y="10"/>
                      <a:pt x="94" y="11"/>
                      <a:pt x="93" y="10"/>
                    </a:cubicBezTo>
                    <a:cubicBezTo>
                      <a:pt x="93" y="9"/>
                      <a:pt x="94" y="9"/>
                      <a:pt x="96" y="10"/>
                    </a:cubicBezTo>
                    <a:cubicBezTo>
                      <a:pt x="95" y="8"/>
                      <a:pt x="93" y="9"/>
                      <a:pt x="91" y="8"/>
                    </a:cubicBezTo>
                    <a:cubicBezTo>
                      <a:pt x="91" y="8"/>
                      <a:pt x="92" y="9"/>
                      <a:pt x="91" y="9"/>
                    </a:cubicBezTo>
                    <a:cubicBezTo>
                      <a:pt x="85" y="7"/>
                      <a:pt x="88" y="10"/>
                      <a:pt x="80" y="7"/>
                    </a:cubicBezTo>
                    <a:cubicBezTo>
                      <a:pt x="79" y="8"/>
                      <a:pt x="78" y="8"/>
                      <a:pt x="78" y="9"/>
                    </a:cubicBezTo>
                    <a:cubicBezTo>
                      <a:pt x="74" y="7"/>
                      <a:pt x="76" y="7"/>
                      <a:pt x="71" y="5"/>
                    </a:cubicBezTo>
                    <a:cubicBezTo>
                      <a:pt x="71" y="6"/>
                      <a:pt x="73" y="8"/>
                      <a:pt x="72" y="9"/>
                    </a:cubicBezTo>
                    <a:cubicBezTo>
                      <a:pt x="65" y="6"/>
                      <a:pt x="65" y="8"/>
                      <a:pt x="60" y="6"/>
                    </a:cubicBezTo>
                    <a:cubicBezTo>
                      <a:pt x="61" y="6"/>
                      <a:pt x="62" y="6"/>
                      <a:pt x="63" y="6"/>
                    </a:cubicBezTo>
                    <a:cubicBezTo>
                      <a:pt x="62" y="4"/>
                      <a:pt x="59" y="6"/>
                      <a:pt x="56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4"/>
                      <a:pt x="50" y="5"/>
                      <a:pt x="47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1" y="3"/>
                      <a:pt x="34" y="2"/>
                      <a:pt x="29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2"/>
                      <a:pt x="33" y="2"/>
                      <a:pt x="28" y="5"/>
                    </a:cubicBezTo>
                    <a:cubicBezTo>
                      <a:pt x="27" y="1"/>
                      <a:pt x="24" y="5"/>
                      <a:pt x="20" y="4"/>
                    </a:cubicBezTo>
                    <a:cubicBezTo>
                      <a:pt x="18" y="2"/>
                      <a:pt x="24" y="3"/>
                      <a:pt x="22" y="2"/>
                    </a:cubicBezTo>
                    <a:cubicBezTo>
                      <a:pt x="21" y="3"/>
                      <a:pt x="20" y="2"/>
                      <a:pt x="18" y="2"/>
                    </a:cubicBezTo>
                    <a:cubicBezTo>
                      <a:pt x="18" y="1"/>
                      <a:pt x="13" y="1"/>
                      <a:pt x="1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3" y="1"/>
                      <a:pt x="2" y="1"/>
                    </a:cubicBezTo>
                    <a:cubicBezTo>
                      <a:pt x="6" y="1"/>
                      <a:pt x="0" y="3"/>
                      <a:pt x="5" y="4"/>
                    </a:cubicBezTo>
                    <a:cubicBezTo>
                      <a:pt x="12" y="4"/>
                      <a:pt x="23" y="5"/>
                      <a:pt x="32" y="6"/>
                    </a:cubicBezTo>
                    <a:cubicBezTo>
                      <a:pt x="33" y="4"/>
                      <a:pt x="37" y="7"/>
                      <a:pt x="39" y="5"/>
                    </a:cubicBezTo>
                    <a:cubicBezTo>
                      <a:pt x="39" y="6"/>
                      <a:pt x="39" y="7"/>
                      <a:pt x="39" y="7"/>
                    </a:cubicBezTo>
                    <a:cubicBezTo>
                      <a:pt x="45" y="7"/>
                      <a:pt x="38" y="6"/>
                      <a:pt x="40" y="5"/>
                    </a:cubicBezTo>
                    <a:cubicBezTo>
                      <a:pt x="42" y="5"/>
                      <a:pt x="44" y="7"/>
                      <a:pt x="44" y="7"/>
                    </a:cubicBezTo>
                    <a:cubicBezTo>
                      <a:pt x="48" y="8"/>
                      <a:pt x="44" y="7"/>
                      <a:pt x="46" y="6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61" y="9"/>
                      <a:pt x="77" y="9"/>
                      <a:pt x="91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5" y="13"/>
                      <a:pt x="105" y="10"/>
                      <a:pt x="102" y="1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2" y="15"/>
                      <a:pt x="100" y="13"/>
                      <a:pt x="101" y="12"/>
                    </a:cubicBezTo>
                    <a:cubicBezTo>
                      <a:pt x="100" y="13"/>
                      <a:pt x="98" y="12"/>
                      <a:pt x="96" y="12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7" y="14"/>
                      <a:pt x="94" y="13"/>
                      <a:pt x="94" y="12"/>
                    </a:cubicBezTo>
                    <a:cubicBezTo>
                      <a:pt x="89" y="13"/>
                      <a:pt x="96" y="15"/>
                      <a:pt x="97" y="16"/>
                    </a:cubicBezTo>
                    <a:cubicBezTo>
                      <a:pt x="101" y="15"/>
                      <a:pt x="102" y="16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8"/>
                      <a:pt x="106" y="6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9"/>
                      <a:pt x="101" y="9"/>
                      <a:pt x="99" y="9"/>
                    </a:cubicBezTo>
                    <a:cubicBezTo>
                      <a:pt x="95" y="9"/>
                      <a:pt x="99" y="10"/>
                      <a:pt x="99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740"/>
              <p:cNvSpPr>
                <a:spLocks/>
              </p:cNvSpPr>
              <p:nvPr/>
            </p:nvSpPr>
            <p:spPr bwMode="auto">
              <a:xfrm>
                <a:off x="1199" y="27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741"/>
              <p:cNvSpPr>
                <a:spLocks/>
              </p:cNvSpPr>
              <p:nvPr/>
            </p:nvSpPr>
            <p:spPr bwMode="auto">
              <a:xfrm>
                <a:off x="957" y="2719"/>
                <a:ext cx="7" cy="2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Rectangle 1742"/>
              <p:cNvSpPr>
                <a:spLocks noChangeArrowheads="1"/>
              </p:cNvSpPr>
              <p:nvPr/>
            </p:nvSpPr>
            <p:spPr bwMode="auto">
              <a:xfrm>
                <a:off x="1182" y="274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Rectangle 1743"/>
              <p:cNvSpPr>
                <a:spLocks noChangeArrowheads="1"/>
              </p:cNvSpPr>
              <p:nvPr/>
            </p:nvSpPr>
            <p:spPr bwMode="auto">
              <a:xfrm>
                <a:off x="1173" y="2754"/>
                <a:ext cx="5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744"/>
              <p:cNvSpPr>
                <a:spLocks/>
              </p:cNvSpPr>
              <p:nvPr/>
            </p:nvSpPr>
            <p:spPr bwMode="auto">
              <a:xfrm>
                <a:off x="921" y="27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745"/>
              <p:cNvSpPr>
                <a:spLocks/>
              </p:cNvSpPr>
              <p:nvPr/>
            </p:nvSpPr>
            <p:spPr bwMode="auto">
              <a:xfrm>
                <a:off x="823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746"/>
              <p:cNvSpPr>
                <a:spLocks/>
              </p:cNvSpPr>
              <p:nvPr/>
            </p:nvSpPr>
            <p:spPr bwMode="auto">
              <a:xfrm>
                <a:off x="812" y="2678"/>
                <a:ext cx="342" cy="69"/>
              </a:xfrm>
              <a:custGeom>
                <a:avLst/>
                <a:gdLst>
                  <a:gd name="T0" fmla="*/ 137 w 144"/>
                  <a:gd name="T1" fmla="*/ 26 h 29"/>
                  <a:gd name="T2" fmla="*/ 141 w 144"/>
                  <a:gd name="T3" fmla="*/ 24 h 29"/>
                  <a:gd name="T4" fmla="*/ 134 w 144"/>
                  <a:gd name="T5" fmla="*/ 23 h 29"/>
                  <a:gd name="T6" fmla="*/ 123 w 144"/>
                  <a:gd name="T7" fmla="*/ 23 h 29"/>
                  <a:gd name="T8" fmla="*/ 100 w 144"/>
                  <a:gd name="T9" fmla="*/ 21 h 29"/>
                  <a:gd name="T10" fmla="*/ 85 w 144"/>
                  <a:gd name="T11" fmla="*/ 19 h 29"/>
                  <a:gd name="T12" fmla="*/ 66 w 144"/>
                  <a:gd name="T13" fmla="*/ 18 h 29"/>
                  <a:gd name="T14" fmla="*/ 61 w 144"/>
                  <a:gd name="T15" fmla="*/ 17 h 29"/>
                  <a:gd name="T16" fmla="*/ 51 w 144"/>
                  <a:gd name="T17" fmla="*/ 14 h 29"/>
                  <a:gd name="T18" fmla="*/ 45 w 144"/>
                  <a:gd name="T19" fmla="*/ 16 h 29"/>
                  <a:gd name="T20" fmla="*/ 35 w 144"/>
                  <a:gd name="T21" fmla="*/ 14 h 29"/>
                  <a:gd name="T22" fmla="*/ 28 w 144"/>
                  <a:gd name="T23" fmla="*/ 12 h 29"/>
                  <a:gd name="T24" fmla="*/ 14 w 144"/>
                  <a:gd name="T25" fmla="*/ 10 h 29"/>
                  <a:gd name="T26" fmla="*/ 1 w 144"/>
                  <a:gd name="T27" fmla="*/ 9 h 29"/>
                  <a:gd name="T28" fmla="*/ 13 w 144"/>
                  <a:gd name="T29" fmla="*/ 9 h 29"/>
                  <a:gd name="T30" fmla="*/ 21 w 144"/>
                  <a:gd name="T31" fmla="*/ 9 h 29"/>
                  <a:gd name="T32" fmla="*/ 24 w 144"/>
                  <a:gd name="T33" fmla="*/ 11 h 29"/>
                  <a:gd name="T34" fmla="*/ 31 w 144"/>
                  <a:gd name="T35" fmla="*/ 12 h 29"/>
                  <a:gd name="T36" fmla="*/ 59 w 144"/>
                  <a:gd name="T37" fmla="*/ 18 h 29"/>
                  <a:gd name="T38" fmla="*/ 45 w 144"/>
                  <a:gd name="T39" fmla="*/ 15 h 29"/>
                  <a:gd name="T40" fmla="*/ 42 w 144"/>
                  <a:gd name="T41" fmla="*/ 15 h 29"/>
                  <a:gd name="T42" fmla="*/ 40 w 144"/>
                  <a:gd name="T43" fmla="*/ 11 h 29"/>
                  <a:gd name="T44" fmla="*/ 36 w 144"/>
                  <a:gd name="T45" fmla="*/ 9 h 29"/>
                  <a:gd name="T46" fmla="*/ 27 w 144"/>
                  <a:gd name="T47" fmla="*/ 8 h 29"/>
                  <a:gd name="T48" fmla="*/ 18 w 144"/>
                  <a:gd name="T49" fmla="*/ 6 h 29"/>
                  <a:gd name="T50" fmla="*/ 5 w 144"/>
                  <a:gd name="T51" fmla="*/ 4 h 29"/>
                  <a:gd name="T52" fmla="*/ 1 w 144"/>
                  <a:gd name="T53" fmla="*/ 5 h 29"/>
                  <a:gd name="T54" fmla="*/ 1 w 144"/>
                  <a:gd name="T55" fmla="*/ 5 h 29"/>
                  <a:gd name="T56" fmla="*/ 1 w 144"/>
                  <a:gd name="T57" fmla="*/ 5 h 29"/>
                  <a:gd name="T58" fmla="*/ 1 w 144"/>
                  <a:gd name="T59" fmla="*/ 11 h 29"/>
                  <a:gd name="T60" fmla="*/ 1 w 144"/>
                  <a:gd name="T61" fmla="*/ 11 h 29"/>
                  <a:gd name="T62" fmla="*/ 2 w 144"/>
                  <a:gd name="T63" fmla="*/ 11 h 29"/>
                  <a:gd name="T64" fmla="*/ 8 w 144"/>
                  <a:gd name="T65" fmla="*/ 12 h 29"/>
                  <a:gd name="T66" fmla="*/ 8 w 144"/>
                  <a:gd name="T67" fmla="*/ 12 h 29"/>
                  <a:gd name="T68" fmla="*/ 11 w 144"/>
                  <a:gd name="T69" fmla="*/ 13 h 29"/>
                  <a:gd name="T70" fmla="*/ 20 w 144"/>
                  <a:gd name="T71" fmla="*/ 13 h 29"/>
                  <a:gd name="T72" fmla="*/ 29 w 144"/>
                  <a:gd name="T73" fmla="*/ 14 h 29"/>
                  <a:gd name="T74" fmla="*/ 32 w 144"/>
                  <a:gd name="T75" fmla="*/ 16 h 29"/>
                  <a:gd name="T76" fmla="*/ 42 w 144"/>
                  <a:gd name="T77" fmla="*/ 18 h 29"/>
                  <a:gd name="T78" fmla="*/ 47 w 144"/>
                  <a:gd name="T79" fmla="*/ 18 h 29"/>
                  <a:gd name="T80" fmla="*/ 61 w 144"/>
                  <a:gd name="T81" fmla="*/ 20 h 29"/>
                  <a:gd name="T82" fmla="*/ 80 w 144"/>
                  <a:gd name="T83" fmla="*/ 22 h 29"/>
                  <a:gd name="T84" fmla="*/ 85 w 144"/>
                  <a:gd name="T85" fmla="*/ 23 h 29"/>
                  <a:gd name="T86" fmla="*/ 106 w 144"/>
                  <a:gd name="T87" fmla="*/ 25 h 29"/>
                  <a:gd name="T88" fmla="*/ 98 w 144"/>
                  <a:gd name="T89" fmla="*/ 22 h 29"/>
                  <a:gd name="T90" fmla="*/ 108 w 144"/>
                  <a:gd name="T9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29">
                    <a:moveTo>
                      <a:pt x="127" y="27"/>
                    </a:moveTo>
                    <a:cubicBezTo>
                      <a:pt x="130" y="27"/>
                      <a:pt x="135" y="27"/>
                      <a:pt x="137" y="2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9" y="27"/>
                      <a:pt x="144" y="26"/>
                      <a:pt x="141" y="24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36" y="26"/>
                      <a:pt x="137" y="23"/>
                      <a:pt x="134" y="23"/>
                    </a:cubicBezTo>
                    <a:cubicBezTo>
                      <a:pt x="130" y="23"/>
                      <a:pt x="127" y="25"/>
                      <a:pt x="124" y="24"/>
                    </a:cubicBezTo>
                    <a:cubicBezTo>
                      <a:pt x="122" y="24"/>
                      <a:pt x="123" y="24"/>
                      <a:pt x="123" y="23"/>
                    </a:cubicBezTo>
                    <a:cubicBezTo>
                      <a:pt x="120" y="23"/>
                      <a:pt x="118" y="25"/>
                      <a:pt x="116" y="25"/>
                    </a:cubicBezTo>
                    <a:cubicBezTo>
                      <a:pt x="115" y="19"/>
                      <a:pt x="105" y="26"/>
                      <a:pt x="100" y="21"/>
                    </a:cubicBezTo>
                    <a:cubicBezTo>
                      <a:pt x="97" y="21"/>
                      <a:pt x="92" y="21"/>
                      <a:pt x="88" y="21"/>
                    </a:cubicBezTo>
                    <a:cubicBezTo>
                      <a:pt x="90" y="20"/>
                      <a:pt x="84" y="21"/>
                      <a:pt x="85" y="19"/>
                    </a:cubicBezTo>
                    <a:cubicBezTo>
                      <a:pt x="83" y="23"/>
                      <a:pt x="73" y="16"/>
                      <a:pt x="72" y="20"/>
                    </a:cubicBezTo>
                    <a:cubicBezTo>
                      <a:pt x="67" y="18"/>
                      <a:pt x="72" y="20"/>
                      <a:pt x="66" y="18"/>
                    </a:cubicBezTo>
                    <a:cubicBezTo>
                      <a:pt x="66" y="18"/>
                      <a:pt x="67" y="18"/>
                      <a:pt x="67" y="18"/>
                    </a:cubicBezTo>
                    <a:cubicBezTo>
                      <a:pt x="65" y="17"/>
                      <a:pt x="63" y="19"/>
                      <a:pt x="61" y="17"/>
                    </a:cubicBezTo>
                    <a:cubicBezTo>
                      <a:pt x="56" y="16"/>
                      <a:pt x="60" y="18"/>
                      <a:pt x="57" y="18"/>
                    </a:cubicBezTo>
                    <a:cubicBezTo>
                      <a:pt x="52" y="17"/>
                      <a:pt x="53" y="16"/>
                      <a:pt x="51" y="14"/>
                    </a:cubicBezTo>
                    <a:cubicBezTo>
                      <a:pt x="50" y="16"/>
                      <a:pt x="47" y="14"/>
                      <a:pt x="44" y="15"/>
                    </a:cubicBezTo>
                    <a:cubicBezTo>
                      <a:pt x="44" y="15"/>
                      <a:pt x="48" y="16"/>
                      <a:pt x="45" y="16"/>
                    </a:cubicBezTo>
                    <a:cubicBezTo>
                      <a:pt x="39" y="15"/>
                      <a:pt x="40" y="17"/>
                      <a:pt x="34" y="16"/>
                    </a:cubicBezTo>
                    <a:cubicBezTo>
                      <a:pt x="32" y="13"/>
                      <a:pt x="40" y="17"/>
                      <a:pt x="35" y="14"/>
                    </a:cubicBezTo>
                    <a:cubicBezTo>
                      <a:pt x="39" y="14"/>
                      <a:pt x="42" y="15"/>
                      <a:pt x="44" y="14"/>
                    </a:cubicBezTo>
                    <a:cubicBezTo>
                      <a:pt x="39" y="12"/>
                      <a:pt x="33" y="12"/>
                      <a:pt x="28" y="12"/>
                    </a:cubicBezTo>
                    <a:cubicBezTo>
                      <a:pt x="25" y="11"/>
                      <a:pt x="29" y="11"/>
                      <a:pt x="27" y="10"/>
                    </a:cubicBezTo>
                    <a:cubicBezTo>
                      <a:pt x="22" y="8"/>
                      <a:pt x="18" y="11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10"/>
                      <a:pt x="5" y="6"/>
                      <a:pt x="1" y="9"/>
                    </a:cubicBezTo>
                    <a:cubicBezTo>
                      <a:pt x="1" y="7"/>
                      <a:pt x="2" y="9"/>
                      <a:pt x="1" y="9"/>
                    </a:cubicBezTo>
                    <a:cubicBezTo>
                      <a:pt x="0" y="9"/>
                      <a:pt x="8" y="7"/>
                      <a:pt x="13" y="9"/>
                    </a:cubicBezTo>
                    <a:cubicBezTo>
                      <a:pt x="12" y="7"/>
                      <a:pt x="18" y="6"/>
                      <a:pt x="21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16" y="7"/>
                      <a:pt x="16" y="10"/>
                      <a:pt x="12" y="10"/>
                    </a:cubicBezTo>
                    <a:cubicBezTo>
                      <a:pt x="15" y="10"/>
                      <a:pt x="21" y="11"/>
                      <a:pt x="24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9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0" y="14"/>
                      <a:pt x="51" y="19"/>
                      <a:pt x="59" y="18"/>
                    </a:cubicBezTo>
                    <a:cubicBezTo>
                      <a:pt x="60" y="17"/>
                      <a:pt x="56" y="15"/>
                      <a:pt x="56" y="14"/>
                    </a:cubicBezTo>
                    <a:cubicBezTo>
                      <a:pt x="52" y="14"/>
                      <a:pt x="49" y="15"/>
                      <a:pt x="45" y="1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0" y="14"/>
                      <a:pt x="42" y="15"/>
                    </a:cubicBezTo>
                    <a:cubicBezTo>
                      <a:pt x="39" y="15"/>
                      <a:pt x="41" y="13"/>
                      <a:pt x="37" y="13"/>
                    </a:cubicBezTo>
                    <a:cubicBezTo>
                      <a:pt x="38" y="12"/>
                      <a:pt x="40" y="12"/>
                      <a:pt x="40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8" y="10"/>
                      <a:pt x="35" y="10"/>
                      <a:pt x="36" y="9"/>
                    </a:cubicBezTo>
                    <a:cubicBezTo>
                      <a:pt x="31" y="10"/>
                      <a:pt x="29" y="7"/>
                      <a:pt x="24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5" y="8"/>
                      <a:pt x="23" y="8"/>
                    </a:cubicBezTo>
                    <a:cubicBezTo>
                      <a:pt x="22" y="7"/>
                      <a:pt x="21" y="7"/>
                      <a:pt x="18" y="6"/>
                    </a:cubicBezTo>
                    <a:cubicBezTo>
                      <a:pt x="16" y="6"/>
                      <a:pt x="14" y="8"/>
                      <a:pt x="11" y="7"/>
                    </a:cubicBezTo>
                    <a:cubicBezTo>
                      <a:pt x="12" y="5"/>
                      <a:pt x="5" y="6"/>
                      <a:pt x="5" y="4"/>
                    </a:cubicBezTo>
                    <a:cubicBezTo>
                      <a:pt x="4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8" y="11"/>
                      <a:pt x="8" y="12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2"/>
                      <a:pt x="11" y="13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3" y="14"/>
                      <a:pt x="17" y="11"/>
                      <a:pt x="20" y="13"/>
                    </a:cubicBezTo>
                    <a:cubicBezTo>
                      <a:pt x="21" y="12"/>
                      <a:pt x="25" y="13"/>
                      <a:pt x="25" y="11"/>
                    </a:cubicBezTo>
                    <a:cubicBezTo>
                      <a:pt x="26" y="12"/>
                      <a:pt x="25" y="13"/>
                      <a:pt x="29" y="14"/>
                    </a:cubicBezTo>
                    <a:cubicBezTo>
                      <a:pt x="31" y="13"/>
                      <a:pt x="32" y="15"/>
                      <a:pt x="35" y="15"/>
                    </a:cubicBezTo>
                    <a:cubicBezTo>
                      <a:pt x="31" y="16"/>
                      <a:pt x="35" y="15"/>
                      <a:pt x="32" y="16"/>
                    </a:cubicBezTo>
                    <a:cubicBezTo>
                      <a:pt x="34" y="17"/>
                      <a:pt x="38" y="16"/>
                      <a:pt x="42" y="17"/>
                    </a:cubicBezTo>
                    <a:cubicBezTo>
                      <a:pt x="42" y="17"/>
                      <a:pt x="42" y="18"/>
                      <a:pt x="42" y="18"/>
                    </a:cubicBezTo>
                    <a:cubicBezTo>
                      <a:pt x="44" y="18"/>
                      <a:pt x="46" y="17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0" y="19"/>
                      <a:pt x="54" y="19"/>
                      <a:pt x="57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5" y="23"/>
                      <a:pt x="72" y="22"/>
                      <a:pt x="76" y="21"/>
                    </a:cubicBezTo>
                    <a:cubicBezTo>
                      <a:pt x="77" y="21"/>
                      <a:pt x="80" y="22"/>
                      <a:pt x="80" y="22"/>
                    </a:cubicBezTo>
                    <a:cubicBezTo>
                      <a:pt x="79" y="22"/>
                      <a:pt x="79" y="23"/>
                      <a:pt x="78" y="23"/>
                    </a:cubicBezTo>
                    <a:cubicBezTo>
                      <a:pt x="80" y="23"/>
                      <a:pt x="83" y="25"/>
                      <a:pt x="85" y="23"/>
                    </a:cubicBezTo>
                    <a:cubicBezTo>
                      <a:pt x="88" y="23"/>
                      <a:pt x="87" y="24"/>
                      <a:pt x="89" y="25"/>
                    </a:cubicBezTo>
                    <a:cubicBezTo>
                      <a:pt x="94" y="23"/>
                      <a:pt x="104" y="28"/>
                      <a:pt x="106" y="25"/>
                    </a:cubicBezTo>
                    <a:cubicBezTo>
                      <a:pt x="104" y="24"/>
                      <a:pt x="100" y="23"/>
                      <a:pt x="96" y="23"/>
                    </a:cubicBezTo>
                    <a:cubicBezTo>
                      <a:pt x="97" y="23"/>
                      <a:pt x="96" y="22"/>
                      <a:pt x="98" y="22"/>
                    </a:cubicBezTo>
                    <a:cubicBezTo>
                      <a:pt x="102" y="22"/>
                      <a:pt x="104" y="24"/>
                      <a:pt x="108" y="23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14" y="29"/>
                      <a:pt x="121" y="24"/>
                      <a:pt x="127" y="2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747"/>
              <p:cNvSpPr>
                <a:spLocks/>
              </p:cNvSpPr>
              <p:nvPr/>
            </p:nvSpPr>
            <p:spPr bwMode="auto">
              <a:xfrm>
                <a:off x="985" y="2731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748"/>
              <p:cNvSpPr>
                <a:spLocks/>
              </p:cNvSpPr>
              <p:nvPr/>
            </p:nvSpPr>
            <p:spPr bwMode="auto">
              <a:xfrm>
                <a:off x="992" y="2733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749"/>
              <p:cNvSpPr>
                <a:spLocks/>
              </p:cNvSpPr>
              <p:nvPr/>
            </p:nvSpPr>
            <p:spPr bwMode="auto">
              <a:xfrm>
                <a:off x="1142" y="27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750"/>
              <p:cNvSpPr>
                <a:spLocks noChangeArrowheads="1"/>
              </p:cNvSpPr>
              <p:nvPr/>
            </p:nvSpPr>
            <p:spPr bwMode="auto">
              <a:xfrm>
                <a:off x="1147" y="2743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751"/>
              <p:cNvSpPr>
                <a:spLocks/>
              </p:cNvSpPr>
              <p:nvPr/>
            </p:nvSpPr>
            <p:spPr bwMode="auto">
              <a:xfrm>
                <a:off x="966" y="2719"/>
                <a:ext cx="221" cy="50"/>
              </a:xfrm>
              <a:custGeom>
                <a:avLst/>
                <a:gdLst>
                  <a:gd name="T0" fmla="*/ 13 w 93"/>
                  <a:gd name="T1" fmla="*/ 4 h 21"/>
                  <a:gd name="T2" fmla="*/ 2 w 93"/>
                  <a:gd name="T3" fmla="*/ 3 h 21"/>
                  <a:gd name="T4" fmla="*/ 49 w 93"/>
                  <a:gd name="T5" fmla="*/ 12 h 21"/>
                  <a:gd name="T6" fmla="*/ 67 w 93"/>
                  <a:gd name="T7" fmla="*/ 15 h 21"/>
                  <a:gd name="T8" fmla="*/ 78 w 93"/>
                  <a:gd name="T9" fmla="*/ 14 h 21"/>
                  <a:gd name="T10" fmla="*/ 81 w 93"/>
                  <a:gd name="T11" fmla="*/ 14 h 21"/>
                  <a:gd name="T12" fmla="*/ 86 w 93"/>
                  <a:gd name="T13" fmla="*/ 15 h 21"/>
                  <a:gd name="T14" fmla="*/ 93 w 93"/>
                  <a:gd name="T15" fmla="*/ 9 h 21"/>
                  <a:gd name="T16" fmla="*/ 93 w 93"/>
                  <a:gd name="T17" fmla="*/ 9 h 21"/>
                  <a:gd name="T18" fmla="*/ 93 w 93"/>
                  <a:gd name="T19" fmla="*/ 9 h 21"/>
                  <a:gd name="T20" fmla="*/ 93 w 93"/>
                  <a:gd name="T21" fmla="*/ 9 h 21"/>
                  <a:gd name="T22" fmla="*/ 92 w 93"/>
                  <a:gd name="T23" fmla="*/ 15 h 21"/>
                  <a:gd name="T24" fmla="*/ 92 w 93"/>
                  <a:gd name="T25" fmla="*/ 15 h 21"/>
                  <a:gd name="T26" fmla="*/ 92 w 93"/>
                  <a:gd name="T27" fmla="*/ 15 h 21"/>
                  <a:gd name="T28" fmla="*/ 92 w 93"/>
                  <a:gd name="T29" fmla="*/ 15 h 21"/>
                  <a:gd name="T30" fmla="*/ 92 w 93"/>
                  <a:gd name="T31" fmla="*/ 15 h 21"/>
                  <a:gd name="T32" fmla="*/ 93 w 93"/>
                  <a:gd name="T33" fmla="*/ 9 h 21"/>
                  <a:gd name="T34" fmla="*/ 93 w 93"/>
                  <a:gd name="T35" fmla="*/ 9 h 21"/>
                  <a:gd name="T36" fmla="*/ 91 w 93"/>
                  <a:gd name="T37" fmla="*/ 9 h 21"/>
                  <a:gd name="T38" fmla="*/ 85 w 93"/>
                  <a:gd name="T39" fmla="*/ 7 h 21"/>
                  <a:gd name="T40" fmla="*/ 78 w 93"/>
                  <a:gd name="T41" fmla="*/ 10 h 21"/>
                  <a:gd name="T42" fmla="*/ 89 w 93"/>
                  <a:gd name="T43" fmla="*/ 10 h 21"/>
                  <a:gd name="T44" fmla="*/ 92 w 93"/>
                  <a:gd name="T45" fmla="*/ 14 h 21"/>
                  <a:gd name="T46" fmla="*/ 88 w 93"/>
                  <a:gd name="T47" fmla="*/ 14 h 21"/>
                  <a:gd name="T48" fmla="*/ 81 w 93"/>
                  <a:gd name="T49" fmla="*/ 11 h 21"/>
                  <a:gd name="T50" fmla="*/ 77 w 93"/>
                  <a:gd name="T51" fmla="*/ 11 h 21"/>
                  <a:gd name="T52" fmla="*/ 77 w 93"/>
                  <a:gd name="T53" fmla="*/ 14 h 21"/>
                  <a:gd name="T54" fmla="*/ 76 w 93"/>
                  <a:gd name="T55" fmla="*/ 12 h 21"/>
                  <a:gd name="T56" fmla="*/ 69 w 93"/>
                  <a:gd name="T57" fmla="*/ 10 h 21"/>
                  <a:gd name="T58" fmla="*/ 48 w 93"/>
                  <a:gd name="T59" fmla="*/ 9 h 21"/>
                  <a:gd name="T60" fmla="*/ 47 w 93"/>
                  <a:gd name="T61" fmla="*/ 9 h 21"/>
                  <a:gd name="T62" fmla="*/ 35 w 93"/>
                  <a:gd name="T63" fmla="*/ 7 h 21"/>
                  <a:gd name="T64" fmla="*/ 23 w 93"/>
                  <a:gd name="T65" fmla="*/ 4 h 21"/>
                  <a:gd name="T66" fmla="*/ 19 w 93"/>
                  <a:gd name="T6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1">
                    <a:moveTo>
                      <a:pt x="19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7" y="3"/>
                      <a:pt x="9" y="2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16" y="5"/>
                      <a:pt x="35" y="10"/>
                      <a:pt x="52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8" y="11"/>
                      <a:pt x="61" y="16"/>
                      <a:pt x="68" y="13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71" y="16"/>
                      <a:pt x="75" y="12"/>
                      <a:pt x="79" y="15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0" y="14"/>
                      <a:pt x="80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4" y="14"/>
                      <a:pt x="85" y="14"/>
                      <a:pt x="88" y="14"/>
                    </a:cubicBezTo>
                    <a:cubicBezTo>
                      <a:pt x="89" y="15"/>
                      <a:pt x="87" y="15"/>
                      <a:pt x="86" y="15"/>
                    </a:cubicBezTo>
                    <a:cubicBezTo>
                      <a:pt x="87" y="15"/>
                      <a:pt x="90" y="14"/>
                      <a:pt x="92" y="14"/>
                    </a:cubicBezTo>
                    <a:cubicBezTo>
                      <a:pt x="93" y="5"/>
                      <a:pt x="92" y="11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8"/>
                      <a:pt x="91" y="20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21"/>
                      <a:pt x="93" y="7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3" y="7"/>
                      <a:pt x="81" y="7"/>
                      <a:pt x="79" y="8"/>
                    </a:cubicBezTo>
                    <a:cubicBezTo>
                      <a:pt x="78" y="9"/>
                      <a:pt x="80" y="10"/>
                      <a:pt x="78" y="10"/>
                    </a:cubicBezTo>
                    <a:cubicBezTo>
                      <a:pt x="82" y="11"/>
                      <a:pt x="86" y="10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1" y="9"/>
                      <a:pt x="91" y="9"/>
                      <a:pt x="92" y="10"/>
                    </a:cubicBezTo>
                    <a:cubicBezTo>
                      <a:pt x="92" y="11"/>
                      <a:pt x="93" y="6"/>
                      <a:pt x="92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3"/>
                      <a:pt x="90" y="13"/>
                      <a:pt x="88" y="14"/>
                    </a:cubicBezTo>
                    <a:cubicBezTo>
                      <a:pt x="89" y="12"/>
                      <a:pt x="93" y="13"/>
                      <a:pt x="91" y="12"/>
                    </a:cubicBezTo>
                    <a:cubicBezTo>
                      <a:pt x="88" y="10"/>
                      <a:pt x="84" y="14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79" y="11"/>
                      <a:pt x="77" y="11"/>
                    </a:cubicBezTo>
                    <a:cubicBezTo>
                      <a:pt x="78" y="11"/>
                      <a:pt x="79" y="11"/>
                      <a:pt x="80" y="12"/>
                    </a:cubicBezTo>
                    <a:cubicBezTo>
                      <a:pt x="78" y="12"/>
                      <a:pt x="78" y="13"/>
                      <a:pt x="77" y="14"/>
                    </a:cubicBezTo>
                    <a:cubicBezTo>
                      <a:pt x="76" y="12"/>
                      <a:pt x="75" y="14"/>
                      <a:pt x="73" y="13"/>
                    </a:cubicBezTo>
                    <a:cubicBezTo>
                      <a:pt x="72" y="12"/>
                      <a:pt x="75" y="12"/>
                      <a:pt x="76" y="12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2"/>
                      <a:pt x="70" y="11"/>
                      <a:pt x="69" y="10"/>
                    </a:cubicBezTo>
                    <a:cubicBezTo>
                      <a:pt x="67" y="11"/>
                      <a:pt x="70" y="11"/>
                      <a:pt x="68" y="12"/>
                    </a:cubicBezTo>
                    <a:cubicBezTo>
                      <a:pt x="66" y="10"/>
                      <a:pt x="54" y="9"/>
                      <a:pt x="48" y="9"/>
                    </a:cubicBezTo>
                    <a:cubicBezTo>
                      <a:pt x="50" y="9"/>
                      <a:pt x="49" y="8"/>
                      <a:pt x="51" y="8"/>
                    </a:cubicBezTo>
                    <a:cubicBezTo>
                      <a:pt x="50" y="8"/>
                      <a:pt x="47" y="8"/>
                      <a:pt x="47" y="9"/>
                    </a:cubicBezTo>
                    <a:cubicBezTo>
                      <a:pt x="43" y="9"/>
                      <a:pt x="38" y="7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2" y="8"/>
                      <a:pt x="2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4"/>
                      <a:pt x="19" y="6"/>
                      <a:pt x="16" y="5"/>
                    </a:cubicBezTo>
                    <a:cubicBezTo>
                      <a:pt x="17" y="4"/>
                      <a:pt x="19" y="4"/>
                      <a:pt x="19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752"/>
              <p:cNvSpPr>
                <a:spLocks/>
              </p:cNvSpPr>
              <p:nvPr/>
            </p:nvSpPr>
            <p:spPr bwMode="auto">
              <a:xfrm>
                <a:off x="959" y="2721"/>
                <a:ext cx="9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0 h 3"/>
                  <a:gd name="T4" fmla="*/ 0 w 4"/>
                  <a:gd name="T5" fmla="*/ 2 h 3"/>
                  <a:gd name="T6" fmla="*/ 3 w 4"/>
                  <a:gd name="T7" fmla="*/ 2 h 3"/>
                  <a:gd name="T8" fmla="*/ 2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Freeform 1753"/>
              <p:cNvSpPr>
                <a:spLocks/>
              </p:cNvSpPr>
              <p:nvPr/>
            </p:nvSpPr>
            <p:spPr bwMode="auto">
              <a:xfrm>
                <a:off x="826" y="2697"/>
                <a:ext cx="133" cy="31"/>
              </a:xfrm>
              <a:custGeom>
                <a:avLst/>
                <a:gdLst>
                  <a:gd name="T0" fmla="*/ 21 w 56"/>
                  <a:gd name="T1" fmla="*/ 7 h 13"/>
                  <a:gd name="T2" fmla="*/ 20 w 56"/>
                  <a:gd name="T3" fmla="*/ 8 h 13"/>
                  <a:gd name="T4" fmla="*/ 41 w 56"/>
                  <a:gd name="T5" fmla="*/ 11 h 13"/>
                  <a:gd name="T6" fmla="*/ 48 w 56"/>
                  <a:gd name="T7" fmla="*/ 10 h 13"/>
                  <a:gd name="T8" fmla="*/ 49 w 56"/>
                  <a:gd name="T9" fmla="*/ 11 h 13"/>
                  <a:gd name="T10" fmla="*/ 54 w 56"/>
                  <a:gd name="T11" fmla="*/ 10 h 13"/>
                  <a:gd name="T12" fmla="*/ 51 w 56"/>
                  <a:gd name="T13" fmla="*/ 10 h 13"/>
                  <a:gd name="T14" fmla="*/ 52 w 56"/>
                  <a:gd name="T15" fmla="*/ 10 h 13"/>
                  <a:gd name="T16" fmla="*/ 48 w 56"/>
                  <a:gd name="T17" fmla="*/ 9 h 13"/>
                  <a:gd name="T18" fmla="*/ 49 w 56"/>
                  <a:gd name="T19" fmla="*/ 9 h 13"/>
                  <a:gd name="T20" fmla="*/ 40 w 56"/>
                  <a:gd name="T21" fmla="*/ 10 h 13"/>
                  <a:gd name="T22" fmla="*/ 40 w 56"/>
                  <a:gd name="T23" fmla="*/ 8 h 13"/>
                  <a:gd name="T24" fmla="*/ 31 w 56"/>
                  <a:gd name="T25" fmla="*/ 6 h 13"/>
                  <a:gd name="T26" fmla="*/ 31 w 56"/>
                  <a:gd name="T27" fmla="*/ 7 h 13"/>
                  <a:gd name="T28" fmla="*/ 32 w 56"/>
                  <a:gd name="T29" fmla="*/ 8 h 13"/>
                  <a:gd name="T30" fmla="*/ 29 w 56"/>
                  <a:gd name="T31" fmla="*/ 6 h 13"/>
                  <a:gd name="T32" fmla="*/ 11 w 56"/>
                  <a:gd name="T33" fmla="*/ 3 h 13"/>
                  <a:gd name="T34" fmla="*/ 6 w 56"/>
                  <a:gd name="T35" fmla="*/ 4 h 13"/>
                  <a:gd name="T36" fmla="*/ 9 w 56"/>
                  <a:gd name="T37" fmla="*/ 3 h 13"/>
                  <a:gd name="T38" fmla="*/ 5 w 56"/>
                  <a:gd name="T39" fmla="*/ 0 h 13"/>
                  <a:gd name="T40" fmla="*/ 0 w 56"/>
                  <a:gd name="T41" fmla="*/ 1 h 13"/>
                  <a:gd name="T42" fmla="*/ 21 w 56"/>
                  <a:gd name="T4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13">
                    <a:moveTo>
                      <a:pt x="21" y="7"/>
                    </a:moveTo>
                    <a:cubicBezTo>
                      <a:pt x="21" y="7"/>
                      <a:pt x="21" y="7"/>
                      <a:pt x="20" y="8"/>
                    </a:cubicBezTo>
                    <a:cubicBezTo>
                      <a:pt x="28" y="9"/>
                      <a:pt x="38" y="9"/>
                      <a:pt x="41" y="11"/>
                    </a:cubicBezTo>
                    <a:cubicBezTo>
                      <a:pt x="44" y="12"/>
                      <a:pt x="44" y="10"/>
                      <a:pt x="48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10"/>
                      <a:pt x="56" y="13"/>
                      <a:pt x="54" y="10"/>
                    </a:cubicBezTo>
                    <a:cubicBezTo>
                      <a:pt x="54" y="10"/>
                      <a:pt x="53" y="11"/>
                      <a:pt x="51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7"/>
                      <a:pt x="46" y="11"/>
                      <a:pt x="40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6" y="7"/>
                      <a:pt x="34" y="7"/>
                      <a:pt x="31" y="6"/>
                    </a:cubicBezTo>
                    <a:cubicBezTo>
                      <a:pt x="31" y="6"/>
                      <a:pt x="31" y="7"/>
                      <a:pt x="31" y="7"/>
                    </a:cubicBezTo>
                    <a:cubicBezTo>
                      <a:pt x="32" y="7"/>
                      <a:pt x="33" y="8"/>
                      <a:pt x="32" y="8"/>
                    </a:cubicBezTo>
                    <a:cubicBezTo>
                      <a:pt x="26" y="9"/>
                      <a:pt x="33" y="7"/>
                      <a:pt x="29" y="6"/>
                    </a:cubicBezTo>
                    <a:cubicBezTo>
                      <a:pt x="24" y="7"/>
                      <a:pt x="14" y="5"/>
                      <a:pt x="11" y="3"/>
                    </a:cubicBezTo>
                    <a:cubicBezTo>
                      <a:pt x="14" y="5"/>
                      <a:pt x="10" y="5"/>
                      <a:pt x="6" y="4"/>
                    </a:cubicBezTo>
                    <a:cubicBezTo>
                      <a:pt x="5" y="2"/>
                      <a:pt x="8" y="3"/>
                      <a:pt x="9" y="3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6" y="2"/>
                      <a:pt x="4" y="3"/>
                      <a:pt x="0" y="1"/>
                    </a:cubicBezTo>
                    <a:cubicBezTo>
                      <a:pt x="9" y="9"/>
                      <a:pt x="15" y="4"/>
                      <a:pt x="21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754"/>
              <p:cNvSpPr>
                <a:spLocks/>
              </p:cNvSpPr>
              <p:nvPr/>
            </p:nvSpPr>
            <p:spPr bwMode="auto">
              <a:xfrm>
                <a:off x="866" y="2714"/>
                <a:ext cx="7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755"/>
              <p:cNvSpPr>
                <a:spLocks/>
              </p:cNvSpPr>
              <p:nvPr/>
            </p:nvSpPr>
            <p:spPr bwMode="auto">
              <a:xfrm>
                <a:off x="1187" y="273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Freeform 1756"/>
              <p:cNvSpPr>
                <a:spLocks/>
              </p:cNvSpPr>
              <p:nvPr/>
            </p:nvSpPr>
            <p:spPr bwMode="auto">
              <a:xfrm>
                <a:off x="1178" y="2738"/>
                <a:ext cx="14" cy="2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1 h 1"/>
                  <a:gd name="T6" fmla="*/ 3 w 6"/>
                  <a:gd name="T7" fmla="*/ 0 h 1"/>
                  <a:gd name="T8" fmla="*/ 4 w 6"/>
                  <a:gd name="T9" fmla="*/ 1 h 1"/>
                  <a:gd name="T10" fmla="*/ 1 w 6"/>
                  <a:gd name="T11" fmla="*/ 0 h 1"/>
                  <a:gd name="T12" fmla="*/ 2 w 6"/>
                  <a:gd name="T13" fmla="*/ 1 h 1"/>
                  <a:gd name="T14" fmla="*/ 0 w 6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3" y="1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0"/>
                      <a:pt x="1" y="0"/>
                    </a:cubicBezTo>
                    <a:cubicBezTo>
                      <a:pt x="0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757"/>
              <p:cNvSpPr>
                <a:spLocks/>
              </p:cNvSpPr>
              <p:nvPr/>
            </p:nvSpPr>
            <p:spPr bwMode="auto">
              <a:xfrm>
                <a:off x="1182" y="274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Freeform 1758"/>
              <p:cNvSpPr>
                <a:spLocks/>
              </p:cNvSpPr>
              <p:nvPr/>
            </p:nvSpPr>
            <p:spPr bwMode="auto">
              <a:xfrm>
                <a:off x="1185" y="2740"/>
                <a:ext cx="4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759"/>
              <p:cNvSpPr>
                <a:spLocks/>
              </p:cNvSpPr>
              <p:nvPr/>
            </p:nvSpPr>
            <p:spPr bwMode="auto">
              <a:xfrm>
                <a:off x="1187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760"/>
              <p:cNvSpPr>
                <a:spLocks/>
              </p:cNvSpPr>
              <p:nvPr/>
            </p:nvSpPr>
            <p:spPr bwMode="auto">
              <a:xfrm>
                <a:off x="1180" y="2743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3 w 4"/>
                  <a:gd name="T5" fmla="*/ 1 h 1"/>
                  <a:gd name="T6" fmla="*/ 1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3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Freeform 1761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762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763"/>
              <p:cNvSpPr>
                <a:spLocks/>
              </p:cNvSpPr>
              <p:nvPr/>
            </p:nvSpPr>
            <p:spPr bwMode="auto">
              <a:xfrm>
                <a:off x="1178" y="2745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764"/>
              <p:cNvSpPr>
                <a:spLocks/>
              </p:cNvSpPr>
              <p:nvPr/>
            </p:nvSpPr>
            <p:spPr bwMode="auto">
              <a:xfrm>
                <a:off x="1175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Freeform 1765"/>
              <p:cNvSpPr>
                <a:spLocks/>
              </p:cNvSpPr>
              <p:nvPr/>
            </p:nvSpPr>
            <p:spPr bwMode="auto">
              <a:xfrm>
                <a:off x="1170" y="274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3 w 6"/>
                  <a:gd name="T3" fmla="*/ 1 h 2"/>
                  <a:gd name="T4" fmla="*/ 5 w 6"/>
                  <a:gd name="T5" fmla="*/ 1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0 h 2"/>
                  <a:gd name="T12" fmla="*/ 5 w 6"/>
                  <a:gd name="T13" fmla="*/ 0 h 2"/>
                  <a:gd name="T14" fmla="*/ 3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5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6" y="1"/>
                      <a:pt x="4" y="1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766"/>
              <p:cNvSpPr>
                <a:spLocks/>
              </p:cNvSpPr>
              <p:nvPr/>
            </p:nvSpPr>
            <p:spPr bwMode="auto">
              <a:xfrm>
                <a:off x="1175" y="275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767"/>
              <p:cNvSpPr>
                <a:spLocks/>
              </p:cNvSpPr>
              <p:nvPr/>
            </p:nvSpPr>
            <p:spPr bwMode="auto">
              <a:xfrm>
                <a:off x="1170" y="2752"/>
                <a:ext cx="15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5 w 6"/>
                  <a:gd name="T5" fmla="*/ 0 h 1"/>
                  <a:gd name="T6" fmla="*/ 4 w 6"/>
                  <a:gd name="T7" fmla="*/ 0 h 1"/>
                  <a:gd name="T8" fmla="*/ 4 w 6"/>
                  <a:gd name="T9" fmla="*/ 1 h 1"/>
                  <a:gd name="T10" fmla="*/ 2 w 6"/>
                  <a:gd name="T11" fmla="*/ 0 h 1"/>
                  <a:gd name="T12" fmla="*/ 2 w 6"/>
                  <a:gd name="T13" fmla="*/ 0 h 1"/>
                  <a:gd name="T14" fmla="*/ 3 w 6"/>
                  <a:gd name="T15" fmla="*/ 1 h 1"/>
                  <a:gd name="T16" fmla="*/ 3 w 6"/>
                  <a:gd name="T17" fmla="*/ 1 h 1"/>
                  <a:gd name="T18" fmla="*/ 4 w 6"/>
                  <a:gd name="T19" fmla="*/ 1 h 1"/>
                  <a:gd name="T20" fmla="*/ 6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768"/>
              <p:cNvSpPr>
                <a:spLocks/>
              </p:cNvSpPr>
              <p:nvPr/>
            </p:nvSpPr>
            <p:spPr bwMode="auto">
              <a:xfrm>
                <a:off x="1182" y="275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769"/>
              <p:cNvSpPr>
                <a:spLocks/>
              </p:cNvSpPr>
              <p:nvPr/>
            </p:nvSpPr>
            <p:spPr bwMode="auto">
              <a:xfrm>
                <a:off x="1175" y="2754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770"/>
              <p:cNvSpPr>
                <a:spLocks/>
              </p:cNvSpPr>
              <p:nvPr/>
            </p:nvSpPr>
            <p:spPr bwMode="auto">
              <a:xfrm>
                <a:off x="1182" y="275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771"/>
              <p:cNvSpPr>
                <a:spLocks/>
              </p:cNvSpPr>
              <p:nvPr/>
            </p:nvSpPr>
            <p:spPr bwMode="auto">
              <a:xfrm>
                <a:off x="1156" y="2754"/>
                <a:ext cx="38" cy="24"/>
              </a:xfrm>
              <a:custGeom>
                <a:avLst/>
                <a:gdLst>
                  <a:gd name="T0" fmla="*/ 15 w 16"/>
                  <a:gd name="T1" fmla="*/ 7 h 10"/>
                  <a:gd name="T2" fmla="*/ 14 w 16"/>
                  <a:gd name="T3" fmla="*/ 7 h 10"/>
                  <a:gd name="T4" fmla="*/ 13 w 16"/>
                  <a:gd name="T5" fmla="*/ 7 h 10"/>
                  <a:gd name="T6" fmla="*/ 11 w 16"/>
                  <a:gd name="T7" fmla="*/ 6 h 10"/>
                  <a:gd name="T8" fmla="*/ 11 w 16"/>
                  <a:gd name="T9" fmla="*/ 7 h 10"/>
                  <a:gd name="T10" fmla="*/ 10 w 16"/>
                  <a:gd name="T11" fmla="*/ 7 h 10"/>
                  <a:gd name="T12" fmla="*/ 11 w 16"/>
                  <a:gd name="T13" fmla="*/ 9 h 10"/>
                  <a:gd name="T14" fmla="*/ 10 w 16"/>
                  <a:gd name="T15" fmla="*/ 7 h 10"/>
                  <a:gd name="T16" fmla="*/ 11 w 16"/>
                  <a:gd name="T17" fmla="*/ 3 h 10"/>
                  <a:gd name="T18" fmla="*/ 9 w 16"/>
                  <a:gd name="T19" fmla="*/ 3 h 10"/>
                  <a:gd name="T20" fmla="*/ 11 w 16"/>
                  <a:gd name="T21" fmla="*/ 3 h 10"/>
                  <a:gd name="T22" fmla="*/ 11 w 16"/>
                  <a:gd name="T23" fmla="*/ 3 h 10"/>
                  <a:gd name="T24" fmla="*/ 11 w 16"/>
                  <a:gd name="T25" fmla="*/ 2 h 10"/>
                  <a:gd name="T26" fmla="*/ 9 w 16"/>
                  <a:gd name="T27" fmla="*/ 1 h 10"/>
                  <a:gd name="T28" fmla="*/ 12 w 16"/>
                  <a:gd name="T29" fmla="*/ 1 h 10"/>
                  <a:gd name="T30" fmla="*/ 10 w 16"/>
                  <a:gd name="T31" fmla="*/ 1 h 10"/>
                  <a:gd name="T32" fmla="*/ 8 w 16"/>
                  <a:gd name="T33" fmla="*/ 1 h 10"/>
                  <a:gd name="T34" fmla="*/ 7 w 16"/>
                  <a:gd name="T35" fmla="*/ 0 h 10"/>
                  <a:gd name="T36" fmla="*/ 10 w 16"/>
                  <a:gd name="T37" fmla="*/ 3 h 10"/>
                  <a:gd name="T38" fmla="*/ 8 w 16"/>
                  <a:gd name="T39" fmla="*/ 3 h 10"/>
                  <a:gd name="T40" fmla="*/ 7 w 16"/>
                  <a:gd name="T41" fmla="*/ 4 h 10"/>
                  <a:gd name="T42" fmla="*/ 9 w 16"/>
                  <a:gd name="T43" fmla="*/ 5 h 10"/>
                  <a:gd name="T44" fmla="*/ 8 w 16"/>
                  <a:gd name="T45" fmla="*/ 5 h 10"/>
                  <a:gd name="T46" fmla="*/ 9 w 16"/>
                  <a:gd name="T47" fmla="*/ 6 h 10"/>
                  <a:gd name="T48" fmla="*/ 7 w 16"/>
                  <a:gd name="T49" fmla="*/ 6 h 10"/>
                  <a:gd name="T50" fmla="*/ 10 w 16"/>
                  <a:gd name="T51" fmla="*/ 7 h 10"/>
                  <a:gd name="T52" fmla="*/ 6 w 16"/>
                  <a:gd name="T53" fmla="*/ 6 h 10"/>
                  <a:gd name="T54" fmla="*/ 7 w 16"/>
                  <a:gd name="T55" fmla="*/ 7 h 10"/>
                  <a:gd name="T56" fmla="*/ 8 w 16"/>
                  <a:gd name="T57" fmla="*/ 7 h 10"/>
                  <a:gd name="T58" fmla="*/ 6 w 16"/>
                  <a:gd name="T59" fmla="*/ 7 h 10"/>
                  <a:gd name="T60" fmla="*/ 6 w 16"/>
                  <a:gd name="T61" fmla="*/ 7 h 10"/>
                  <a:gd name="T62" fmla="*/ 7 w 16"/>
                  <a:gd name="T63" fmla="*/ 7 h 10"/>
                  <a:gd name="T64" fmla="*/ 7 w 16"/>
                  <a:gd name="T65" fmla="*/ 7 h 10"/>
                  <a:gd name="T66" fmla="*/ 7 w 16"/>
                  <a:gd name="T67" fmla="*/ 7 h 10"/>
                  <a:gd name="T68" fmla="*/ 7 w 16"/>
                  <a:gd name="T69" fmla="*/ 7 h 10"/>
                  <a:gd name="T70" fmla="*/ 7 w 16"/>
                  <a:gd name="T71" fmla="*/ 7 h 10"/>
                  <a:gd name="T72" fmla="*/ 7 w 16"/>
                  <a:gd name="T73" fmla="*/ 7 h 10"/>
                  <a:gd name="T74" fmla="*/ 7 w 16"/>
                  <a:gd name="T75" fmla="*/ 7 h 10"/>
                  <a:gd name="T76" fmla="*/ 14 w 16"/>
                  <a:gd name="T77" fmla="*/ 10 h 10"/>
                  <a:gd name="T78" fmla="*/ 14 w 16"/>
                  <a:gd name="T79" fmla="*/ 10 h 10"/>
                  <a:gd name="T80" fmla="*/ 14 w 16"/>
                  <a:gd name="T81" fmla="*/ 10 h 10"/>
                  <a:gd name="T82" fmla="*/ 14 w 16"/>
                  <a:gd name="T83" fmla="*/ 10 h 10"/>
                  <a:gd name="T84" fmla="*/ 13 w 16"/>
                  <a:gd name="T85" fmla="*/ 9 h 10"/>
                  <a:gd name="T86" fmla="*/ 12 w 16"/>
                  <a:gd name="T87" fmla="*/ 9 h 10"/>
                  <a:gd name="T88" fmla="*/ 13 w 16"/>
                  <a:gd name="T89" fmla="*/ 8 h 10"/>
                  <a:gd name="T90" fmla="*/ 15 w 16"/>
                  <a:gd name="T91" fmla="*/ 9 h 10"/>
                  <a:gd name="T92" fmla="*/ 16 w 16"/>
                  <a:gd name="T93" fmla="*/ 9 h 10"/>
                  <a:gd name="T94" fmla="*/ 13 w 16"/>
                  <a:gd name="T95" fmla="*/ 7 h 10"/>
                  <a:gd name="T96" fmla="*/ 15 w 16"/>
                  <a:gd name="T9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0">
                    <a:moveTo>
                      <a:pt x="15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7"/>
                      <a:pt x="12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2" y="9"/>
                      <a:pt x="11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6"/>
                      <a:pt x="10" y="5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9" y="2"/>
                      <a:pt x="11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9" y="2"/>
                      <a:pt x="9" y="1"/>
                    </a:cubicBezTo>
                    <a:cubicBezTo>
                      <a:pt x="11" y="2"/>
                      <a:pt x="9" y="1"/>
                      <a:pt x="12" y="1"/>
                    </a:cubicBezTo>
                    <a:cubicBezTo>
                      <a:pt x="12" y="1"/>
                      <a:pt x="10" y="1"/>
                      <a:pt x="10" y="1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9" y="1"/>
                      <a:pt x="7" y="0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7" y="4"/>
                    </a:cubicBezTo>
                    <a:cubicBezTo>
                      <a:pt x="8" y="4"/>
                      <a:pt x="6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10" y="7"/>
                    </a:cubicBezTo>
                    <a:cubicBezTo>
                      <a:pt x="8" y="7"/>
                      <a:pt x="7" y="7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8"/>
                      <a:pt x="0" y="5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5" y="8"/>
                      <a:pt x="14" y="8"/>
                      <a:pt x="15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5" y="8"/>
                      <a:pt x="14" y="8"/>
                      <a:pt x="13" y="7"/>
                    </a:cubicBezTo>
                    <a:cubicBezTo>
                      <a:pt x="15" y="8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Freeform 1772"/>
              <p:cNvSpPr>
                <a:spLocks/>
              </p:cNvSpPr>
              <p:nvPr/>
            </p:nvSpPr>
            <p:spPr bwMode="auto">
              <a:xfrm>
                <a:off x="1194" y="277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773"/>
              <p:cNvSpPr>
                <a:spLocks/>
              </p:cNvSpPr>
              <p:nvPr/>
            </p:nvSpPr>
            <p:spPr bwMode="auto">
              <a:xfrm>
                <a:off x="1192" y="27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774"/>
              <p:cNvSpPr>
                <a:spLocks/>
              </p:cNvSpPr>
              <p:nvPr/>
            </p:nvSpPr>
            <p:spPr bwMode="auto">
              <a:xfrm>
                <a:off x="1178" y="2773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775"/>
              <p:cNvSpPr>
                <a:spLocks/>
              </p:cNvSpPr>
              <p:nvPr/>
            </p:nvSpPr>
            <p:spPr bwMode="auto">
              <a:xfrm>
                <a:off x="1168" y="276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776"/>
              <p:cNvSpPr>
                <a:spLocks/>
              </p:cNvSpPr>
              <p:nvPr/>
            </p:nvSpPr>
            <p:spPr bwMode="auto">
              <a:xfrm>
                <a:off x="1170" y="27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Rectangle 1777"/>
              <p:cNvSpPr>
                <a:spLocks noChangeArrowheads="1"/>
              </p:cNvSpPr>
              <p:nvPr/>
            </p:nvSpPr>
            <p:spPr bwMode="auto">
              <a:xfrm>
                <a:off x="1194" y="277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Freeform 1778"/>
              <p:cNvSpPr>
                <a:spLocks/>
              </p:cNvSpPr>
              <p:nvPr/>
            </p:nvSpPr>
            <p:spPr bwMode="auto">
              <a:xfrm>
                <a:off x="1178" y="2754"/>
                <a:ext cx="19" cy="17"/>
              </a:xfrm>
              <a:custGeom>
                <a:avLst/>
                <a:gdLst>
                  <a:gd name="T0" fmla="*/ 2 w 8"/>
                  <a:gd name="T1" fmla="*/ 1 h 7"/>
                  <a:gd name="T2" fmla="*/ 1 w 8"/>
                  <a:gd name="T3" fmla="*/ 2 h 7"/>
                  <a:gd name="T4" fmla="*/ 4 w 8"/>
                  <a:gd name="T5" fmla="*/ 3 h 7"/>
                  <a:gd name="T6" fmla="*/ 1 w 8"/>
                  <a:gd name="T7" fmla="*/ 2 h 7"/>
                  <a:gd name="T8" fmla="*/ 3 w 8"/>
                  <a:gd name="T9" fmla="*/ 4 h 7"/>
                  <a:gd name="T10" fmla="*/ 2 w 8"/>
                  <a:gd name="T11" fmla="*/ 4 h 7"/>
                  <a:gd name="T12" fmla="*/ 5 w 8"/>
                  <a:gd name="T13" fmla="*/ 5 h 7"/>
                  <a:gd name="T14" fmla="*/ 1 w 8"/>
                  <a:gd name="T15" fmla="*/ 5 h 7"/>
                  <a:gd name="T16" fmla="*/ 1 w 8"/>
                  <a:gd name="T17" fmla="*/ 5 h 7"/>
                  <a:gd name="T18" fmla="*/ 2 w 8"/>
                  <a:gd name="T19" fmla="*/ 6 h 7"/>
                  <a:gd name="T20" fmla="*/ 4 w 8"/>
                  <a:gd name="T21" fmla="*/ 6 h 7"/>
                  <a:gd name="T22" fmla="*/ 6 w 8"/>
                  <a:gd name="T23" fmla="*/ 7 h 7"/>
                  <a:gd name="T24" fmla="*/ 5 w 8"/>
                  <a:gd name="T25" fmla="*/ 6 h 7"/>
                  <a:gd name="T26" fmla="*/ 6 w 8"/>
                  <a:gd name="T27" fmla="*/ 6 h 7"/>
                  <a:gd name="T28" fmla="*/ 5 w 8"/>
                  <a:gd name="T29" fmla="*/ 6 h 7"/>
                  <a:gd name="T30" fmla="*/ 6 w 8"/>
                  <a:gd name="T31" fmla="*/ 6 h 7"/>
                  <a:gd name="T32" fmla="*/ 5 w 8"/>
                  <a:gd name="T33" fmla="*/ 5 h 7"/>
                  <a:gd name="T34" fmla="*/ 6 w 8"/>
                  <a:gd name="T35" fmla="*/ 5 h 7"/>
                  <a:gd name="T36" fmla="*/ 4 w 8"/>
                  <a:gd name="T37" fmla="*/ 4 h 7"/>
                  <a:gd name="T38" fmla="*/ 6 w 8"/>
                  <a:gd name="T39" fmla="*/ 4 h 7"/>
                  <a:gd name="T40" fmla="*/ 5 w 8"/>
                  <a:gd name="T41" fmla="*/ 4 h 7"/>
                  <a:gd name="T42" fmla="*/ 7 w 8"/>
                  <a:gd name="T43" fmla="*/ 3 h 7"/>
                  <a:gd name="T44" fmla="*/ 5 w 8"/>
                  <a:gd name="T45" fmla="*/ 3 h 7"/>
                  <a:gd name="T46" fmla="*/ 6 w 8"/>
                  <a:gd name="T47" fmla="*/ 4 h 7"/>
                  <a:gd name="T48" fmla="*/ 3 w 8"/>
                  <a:gd name="T49" fmla="*/ 3 h 7"/>
                  <a:gd name="T50" fmla="*/ 6 w 8"/>
                  <a:gd name="T51" fmla="*/ 3 h 7"/>
                  <a:gd name="T52" fmla="*/ 6 w 8"/>
                  <a:gd name="T53" fmla="*/ 2 h 7"/>
                  <a:gd name="T54" fmla="*/ 6 w 8"/>
                  <a:gd name="T55" fmla="*/ 2 h 7"/>
                  <a:gd name="T56" fmla="*/ 5 w 8"/>
                  <a:gd name="T57" fmla="*/ 1 h 7"/>
                  <a:gd name="T58" fmla="*/ 4 w 8"/>
                  <a:gd name="T59" fmla="*/ 1 h 7"/>
                  <a:gd name="T60" fmla="*/ 4 w 8"/>
                  <a:gd name="T61" fmla="*/ 1 h 7"/>
                  <a:gd name="T62" fmla="*/ 4 w 8"/>
                  <a:gd name="T63" fmla="*/ 1 h 7"/>
                  <a:gd name="T64" fmla="*/ 2 w 8"/>
                  <a:gd name="T65" fmla="*/ 0 h 7"/>
                  <a:gd name="T66" fmla="*/ 3 w 8"/>
                  <a:gd name="T67" fmla="*/ 1 h 7"/>
                  <a:gd name="T68" fmla="*/ 2 w 8"/>
                  <a:gd name="T6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4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3" y="4"/>
                    </a:cubicBezTo>
                    <a:cubicBezTo>
                      <a:pt x="3" y="4"/>
                      <a:pt x="2" y="5"/>
                      <a:pt x="2" y="4"/>
                    </a:cubicBezTo>
                    <a:cubicBezTo>
                      <a:pt x="2" y="5"/>
                      <a:pt x="6" y="5"/>
                      <a:pt x="5" y="5"/>
                    </a:cubicBezTo>
                    <a:cubicBezTo>
                      <a:pt x="3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5" y="3"/>
                      <a:pt x="3" y="3"/>
                      <a:pt x="6" y="3"/>
                    </a:cubicBezTo>
                    <a:cubicBezTo>
                      <a:pt x="6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779"/>
              <p:cNvSpPr>
                <a:spLocks/>
              </p:cNvSpPr>
              <p:nvPr/>
            </p:nvSpPr>
            <p:spPr bwMode="auto">
              <a:xfrm>
                <a:off x="1192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Freeform 1780"/>
              <p:cNvSpPr>
                <a:spLocks/>
              </p:cNvSpPr>
              <p:nvPr/>
            </p:nvSpPr>
            <p:spPr bwMode="auto">
              <a:xfrm>
                <a:off x="1178" y="2745"/>
                <a:ext cx="21" cy="12"/>
              </a:xfrm>
              <a:custGeom>
                <a:avLst/>
                <a:gdLst>
                  <a:gd name="T0" fmla="*/ 4 w 9"/>
                  <a:gd name="T1" fmla="*/ 3 h 5"/>
                  <a:gd name="T2" fmla="*/ 6 w 9"/>
                  <a:gd name="T3" fmla="*/ 3 h 5"/>
                  <a:gd name="T4" fmla="*/ 3 w 9"/>
                  <a:gd name="T5" fmla="*/ 3 h 5"/>
                  <a:gd name="T6" fmla="*/ 2 w 9"/>
                  <a:gd name="T7" fmla="*/ 2 h 5"/>
                  <a:gd name="T8" fmla="*/ 5 w 9"/>
                  <a:gd name="T9" fmla="*/ 3 h 5"/>
                  <a:gd name="T10" fmla="*/ 6 w 9"/>
                  <a:gd name="T11" fmla="*/ 2 h 5"/>
                  <a:gd name="T12" fmla="*/ 4 w 9"/>
                  <a:gd name="T13" fmla="*/ 2 h 5"/>
                  <a:gd name="T14" fmla="*/ 3 w 9"/>
                  <a:gd name="T15" fmla="*/ 1 h 5"/>
                  <a:gd name="T16" fmla="*/ 3 w 9"/>
                  <a:gd name="T17" fmla="*/ 2 h 5"/>
                  <a:gd name="T18" fmla="*/ 6 w 9"/>
                  <a:gd name="T19" fmla="*/ 2 h 5"/>
                  <a:gd name="T20" fmla="*/ 0 w 9"/>
                  <a:gd name="T21" fmla="*/ 0 h 5"/>
                  <a:gd name="T22" fmla="*/ 1 w 9"/>
                  <a:gd name="T23" fmla="*/ 0 h 5"/>
                  <a:gd name="T24" fmla="*/ 3 w 9"/>
                  <a:gd name="T25" fmla="*/ 1 h 5"/>
                  <a:gd name="T26" fmla="*/ 2 w 9"/>
                  <a:gd name="T27" fmla="*/ 1 h 5"/>
                  <a:gd name="T28" fmla="*/ 1 w 9"/>
                  <a:gd name="T29" fmla="*/ 1 h 5"/>
                  <a:gd name="T30" fmla="*/ 1 w 9"/>
                  <a:gd name="T31" fmla="*/ 4 h 5"/>
                  <a:gd name="T32" fmla="*/ 1 w 9"/>
                  <a:gd name="T33" fmla="*/ 3 h 5"/>
                  <a:gd name="T34" fmla="*/ 2 w 9"/>
                  <a:gd name="T35" fmla="*/ 4 h 5"/>
                  <a:gd name="T36" fmla="*/ 5 w 9"/>
                  <a:gd name="T37" fmla="*/ 4 h 5"/>
                  <a:gd name="T38" fmla="*/ 4 w 9"/>
                  <a:gd name="T39" fmla="*/ 4 h 5"/>
                  <a:gd name="T40" fmla="*/ 6 w 9"/>
                  <a:gd name="T41" fmla="*/ 4 h 5"/>
                  <a:gd name="T42" fmla="*/ 7 w 9"/>
                  <a:gd name="T43" fmla="*/ 5 h 5"/>
                  <a:gd name="T44" fmla="*/ 7 w 9"/>
                  <a:gd name="T45" fmla="*/ 4 h 5"/>
                  <a:gd name="T46" fmla="*/ 4 w 9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4" y="3"/>
                      <a:pt x="2" y="3"/>
                      <a:pt x="2" y="2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4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9" y="4"/>
                      <a:pt x="6" y="4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781"/>
              <p:cNvSpPr>
                <a:spLocks/>
              </p:cNvSpPr>
              <p:nvPr/>
            </p:nvSpPr>
            <p:spPr bwMode="auto">
              <a:xfrm>
                <a:off x="1187" y="275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782"/>
              <p:cNvSpPr>
                <a:spLocks/>
              </p:cNvSpPr>
              <p:nvPr/>
            </p:nvSpPr>
            <p:spPr bwMode="auto">
              <a:xfrm>
                <a:off x="1180" y="27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783"/>
              <p:cNvSpPr>
                <a:spLocks/>
              </p:cNvSpPr>
              <p:nvPr/>
            </p:nvSpPr>
            <p:spPr bwMode="auto">
              <a:xfrm>
                <a:off x="1189" y="27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784"/>
              <p:cNvSpPr>
                <a:spLocks/>
              </p:cNvSpPr>
              <p:nvPr/>
            </p:nvSpPr>
            <p:spPr bwMode="auto">
              <a:xfrm>
                <a:off x="1178" y="2743"/>
                <a:ext cx="11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4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0 w 5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2" y="1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785"/>
              <p:cNvSpPr>
                <a:spLocks/>
              </p:cNvSpPr>
              <p:nvPr/>
            </p:nvSpPr>
            <p:spPr bwMode="auto">
              <a:xfrm>
                <a:off x="1168" y="2726"/>
                <a:ext cx="29" cy="17"/>
              </a:xfrm>
              <a:custGeom>
                <a:avLst/>
                <a:gdLst>
                  <a:gd name="T0" fmla="*/ 9 w 12"/>
                  <a:gd name="T1" fmla="*/ 6 h 7"/>
                  <a:gd name="T2" fmla="*/ 9 w 12"/>
                  <a:gd name="T3" fmla="*/ 5 h 7"/>
                  <a:gd name="T4" fmla="*/ 10 w 12"/>
                  <a:gd name="T5" fmla="*/ 6 h 7"/>
                  <a:gd name="T6" fmla="*/ 11 w 12"/>
                  <a:gd name="T7" fmla="*/ 5 h 7"/>
                  <a:gd name="T8" fmla="*/ 10 w 12"/>
                  <a:gd name="T9" fmla="*/ 5 h 7"/>
                  <a:gd name="T10" fmla="*/ 10 w 12"/>
                  <a:gd name="T11" fmla="*/ 4 h 7"/>
                  <a:gd name="T12" fmla="*/ 8 w 12"/>
                  <a:gd name="T13" fmla="*/ 4 h 7"/>
                  <a:gd name="T14" fmla="*/ 11 w 12"/>
                  <a:gd name="T15" fmla="*/ 4 h 7"/>
                  <a:gd name="T16" fmla="*/ 7 w 12"/>
                  <a:gd name="T17" fmla="*/ 3 h 7"/>
                  <a:gd name="T18" fmla="*/ 9 w 12"/>
                  <a:gd name="T19" fmla="*/ 2 h 7"/>
                  <a:gd name="T20" fmla="*/ 9 w 12"/>
                  <a:gd name="T21" fmla="*/ 3 h 7"/>
                  <a:gd name="T22" fmla="*/ 9 w 12"/>
                  <a:gd name="T23" fmla="*/ 2 h 7"/>
                  <a:gd name="T24" fmla="*/ 11 w 12"/>
                  <a:gd name="T25" fmla="*/ 3 h 7"/>
                  <a:gd name="T26" fmla="*/ 11 w 12"/>
                  <a:gd name="T27" fmla="*/ 2 h 7"/>
                  <a:gd name="T28" fmla="*/ 11 w 12"/>
                  <a:gd name="T29" fmla="*/ 2 h 7"/>
                  <a:gd name="T30" fmla="*/ 11 w 12"/>
                  <a:gd name="T31" fmla="*/ 2 h 7"/>
                  <a:gd name="T32" fmla="*/ 11 w 12"/>
                  <a:gd name="T33" fmla="*/ 2 h 7"/>
                  <a:gd name="T34" fmla="*/ 11 w 12"/>
                  <a:gd name="T35" fmla="*/ 2 h 7"/>
                  <a:gd name="T36" fmla="*/ 11 w 12"/>
                  <a:gd name="T37" fmla="*/ 2 h 7"/>
                  <a:gd name="T38" fmla="*/ 11 w 12"/>
                  <a:gd name="T39" fmla="*/ 2 h 7"/>
                  <a:gd name="T40" fmla="*/ 5 w 12"/>
                  <a:gd name="T41" fmla="*/ 1 h 7"/>
                  <a:gd name="T42" fmla="*/ 5 w 12"/>
                  <a:gd name="T43" fmla="*/ 1 h 7"/>
                  <a:gd name="T44" fmla="*/ 5 w 12"/>
                  <a:gd name="T45" fmla="*/ 1 h 7"/>
                  <a:gd name="T46" fmla="*/ 6 w 12"/>
                  <a:gd name="T47" fmla="*/ 1 h 7"/>
                  <a:gd name="T48" fmla="*/ 6 w 12"/>
                  <a:gd name="T49" fmla="*/ 2 h 7"/>
                  <a:gd name="T50" fmla="*/ 5 w 12"/>
                  <a:gd name="T51" fmla="*/ 2 h 7"/>
                  <a:gd name="T52" fmla="*/ 4 w 12"/>
                  <a:gd name="T53" fmla="*/ 2 h 7"/>
                  <a:gd name="T54" fmla="*/ 6 w 12"/>
                  <a:gd name="T55" fmla="*/ 4 h 7"/>
                  <a:gd name="T56" fmla="*/ 5 w 12"/>
                  <a:gd name="T57" fmla="*/ 4 h 7"/>
                  <a:gd name="T58" fmla="*/ 8 w 12"/>
                  <a:gd name="T59" fmla="*/ 4 h 7"/>
                  <a:gd name="T60" fmla="*/ 8 w 12"/>
                  <a:gd name="T61" fmla="*/ 5 h 7"/>
                  <a:gd name="T62" fmla="*/ 5 w 12"/>
                  <a:gd name="T63" fmla="*/ 4 h 7"/>
                  <a:gd name="T64" fmla="*/ 6 w 12"/>
                  <a:gd name="T65" fmla="*/ 5 h 7"/>
                  <a:gd name="T66" fmla="*/ 4 w 12"/>
                  <a:gd name="T67" fmla="*/ 5 h 7"/>
                  <a:gd name="T68" fmla="*/ 7 w 12"/>
                  <a:gd name="T69" fmla="*/ 6 h 7"/>
                  <a:gd name="T70" fmla="*/ 7 w 12"/>
                  <a:gd name="T71" fmla="*/ 6 h 7"/>
                  <a:gd name="T72" fmla="*/ 10 w 12"/>
                  <a:gd name="T73" fmla="*/ 6 h 7"/>
                  <a:gd name="T74" fmla="*/ 9 w 12"/>
                  <a:gd name="T75" fmla="*/ 4 h 7"/>
                  <a:gd name="T76" fmla="*/ 8 w 12"/>
                  <a:gd name="T77" fmla="*/ 3 h 7"/>
                  <a:gd name="T78" fmla="*/ 10 w 12"/>
                  <a:gd name="T79" fmla="*/ 3 h 7"/>
                  <a:gd name="T80" fmla="*/ 8 w 12"/>
                  <a:gd name="T81" fmla="*/ 3 h 7"/>
                  <a:gd name="T82" fmla="*/ 10 w 12"/>
                  <a:gd name="T83" fmla="*/ 3 h 7"/>
                  <a:gd name="T84" fmla="*/ 8 w 12"/>
                  <a:gd name="T85" fmla="*/ 2 h 7"/>
                  <a:gd name="T86" fmla="*/ 10 w 12"/>
                  <a:gd name="T87" fmla="*/ 2 h 7"/>
                  <a:gd name="T88" fmla="*/ 6 w 12"/>
                  <a:gd name="T89" fmla="*/ 5 h 7"/>
                  <a:gd name="T90" fmla="*/ 8 w 12"/>
                  <a:gd name="T91" fmla="*/ 5 h 7"/>
                  <a:gd name="T92" fmla="*/ 7 w 12"/>
                  <a:gd name="T93" fmla="*/ 6 h 7"/>
                  <a:gd name="T94" fmla="*/ 9 w 12"/>
                  <a:gd name="T95" fmla="*/ 6 h 7"/>
                  <a:gd name="T96" fmla="*/ 5 w 12"/>
                  <a:gd name="T97" fmla="*/ 6 h 7"/>
                  <a:gd name="T98" fmla="*/ 6 w 12"/>
                  <a:gd name="T99" fmla="*/ 7 h 7"/>
                  <a:gd name="T100" fmla="*/ 6 w 12"/>
                  <a:gd name="T101" fmla="*/ 6 h 7"/>
                  <a:gd name="T102" fmla="*/ 6 w 12"/>
                  <a:gd name="T103" fmla="*/ 7 h 7"/>
                  <a:gd name="T104" fmla="*/ 10 w 12"/>
                  <a:gd name="T105" fmla="*/ 7 h 7"/>
                  <a:gd name="T106" fmla="*/ 11 w 12"/>
                  <a:gd name="T107" fmla="*/ 6 h 7"/>
                  <a:gd name="T108" fmla="*/ 9 w 12"/>
                  <a:gd name="T10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" h="7">
                    <a:moveTo>
                      <a:pt x="9" y="6"/>
                    </a:moveTo>
                    <a:cubicBezTo>
                      <a:pt x="9" y="6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9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4"/>
                      <a:pt x="9" y="4"/>
                      <a:pt x="11" y="4"/>
                    </a:cubicBezTo>
                    <a:cubicBezTo>
                      <a:pt x="10" y="4"/>
                      <a:pt x="9" y="3"/>
                      <a:pt x="7" y="3"/>
                    </a:cubicBezTo>
                    <a:cubicBezTo>
                      <a:pt x="9" y="3"/>
                      <a:pt x="7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11" y="3"/>
                      <a:pt x="9" y="2"/>
                      <a:pt x="9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0" y="0"/>
                      <a:pt x="8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5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3"/>
                      <a:pt x="8" y="4"/>
                    </a:cubicBezTo>
                    <a:cubicBezTo>
                      <a:pt x="5" y="4"/>
                      <a:pt x="9" y="4"/>
                      <a:pt x="8" y="5"/>
                    </a:cubicBezTo>
                    <a:cubicBezTo>
                      <a:pt x="6" y="5"/>
                      <a:pt x="7" y="4"/>
                      <a:pt x="5" y="4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9" y="6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7" y="3"/>
                      <a:pt x="9" y="3"/>
                      <a:pt x="10" y="3"/>
                    </a:cubicBezTo>
                    <a:cubicBezTo>
                      <a:pt x="10" y="2"/>
                      <a:pt x="9" y="3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2" y="0"/>
                      <a:pt x="9" y="4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11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7" y="7"/>
                      <a:pt x="6" y="7"/>
                    </a:cubicBezTo>
                    <a:cubicBezTo>
                      <a:pt x="7" y="7"/>
                      <a:pt x="8" y="7"/>
                      <a:pt x="10" y="7"/>
                    </a:cubicBezTo>
                    <a:cubicBezTo>
                      <a:pt x="7" y="6"/>
                      <a:pt x="12" y="7"/>
                      <a:pt x="11" y="6"/>
                    </a:cubicBezTo>
                    <a:cubicBezTo>
                      <a:pt x="10" y="6"/>
                      <a:pt x="10" y="6"/>
                      <a:pt x="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786"/>
              <p:cNvSpPr>
                <a:spLocks/>
              </p:cNvSpPr>
              <p:nvPr/>
            </p:nvSpPr>
            <p:spPr bwMode="auto">
              <a:xfrm>
                <a:off x="1180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787"/>
              <p:cNvSpPr>
                <a:spLocks/>
              </p:cNvSpPr>
              <p:nvPr/>
            </p:nvSpPr>
            <p:spPr bwMode="auto">
              <a:xfrm>
                <a:off x="1185" y="274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Rectangle 1788"/>
              <p:cNvSpPr>
                <a:spLocks noChangeArrowheads="1"/>
              </p:cNvSpPr>
              <p:nvPr/>
            </p:nvSpPr>
            <p:spPr bwMode="auto">
              <a:xfrm>
                <a:off x="1182" y="274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Rectangle 1789"/>
              <p:cNvSpPr>
                <a:spLocks noChangeArrowheads="1"/>
              </p:cNvSpPr>
              <p:nvPr/>
            </p:nvSpPr>
            <p:spPr bwMode="auto">
              <a:xfrm>
                <a:off x="1189" y="2743"/>
                <a:ext cx="1" cy="2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790"/>
              <p:cNvSpPr>
                <a:spLocks/>
              </p:cNvSpPr>
              <p:nvPr/>
            </p:nvSpPr>
            <p:spPr bwMode="auto">
              <a:xfrm>
                <a:off x="1180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791"/>
              <p:cNvSpPr>
                <a:spLocks/>
              </p:cNvSpPr>
              <p:nvPr/>
            </p:nvSpPr>
            <p:spPr bwMode="auto">
              <a:xfrm>
                <a:off x="1178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792"/>
              <p:cNvSpPr>
                <a:spLocks/>
              </p:cNvSpPr>
              <p:nvPr/>
            </p:nvSpPr>
            <p:spPr bwMode="auto">
              <a:xfrm>
                <a:off x="1168" y="2743"/>
                <a:ext cx="24" cy="33"/>
              </a:xfrm>
              <a:custGeom>
                <a:avLst/>
                <a:gdLst>
                  <a:gd name="T0" fmla="*/ 5 w 10"/>
                  <a:gd name="T1" fmla="*/ 7 h 14"/>
                  <a:gd name="T2" fmla="*/ 3 w 10"/>
                  <a:gd name="T3" fmla="*/ 7 h 14"/>
                  <a:gd name="T4" fmla="*/ 2 w 10"/>
                  <a:gd name="T5" fmla="*/ 7 h 14"/>
                  <a:gd name="T6" fmla="*/ 3 w 10"/>
                  <a:gd name="T7" fmla="*/ 8 h 14"/>
                  <a:gd name="T8" fmla="*/ 3 w 10"/>
                  <a:gd name="T9" fmla="*/ 10 h 14"/>
                  <a:gd name="T10" fmla="*/ 3 w 10"/>
                  <a:gd name="T11" fmla="*/ 12 h 14"/>
                  <a:gd name="T12" fmla="*/ 4 w 10"/>
                  <a:gd name="T13" fmla="*/ 12 h 14"/>
                  <a:gd name="T14" fmla="*/ 7 w 10"/>
                  <a:gd name="T15" fmla="*/ 13 h 14"/>
                  <a:gd name="T16" fmla="*/ 7 w 10"/>
                  <a:gd name="T17" fmla="*/ 11 h 14"/>
                  <a:gd name="T18" fmla="*/ 7 w 10"/>
                  <a:gd name="T19" fmla="*/ 11 h 14"/>
                  <a:gd name="T20" fmla="*/ 8 w 10"/>
                  <a:gd name="T21" fmla="*/ 10 h 14"/>
                  <a:gd name="T22" fmla="*/ 5 w 10"/>
                  <a:gd name="T23" fmla="*/ 9 h 14"/>
                  <a:gd name="T24" fmla="*/ 5 w 10"/>
                  <a:gd name="T25" fmla="*/ 8 h 14"/>
                  <a:gd name="T26" fmla="*/ 7 w 10"/>
                  <a:gd name="T27" fmla="*/ 8 h 14"/>
                  <a:gd name="T28" fmla="*/ 7 w 10"/>
                  <a:gd name="T29" fmla="*/ 6 h 14"/>
                  <a:gd name="T30" fmla="*/ 8 w 10"/>
                  <a:gd name="T31" fmla="*/ 5 h 14"/>
                  <a:gd name="T32" fmla="*/ 7 w 10"/>
                  <a:gd name="T33" fmla="*/ 4 h 14"/>
                  <a:gd name="T34" fmla="*/ 6 w 10"/>
                  <a:gd name="T35" fmla="*/ 3 h 14"/>
                  <a:gd name="T36" fmla="*/ 7 w 10"/>
                  <a:gd name="T37" fmla="*/ 3 h 14"/>
                  <a:gd name="T38" fmla="*/ 7 w 10"/>
                  <a:gd name="T39" fmla="*/ 2 h 14"/>
                  <a:gd name="T40" fmla="*/ 8 w 10"/>
                  <a:gd name="T41" fmla="*/ 0 h 14"/>
                  <a:gd name="T42" fmla="*/ 7 w 10"/>
                  <a:gd name="T43" fmla="*/ 1 h 14"/>
                  <a:gd name="T44" fmla="*/ 8 w 10"/>
                  <a:gd name="T45" fmla="*/ 1 h 14"/>
                  <a:gd name="T46" fmla="*/ 4 w 10"/>
                  <a:gd name="T47" fmla="*/ 1 h 14"/>
                  <a:gd name="T48" fmla="*/ 4 w 10"/>
                  <a:gd name="T49" fmla="*/ 2 h 14"/>
                  <a:gd name="T50" fmla="*/ 4 w 10"/>
                  <a:gd name="T51" fmla="*/ 3 h 14"/>
                  <a:gd name="T52" fmla="*/ 4 w 10"/>
                  <a:gd name="T53" fmla="*/ 3 h 14"/>
                  <a:gd name="T54" fmla="*/ 3 w 10"/>
                  <a:gd name="T55" fmla="*/ 4 h 14"/>
                  <a:gd name="T56" fmla="*/ 4 w 10"/>
                  <a:gd name="T57" fmla="*/ 5 h 14"/>
                  <a:gd name="T58" fmla="*/ 4 w 10"/>
                  <a:gd name="T59" fmla="*/ 5 h 14"/>
                  <a:gd name="T60" fmla="*/ 4 w 10"/>
                  <a:gd name="T61" fmla="*/ 6 h 14"/>
                  <a:gd name="T62" fmla="*/ 4 w 10"/>
                  <a:gd name="T63" fmla="*/ 6 h 14"/>
                  <a:gd name="T64" fmla="*/ 5 w 10"/>
                  <a:gd name="T65" fmla="*/ 7 h 14"/>
                  <a:gd name="T66" fmla="*/ 3 w 10"/>
                  <a:gd name="T67" fmla="*/ 7 h 14"/>
                  <a:gd name="T68" fmla="*/ 3 w 10"/>
                  <a:gd name="T69" fmla="*/ 8 h 14"/>
                  <a:gd name="T70" fmla="*/ 4 w 10"/>
                  <a:gd name="T71" fmla="*/ 9 h 14"/>
                  <a:gd name="T72" fmla="*/ 5 w 10"/>
                  <a:gd name="T73" fmla="*/ 10 h 14"/>
                  <a:gd name="T74" fmla="*/ 5 w 10"/>
                  <a:gd name="T75" fmla="*/ 12 h 14"/>
                  <a:gd name="T76" fmla="*/ 7 w 10"/>
                  <a:gd name="T77" fmla="*/ 13 h 14"/>
                  <a:gd name="T78" fmla="*/ 8 w 10"/>
                  <a:gd name="T79" fmla="*/ 12 h 14"/>
                  <a:gd name="T80" fmla="*/ 5 w 10"/>
                  <a:gd name="T81" fmla="*/ 11 h 14"/>
                  <a:gd name="T82" fmla="*/ 5 w 10"/>
                  <a:gd name="T83" fmla="*/ 10 h 14"/>
                  <a:gd name="T84" fmla="*/ 8 w 10"/>
                  <a:gd name="T8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8"/>
                    </a:moveTo>
                    <a:cubicBezTo>
                      <a:pt x="7" y="8"/>
                      <a:pt x="7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2" y="8"/>
                      <a:pt x="5" y="8"/>
                      <a:pt x="5" y="8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0" y="9"/>
                      <a:pt x="7" y="10"/>
                      <a:pt x="3" y="10"/>
                    </a:cubicBezTo>
                    <a:cubicBezTo>
                      <a:pt x="4" y="11"/>
                      <a:pt x="3" y="11"/>
                      <a:pt x="4" y="12"/>
                    </a:cubicBezTo>
                    <a:cubicBezTo>
                      <a:pt x="3" y="11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0" y="14"/>
                      <a:pt x="5" y="12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2"/>
                      <a:pt x="6" y="12"/>
                    </a:cubicBezTo>
                    <a:cubicBezTo>
                      <a:pt x="7" y="12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5" y="11"/>
                      <a:pt x="7" y="11"/>
                    </a:cubicBezTo>
                    <a:cubicBezTo>
                      <a:pt x="8" y="11"/>
                      <a:pt x="6" y="11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6" y="10"/>
                      <a:pt x="7" y="10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6" y="8"/>
                      <a:pt x="4" y="8"/>
                      <a:pt x="4" y="8"/>
                    </a:cubicBezTo>
                    <a:cubicBezTo>
                      <a:pt x="6" y="8"/>
                      <a:pt x="3" y="8"/>
                      <a:pt x="5" y="8"/>
                    </a:cubicBezTo>
                    <a:cubicBezTo>
                      <a:pt x="6" y="9"/>
                      <a:pt x="6" y="9"/>
                      <a:pt x="8" y="9"/>
                    </a:cubicBezTo>
                    <a:cubicBezTo>
                      <a:pt x="8" y="9"/>
                      <a:pt x="8" y="8"/>
                      <a:pt x="7" y="8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9" y="7"/>
                      <a:pt x="6" y="7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9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9" y="6"/>
                      <a:pt x="5" y="4"/>
                      <a:pt x="7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8" y="4"/>
                      <a:pt x="9" y="4"/>
                    </a:cubicBezTo>
                    <a:cubicBezTo>
                      <a:pt x="8" y="4"/>
                      <a:pt x="9" y="4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6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9" y="2"/>
                      <a:pt x="7" y="1"/>
                      <a:pt x="8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6" y="6"/>
                      <a:pt x="4" y="6"/>
                    </a:cubicBezTo>
                    <a:cubicBezTo>
                      <a:pt x="5" y="7"/>
                      <a:pt x="5" y="7"/>
                      <a:pt x="7" y="7"/>
                    </a:cubicBezTo>
                    <a:cubicBezTo>
                      <a:pt x="6" y="7"/>
                      <a:pt x="4" y="7"/>
                      <a:pt x="5" y="7"/>
                    </a:cubicBezTo>
                    <a:cubicBezTo>
                      <a:pt x="6" y="8"/>
                      <a:pt x="4" y="8"/>
                      <a:pt x="5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4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2"/>
                      <a:pt x="0" y="11"/>
                      <a:pt x="7" y="13"/>
                    </a:cubicBezTo>
                    <a:cubicBezTo>
                      <a:pt x="7" y="13"/>
                      <a:pt x="7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5" y="11"/>
                      <a:pt x="10" y="11"/>
                      <a:pt x="6" y="10"/>
                    </a:cubicBezTo>
                    <a:cubicBezTo>
                      <a:pt x="6" y="10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4" y="9"/>
                      <a:pt x="8" y="8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793"/>
              <p:cNvSpPr>
                <a:spLocks/>
              </p:cNvSpPr>
              <p:nvPr/>
            </p:nvSpPr>
            <p:spPr bwMode="auto">
              <a:xfrm>
                <a:off x="1175" y="276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794"/>
              <p:cNvSpPr>
                <a:spLocks/>
              </p:cNvSpPr>
              <p:nvPr/>
            </p:nvSpPr>
            <p:spPr bwMode="auto">
              <a:xfrm>
                <a:off x="1178" y="276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795"/>
              <p:cNvSpPr>
                <a:spLocks/>
              </p:cNvSpPr>
              <p:nvPr/>
            </p:nvSpPr>
            <p:spPr bwMode="auto">
              <a:xfrm>
                <a:off x="1185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796"/>
              <p:cNvSpPr>
                <a:spLocks noChangeArrowheads="1"/>
              </p:cNvSpPr>
              <p:nvPr/>
            </p:nvSpPr>
            <p:spPr bwMode="auto">
              <a:xfrm>
                <a:off x="1182" y="275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797"/>
              <p:cNvSpPr>
                <a:spLocks/>
              </p:cNvSpPr>
              <p:nvPr/>
            </p:nvSpPr>
            <p:spPr bwMode="auto">
              <a:xfrm>
                <a:off x="1168" y="2735"/>
                <a:ext cx="19" cy="24"/>
              </a:xfrm>
              <a:custGeom>
                <a:avLst/>
                <a:gdLst>
                  <a:gd name="T0" fmla="*/ 5 w 8"/>
                  <a:gd name="T1" fmla="*/ 2 h 10"/>
                  <a:gd name="T2" fmla="*/ 3 w 8"/>
                  <a:gd name="T3" fmla="*/ 1 h 10"/>
                  <a:gd name="T4" fmla="*/ 4 w 8"/>
                  <a:gd name="T5" fmla="*/ 1 h 10"/>
                  <a:gd name="T6" fmla="*/ 2 w 8"/>
                  <a:gd name="T7" fmla="*/ 0 h 10"/>
                  <a:gd name="T8" fmla="*/ 3 w 8"/>
                  <a:gd name="T9" fmla="*/ 5 h 10"/>
                  <a:gd name="T10" fmla="*/ 2 w 8"/>
                  <a:gd name="T11" fmla="*/ 4 h 10"/>
                  <a:gd name="T12" fmla="*/ 4 w 8"/>
                  <a:gd name="T13" fmla="*/ 6 h 10"/>
                  <a:gd name="T14" fmla="*/ 2 w 8"/>
                  <a:gd name="T15" fmla="*/ 6 h 10"/>
                  <a:gd name="T16" fmla="*/ 3 w 8"/>
                  <a:gd name="T17" fmla="*/ 7 h 10"/>
                  <a:gd name="T18" fmla="*/ 3 w 8"/>
                  <a:gd name="T19" fmla="*/ 7 h 10"/>
                  <a:gd name="T20" fmla="*/ 3 w 8"/>
                  <a:gd name="T21" fmla="*/ 7 h 10"/>
                  <a:gd name="T22" fmla="*/ 3 w 8"/>
                  <a:gd name="T23" fmla="*/ 7 h 10"/>
                  <a:gd name="T24" fmla="*/ 4 w 8"/>
                  <a:gd name="T25" fmla="*/ 8 h 10"/>
                  <a:gd name="T26" fmla="*/ 3 w 8"/>
                  <a:gd name="T27" fmla="*/ 8 h 10"/>
                  <a:gd name="T28" fmla="*/ 4 w 8"/>
                  <a:gd name="T29" fmla="*/ 8 h 10"/>
                  <a:gd name="T30" fmla="*/ 3 w 8"/>
                  <a:gd name="T31" fmla="*/ 8 h 10"/>
                  <a:gd name="T32" fmla="*/ 4 w 8"/>
                  <a:gd name="T33" fmla="*/ 10 h 10"/>
                  <a:gd name="T34" fmla="*/ 6 w 8"/>
                  <a:gd name="T35" fmla="*/ 10 h 10"/>
                  <a:gd name="T36" fmla="*/ 5 w 8"/>
                  <a:gd name="T37" fmla="*/ 9 h 10"/>
                  <a:gd name="T38" fmla="*/ 5 w 8"/>
                  <a:gd name="T39" fmla="*/ 9 h 10"/>
                  <a:gd name="T40" fmla="*/ 4 w 8"/>
                  <a:gd name="T41" fmla="*/ 8 h 10"/>
                  <a:gd name="T42" fmla="*/ 6 w 8"/>
                  <a:gd name="T43" fmla="*/ 9 h 10"/>
                  <a:gd name="T44" fmla="*/ 7 w 8"/>
                  <a:gd name="T45" fmla="*/ 7 h 10"/>
                  <a:gd name="T46" fmla="*/ 7 w 8"/>
                  <a:gd name="T47" fmla="*/ 8 h 10"/>
                  <a:gd name="T48" fmla="*/ 7 w 8"/>
                  <a:gd name="T49" fmla="*/ 7 h 10"/>
                  <a:gd name="T50" fmla="*/ 6 w 8"/>
                  <a:gd name="T51" fmla="*/ 7 h 10"/>
                  <a:gd name="T52" fmla="*/ 4 w 8"/>
                  <a:gd name="T53" fmla="*/ 7 h 10"/>
                  <a:gd name="T54" fmla="*/ 4 w 8"/>
                  <a:gd name="T55" fmla="*/ 7 h 10"/>
                  <a:gd name="T56" fmla="*/ 5 w 8"/>
                  <a:gd name="T57" fmla="*/ 7 h 10"/>
                  <a:gd name="T58" fmla="*/ 5 w 8"/>
                  <a:gd name="T59" fmla="*/ 7 h 10"/>
                  <a:gd name="T60" fmla="*/ 7 w 8"/>
                  <a:gd name="T61" fmla="*/ 6 h 10"/>
                  <a:gd name="T62" fmla="*/ 5 w 8"/>
                  <a:gd name="T63" fmla="*/ 6 h 10"/>
                  <a:gd name="T64" fmla="*/ 5 w 8"/>
                  <a:gd name="T65" fmla="*/ 4 h 10"/>
                  <a:gd name="T66" fmla="*/ 6 w 8"/>
                  <a:gd name="T67" fmla="*/ 5 h 10"/>
                  <a:gd name="T68" fmla="*/ 4 w 8"/>
                  <a:gd name="T69" fmla="*/ 4 h 10"/>
                  <a:gd name="T70" fmla="*/ 5 w 8"/>
                  <a:gd name="T71" fmla="*/ 3 h 10"/>
                  <a:gd name="T72" fmla="*/ 4 w 8"/>
                  <a:gd name="T73" fmla="*/ 3 h 10"/>
                  <a:gd name="T74" fmla="*/ 5 w 8"/>
                  <a:gd name="T75" fmla="*/ 2 h 10"/>
                  <a:gd name="T76" fmla="*/ 5 w 8"/>
                  <a:gd name="T77" fmla="*/ 2 h 10"/>
                  <a:gd name="T78" fmla="*/ 3 w 8"/>
                  <a:gd name="T79" fmla="*/ 1 h 10"/>
                  <a:gd name="T80" fmla="*/ 5 w 8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5" y="0"/>
                      <a:pt x="2" y="0"/>
                    </a:cubicBezTo>
                    <a:cubicBezTo>
                      <a:pt x="2" y="1"/>
                      <a:pt x="1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0" y="5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5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1" y="9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7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5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8" y="8"/>
                      <a:pt x="4" y="8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798"/>
              <p:cNvSpPr>
                <a:spLocks/>
              </p:cNvSpPr>
              <p:nvPr/>
            </p:nvSpPr>
            <p:spPr bwMode="auto">
              <a:xfrm>
                <a:off x="1173" y="2733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Freeform 1799"/>
              <p:cNvSpPr>
                <a:spLocks/>
              </p:cNvSpPr>
              <p:nvPr/>
            </p:nvSpPr>
            <p:spPr bwMode="auto">
              <a:xfrm>
                <a:off x="1168" y="2707"/>
                <a:ext cx="36" cy="28"/>
              </a:xfrm>
              <a:custGeom>
                <a:avLst/>
                <a:gdLst>
                  <a:gd name="T0" fmla="*/ 3 w 15"/>
                  <a:gd name="T1" fmla="*/ 7 h 12"/>
                  <a:gd name="T2" fmla="*/ 2 w 15"/>
                  <a:gd name="T3" fmla="*/ 7 h 12"/>
                  <a:gd name="T4" fmla="*/ 1 w 15"/>
                  <a:gd name="T5" fmla="*/ 9 h 12"/>
                  <a:gd name="T6" fmla="*/ 3 w 15"/>
                  <a:gd name="T7" fmla="*/ 10 h 12"/>
                  <a:gd name="T8" fmla="*/ 2 w 15"/>
                  <a:gd name="T9" fmla="*/ 10 h 12"/>
                  <a:gd name="T10" fmla="*/ 3 w 15"/>
                  <a:gd name="T11" fmla="*/ 11 h 12"/>
                  <a:gd name="T12" fmla="*/ 3 w 15"/>
                  <a:gd name="T13" fmla="*/ 11 h 12"/>
                  <a:gd name="T14" fmla="*/ 4 w 15"/>
                  <a:gd name="T15" fmla="*/ 11 h 12"/>
                  <a:gd name="T16" fmla="*/ 3 w 15"/>
                  <a:gd name="T17" fmla="*/ 10 h 12"/>
                  <a:gd name="T18" fmla="*/ 4 w 15"/>
                  <a:gd name="T19" fmla="*/ 11 h 12"/>
                  <a:gd name="T20" fmla="*/ 3 w 15"/>
                  <a:gd name="T21" fmla="*/ 9 h 12"/>
                  <a:gd name="T22" fmla="*/ 5 w 15"/>
                  <a:gd name="T23" fmla="*/ 10 h 12"/>
                  <a:gd name="T24" fmla="*/ 5 w 15"/>
                  <a:gd name="T25" fmla="*/ 9 h 12"/>
                  <a:gd name="T26" fmla="*/ 5 w 15"/>
                  <a:gd name="T27" fmla="*/ 9 h 12"/>
                  <a:gd name="T28" fmla="*/ 3 w 15"/>
                  <a:gd name="T29" fmla="*/ 9 h 12"/>
                  <a:gd name="T30" fmla="*/ 5 w 15"/>
                  <a:gd name="T31" fmla="*/ 9 h 12"/>
                  <a:gd name="T32" fmla="*/ 8 w 15"/>
                  <a:gd name="T33" fmla="*/ 5 h 12"/>
                  <a:gd name="T34" fmla="*/ 10 w 15"/>
                  <a:gd name="T35" fmla="*/ 8 h 12"/>
                  <a:gd name="T36" fmla="*/ 13 w 15"/>
                  <a:gd name="T37" fmla="*/ 9 h 12"/>
                  <a:gd name="T38" fmla="*/ 11 w 15"/>
                  <a:gd name="T39" fmla="*/ 9 h 12"/>
                  <a:gd name="T40" fmla="*/ 11 w 15"/>
                  <a:gd name="T41" fmla="*/ 10 h 12"/>
                  <a:gd name="T42" fmla="*/ 14 w 15"/>
                  <a:gd name="T43" fmla="*/ 12 h 12"/>
                  <a:gd name="T44" fmla="*/ 3 w 15"/>
                  <a:gd name="T4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9"/>
                      <a:pt x="1" y="9"/>
                    </a:cubicBezTo>
                    <a:cubicBezTo>
                      <a:pt x="1" y="9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1" y="11"/>
                      <a:pt x="3" y="11"/>
                    </a:cubicBezTo>
                    <a:cubicBezTo>
                      <a:pt x="4" y="11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2" y="10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4" y="9"/>
                      <a:pt x="5" y="9"/>
                    </a:cubicBezTo>
                    <a:cubicBezTo>
                      <a:pt x="6" y="7"/>
                      <a:pt x="0" y="10"/>
                      <a:pt x="8" y="5"/>
                    </a:cubicBezTo>
                    <a:cubicBezTo>
                      <a:pt x="9" y="5"/>
                      <a:pt x="10" y="7"/>
                      <a:pt x="10" y="8"/>
                    </a:cubicBezTo>
                    <a:cubicBezTo>
                      <a:pt x="10" y="6"/>
                      <a:pt x="13" y="7"/>
                      <a:pt x="13" y="9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2"/>
                    </a:cubicBezTo>
                    <a:cubicBezTo>
                      <a:pt x="15" y="9"/>
                      <a:pt x="13" y="0"/>
                      <a:pt x="3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800"/>
              <p:cNvSpPr>
                <a:spLocks/>
              </p:cNvSpPr>
              <p:nvPr/>
            </p:nvSpPr>
            <p:spPr bwMode="auto">
              <a:xfrm>
                <a:off x="1159" y="2707"/>
                <a:ext cx="42" cy="26"/>
              </a:xfrm>
              <a:custGeom>
                <a:avLst/>
                <a:gdLst>
                  <a:gd name="T0" fmla="*/ 12 w 18"/>
                  <a:gd name="T1" fmla="*/ 3 h 11"/>
                  <a:gd name="T2" fmla="*/ 12 w 18"/>
                  <a:gd name="T3" fmla="*/ 3 h 11"/>
                  <a:gd name="T4" fmla="*/ 12 w 18"/>
                  <a:gd name="T5" fmla="*/ 3 h 11"/>
                  <a:gd name="T6" fmla="*/ 12 w 18"/>
                  <a:gd name="T7" fmla="*/ 3 h 11"/>
                  <a:gd name="T8" fmla="*/ 12 w 18"/>
                  <a:gd name="T9" fmla="*/ 3 h 11"/>
                  <a:gd name="T10" fmla="*/ 12 w 18"/>
                  <a:gd name="T11" fmla="*/ 3 h 11"/>
                  <a:gd name="T12" fmla="*/ 6 w 18"/>
                  <a:gd name="T13" fmla="*/ 7 h 11"/>
                  <a:gd name="T14" fmla="*/ 6 w 18"/>
                  <a:gd name="T15" fmla="*/ 7 h 11"/>
                  <a:gd name="T16" fmla="*/ 6 w 18"/>
                  <a:gd name="T17" fmla="*/ 7 h 11"/>
                  <a:gd name="T18" fmla="*/ 6 w 18"/>
                  <a:gd name="T19" fmla="*/ 7 h 11"/>
                  <a:gd name="T20" fmla="*/ 6 w 18"/>
                  <a:gd name="T21" fmla="*/ 7 h 11"/>
                  <a:gd name="T22" fmla="*/ 6 w 18"/>
                  <a:gd name="T23" fmla="*/ 7 h 11"/>
                  <a:gd name="T24" fmla="*/ 6 w 18"/>
                  <a:gd name="T25" fmla="*/ 7 h 11"/>
                  <a:gd name="T26" fmla="*/ 6 w 18"/>
                  <a:gd name="T27" fmla="*/ 7 h 11"/>
                  <a:gd name="T28" fmla="*/ 6 w 18"/>
                  <a:gd name="T29" fmla="*/ 7 h 11"/>
                  <a:gd name="T30" fmla="*/ 6 w 18"/>
                  <a:gd name="T31" fmla="*/ 7 h 11"/>
                  <a:gd name="T32" fmla="*/ 6 w 18"/>
                  <a:gd name="T33" fmla="*/ 7 h 11"/>
                  <a:gd name="T34" fmla="*/ 6 w 18"/>
                  <a:gd name="T35" fmla="*/ 7 h 11"/>
                  <a:gd name="T36" fmla="*/ 6 w 18"/>
                  <a:gd name="T37" fmla="*/ 7 h 11"/>
                  <a:gd name="T38" fmla="*/ 6 w 18"/>
                  <a:gd name="T39" fmla="*/ 7 h 11"/>
                  <a:gd name="T40" fmla="*/ 6 w 18"/>
                  <a:gd name="T41" fmla="*/ 7 h 11"/>
                  <a:gd name="T42" fmla="*/ 12 w 18"/>
                  <a:gd name="T43" fmla="*/ 3 h 11"/>
                  <a:gd name="T44" fmla="*/ 12 w 18"/>
                  <a:gd name="T45" fmla="*/ 3 h 11"/>
                  <a:gd name="T46" fmla="*/ 12 w 18"/>
                  <a:gd name="T47" fmla="*/ 3 h 11"/>
                  <a:gd name="T48" fmla="*/ 12 w 18"/>
                  <a:gd name="T49" fmla="*/ 3 h 11"/>
                  <a:gd name="T50" fmla="*/ 12 w 18"/>
                  <a:gd name="T51" fmla="*/ 4 h 11"/>
                  <a:gd name="T52" fmla="*/ 13 w 18"/>
                  <a:gd name="T53" fmla="*/ 4 h 11"/>
                  <a:gd name="T54" fmla="*/ 12 w 18"/>
                  <a:gd name="T5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" h="11"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0" y="11"/>
                      <a:pt x="9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0"/>
                      <a:pt x="10" y="5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801"/>
              <p:cNvSpPr>
                <a:spLocks/>
              </p:cNvSpPr>
              <p:nvPr/>
            </p:nvSpPr>
            <p:spPr bwMode="auto">
              <a:xfrm>
                <a:off x="1199" y="2714"/>
                <a:ext cx="78" cy="86"/>
              </a:xfrm>
              <a:custGeom>
                <a:avLst/>
                <a:gdLst>
                  <a:gd name="T0" fmla="*/ 29 w 33"/>
                  <a:gd name="T1" fmla="*/ 2 h 36"/>
                  <a:gd name="T2" fmla="*/ 3 w 33"/>
                  <a:gd name="T3" fmla="*/ 4 h 36"/>
                  <a:gd name="T4" fmla="*/ 1 w 33"/>
                  <a:gd name="T5" fmla="*/ 29 h 36"/>
                  <a:gd name="T6" fmla="*/ 28 w 33"/>
                  <a:gd name="T7" fmla="*/ 36 h 36"/>
                  <a:gd name="T8" fmla="*/ 33 w 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29" y="2"/>
                    </a:moveTo>
                    <a:cubicBezTo>
                      <a:pt x="24" y="7"/>
                      <a:pt x="10" y="3"/>
                      <a:pt x="3" y="4"/>
                    </a:cubicBezTo>
                    <a:cubicBezTo>
                      <a:pt x="1" y="10"/>
                      <a:pt x="0" y="22"/>
                      <a:pt x="1" y="29"/>
                    </a:cubicBezTo>
                    <a:cubicBezTo>
                      <a:pt x="10" y="29"/>
                      <a:pt x="20" y="34"/>
                      <a:pt x="28" y="36"/>
                    </a:cubicBezTo>
                    <a:cubicBezTo>
                      <a:pt x="29" y="25"/>
                      <a:pt x="30" y="10"/>
                      <a:pt x="33" y="0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802"/>
              <p:cNvSpPr>
                <a:spLocks/>
              </p:cNvSpPr>
              <p:nvPr/>
            </p:nvSpPr>
            <p:spPr bwMode="auto">
              <a:xfrm>
                <a:off x="1277" y="271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803"/>
              <p:cNvSpPr>
                <a:spLocks/>
              </p:cNvSpPr>
              <p:nvPr/>
            </p:nvSpPr>
            <p:spPr bwMode="auto">
              <a:xfrm>
                <a:off x="1268" y="2714"/>
                <a:ext cx="12" cy="5"/>
              </a:xfrm>
              <a:custGeom>
                <a:avLst/>
                <a:gdLst>
                  <a:gd name="T0" fmla="*/ 0 w 5"/>
                  <a:gd name="T1" fmla="*/ 1 h 2"/>
                  <a:gd name="T2" fmla="*/ 0 w 5"/>
                  <a:gd name="T3" fmla="*/ 1 h 2"/>
                  <a:gd name="T4" fmla="*/ 5 w 5"/>
                  <a:gd name="T5" fmla="*/ 2 h 2"/>
                  <a:gd name="T6" fmla="*/ 2 w 5"/>
                  <a:gd name="T7" fmla="*/ 0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2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Freeform 1804"/>
              <p:cNvSpPr>
                <a:spLocks/>
              </p:cNvSpPr>
              <p:nvPr/>
            </p:nvSpPr>
            <p:spPr bwMode="auto">
              <a:xfrm>
                <a:off x="1270" y="27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805"/>
              <p:cNvSpPr>
                <a:spLocks/>
              </p:cNvSpPr>
              <p:nvPr/>
            </p:nvSpPr>
            <p:spPr bwMode="auto">
              <a:xfrm>
                <a:off x="1273" y="2719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806"/>
              <p:cNvSpPr>
                <a:spLocks/>
              </p:cNvSpPr>
              <p:nvPr/>
            </p:nvSpPr>
            <p:spPr bwMode="auto">
              <a:xfrm>
                <a:off x="1275" y="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807"/>
              <p:cNvSpPr>
                <a:spLocks/>
              </p:cNvSpPr>
              <p:nvPr/>
            </p:nvSpPr>
            <p:spPr bwMode="auto">
              <a:xfrm>
                <a:off x="1268" y="2721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3 w 3"/>
                  <a:gd name="T5" fmla="*/ 1 h 2"/>
                  <a:gd name="T6" fmla="*/ 1 w 3"/>
                  <a:gd name="T7" fmla="*/ 0 h 2"/>
                  <a:gd name="T8" fmla="*/ 1 w 3"/>
                  <a:gd name="T9" fmla="*/ 0 h 2"/>
                  <a:gd name="T10" fmla="*/ 0 w 3"/>
                  <a:gd name="T11" fmla="*/ 0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808"/>
              <p:cNvSpPr>
                <a:spLocks/>
              </p:cNvSpPr>
              <p:nvPr/>
            </p:nvSpPr>
            <p:spPr bwMode="auto">
              <a:xfrm>
                <a:off x="1273" y="27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809"/>
              <p:cNvSpPr>
                <a:spLocks/>
              </p:cNvSpPr>
              <p:nvPr/>
            </p:nvSpPr>
            <p:spPr bwMode="auto">
              <a:xfrm>
                <a:off x="1273" y="272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810"/>
              <p:cNvSpPr>
                <a:spLocks/>
              </p:cNvSpPr>
              <p:nvPr/>
            </p:nvSpPr>
            <p:spPr bwMode="auto">
              <a:xfrm>
                <a:off x="1266" y="2726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1" y="0"/>
                      <a:pt x="4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811"/>
              <p:cNvSpPr>
                <a:spLocks/>
              </p:cNvSpPr>
              <p:nvPr/>
            </p:nvSpPr>
            <p:spPr bwMode="auto">
              <a:xfrm>
                <a:off x="1261" y="2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812"/>
              <p:cNvSpPr>
                <a:spLocks/>
              </p:cNvSpPr>
              <p:nvPr/>
            </p:nvSpPr>
            <p:spPr bwMode="auto">
              <a:xfrm>
                <a:off x="1256" y="2728"/>
                <a:ext cx="14" cy="7"/>
              </a:xfrm>
              <a:custGeom>
                <a:avLst/>
                <a:gdLst>
                  <a:gd name="T0" fmla="*/ 5 w 6"/>
                  <a:gd name="T1" fmla="*/ 3 h 3"/>
                  <a:gd name="T2" fmla="*/ 3 w 6"/>
                  <a:gd name="T3" fmla="*/ 2 h 3"/>
                  <a:gd name="T4" fmla="*/ 5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4 w 6"/>
                  <a:gd name="T11" fmla="*/ 1 h 3"/>
                  <a:gd name="T12" fmla="*/ 6 w 6"/>
                  <a:gd name="T13" fmla="*/ 0 h 3"/>
                  <a:gd name="T14" fmla="*/ 4 w 6"/>
                  <a:gd name="T15" fmla="*/ 0 h 3"/>
                  <a:gd name="T16" fmla="*/ 4 w 6"/>
                  <a:gd name="T17" fmla="*/ 1 h 3"/>
                  <a:gd name="T18" fmla="*/ 2 w 6"/>
                  <a:gd name="T19" fmla="*/ 0 h 3"/>
                  <a:gd name="T20" fmla="*/ 1 w 6"/>
                  <a:gd name="T21" fmla="*/ 1 h 3"/>
                  <a:gd name="T22" fmla="*/ 5 w 6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5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3" y="1"/>
                      <a:pt x="0" y="1"/>
                      <a:pt x="1" y="1"/>
                    </a:cubicBezTo>
                    <a:cubicBezTo>
                      <a:pt x="1" y="2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813"/>
              <p:cNvSpPr>
                <a:spLocks/>
              </p:cNvSpPr>
              <p:nvPr/>
            </p:nvSpPr>
            <p:spPr bwMode="auto">
              <a:xfrm>
                <a:off x="1261" y="273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814"/>
              <p:cNvSpPr>
                <a:spLocks/>
              </p:cNvSpPr>
              <p:nvPr/>
            </p:nvSpPr>
            <p:spPr bwMode="auto">
              <a:xfrm>
                <a:off x="1256" y="2735"/>
                <a:ext cx="14" cy="8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1 h 3"/>
                  <a:gd name="T4" fmla="*/ 5 w 6"/>
                  <a:gd name="T5" fmla="*/ 1 h 3"/>
                  <a:gd name="T6" fmla="*/ 3 w 6"/>
                  <a:gd name="T7" fmla="*/ 0 h 3"/>
                  <a:gd name="T8" fmla="*/ 4 w 6"/>
                  <a:gd name="T9" fmla="*/ 2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1" y="0"/>
                      <a:pt x="4" y="1"/>
                      <a:pt x="4" y="2"/>
                    </a:cubicBezTo>
                    <a:cubicBezTo>
                      <a:pt x="3" y="3"/>
                      <a:pt x="3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815"/>
              <p:cNvSpPr>
                <a:spLocks/>
              </p:cNvSpPr>
              <p:nvPr/>
            </p:nvSpPr>
            <p:spPr bwMode="auto">
              <a:xfrm>
                <a:off x="1268" y="27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816"/>
              <p:cNvSpPr>
                <a:spLocks/>
              </p:cNvSpPr>
              <p:nvPr/>
            </p:nvSpPr>
            <p:spPr bwMode="auto">
              <a:xfrm>
                <a:off x="1261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817"/>
              <p:cNvSpPr>
                <a:spLocks/>
              </p:cNvSpPr>
              <p:nvPr/>
            </p:nvSpPr>
            <p:spPr bwMode="auto">
              <a:xfrm>
                <a:off x="1266" y="274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Freeform 1818"/>
              <p:cNvSpPr>
                <a:spLocks/>
              </p:cNvSpPr>
              <p:nvPr/>
            </p:nvSpPr>
            <p:spPr bwMode="auto">
              <a:xfrm>
                <a:off x="1254" y="2743"/>
                <a:ext cx="16" cy="40"/>
              </a:xfrm>
              <a:custGeom>
                <a:avLst/>
                <a:gdLst>
                  <a:gd name="T0" fmla="*/ 1 w 7"/>
                  <a:gd name="T1" fmla="*/ 17 h 17"/>
                  <a:gd name="T2" fmla="*/ 2 w 7"/>
                  <a:gd name="T3" fmla="*/ 16 h 17"/>
                  <a:gd name="T4" fmla="*/ 4 w 7"/>
                  <a:gd name="T5" fmla="*/ 17 h 17"/>
                  <a:gd name="T6" fmla="*/ 6 w 7"/>
                  <a:gd name="T7" fmla="*/ 17 h 17"/>
                  <a:gd name="T8" fmla="*/ 5 w 7"/>
                  <a:gd name="T9" fmla="*/ 16 h 17"/>
                  <a:gd name="T10" fmla="*/ 6 w 7"/>
                  <a:gd name="T11" fmla="*/ 16 h 17"/>
                  <a:gd name="T12" fmla="*/ 6 w 7"/>
                  <a:gd name="T13" fmla="*/ 13 h 17"/>
                  <a:gd name="T14" fmla="*/ 5 w 7"/>
                  <a:gd name="T15" fmla="*/ 12 h 17"/>
                  <a:gd name="T16" fmla="*/ 6 w 7"/>
                  <a:gd name="T17" fmla="*/ 5 h 17"/>
                  <a:gd name="T18" fmla="*/ 4 w 7"/>
                  <a:gd name="T19" fmla="*/ 4 h 17"/>
                  <a:gd name="T20" fmla="*/ 5 w 7"/>
                  <a:gd name="T21" fmla="*/ 4 h 17"/>
                  <a:gd name="T22" fmla="*/ 5 w 7"/>
                  <a:gd name="T23" fmla="*/ 4 h 17"/>
                  <a:gd name="T24" fmla="*/ 6 w 7"/>
                  <a:gd name="T25" fmla="*/ 2 h 17"/>
                  <a:gd name="T26" fmla="*/ 4 w 7"/>
                  <a:gd name="T27" fmla="*/ 2 h 17"/>
                  <a:gd name="T28" fmla="*/ 6 w 7"/>
                  <a:gd name="T29" fmla="*/ 1 h 17"/>
                  <a:gd name="T30" fmla="*/ 5 w 7"/>
                  <a:gd name="T31" fmla="*/ 1 h 17"/>
                  <a:gd name="T32" fmla="*/ 3 w 7"/>
                  <a:gd name="T33" fmla="*/ 1 h 17"/>
                  <a:gd name="T34" fmla="*/ 2 w 7"/>
                  <a:gd name="T35" fmla="*/ 0 h 17"/>
                  <a:gd name="T36" fmla="*/ 5 w 7"/>
                  <a:gd name="T37" fmla="*/ 5 h 17"/>
                  <a:gd name="T38" fmla="*/ 3 w 7"/>
                  <a:gd name="T39" fmla="*/ 5 h 17"/>
                  <a:gd name="T40" fmla="*/ 2 w 7"/>
                  <a:gd name="T41" fmla="*/ 8 h 17"/>
                  <a:gd name="T42" fmla="*/ 4 w 7"/>
                  <a:gd name="T43" fmla="*/ 9 h 17"/>
                  <a:gd name="T44" fmla="*/ 3 w 7"/>
                  <a:gd name="T45" fmla="*/ 9 h 17"/>
                  <a:gd name="T46" fmla="*/ 4 w 7"/>
                  <a:gd name="T47" fmla="*/ 10 h 17"/>
                  <a:gd name="T48" fmla="*/ 3 w 7"/>
                  <a:gd name="T49" fmla="*/ 10 h 17"/>
                  <a:gd name="T50" fmla="*/ 5 w 7"/>
                  <a:gd name="T51" fmla="*/ 11 h 17"/>
                  <a:gd name="T52" fmla="*/ 1 w 7"/>
                  <a:gd name="T53" fmla="*/ 12 h 17"/>
                  <a:gd name="T54" fmla="*/ 3 w 7"/>
                  <a:gd name="T55" fmla="*/ 12 h 17"/>
                  <a:gd name="T56" fmla="*/ 4 w 7"/>
                  <a:gd name="T57" fmla="*/ 12 h 17"/>
                  <a:gd name="T58" fmla="*/ 2 w 7"/>
                  <a:gd name="T59" fmla="*/ 12 h 17"/>
                  <a:gd name="T60" fmla="*/ 3 w 7"/>
                  <a:gd name="T61" fmla="*/ 14 h 17"/>
                  <a:gd name="T62" fmla="*/ 4 w 7"/>
                  <a:gd name="T63" fmla="*/ 14 h 17"/>
                  <a:gd name="T64" fmla="*/ 4 w 7"/>
                  <a:gd name="T65" fmla="*/ 15 h 17"/>
                  <a:gd name="T66" fmla="*/ 1 w 7"/>
                  <a:gd name="T67" fmla="*/ 15 h 17"/>
                  <a:gd name="T68" fmla="*/ 0 w 7"/>
                  <a:gd name="T69" fmla="*/ 15 h 17"/>
                  <a:gd name="T70" fmla="*/ 3 w 7"/>
                  <a:gd name="T71" fmla="*/ 16 h 17"/>
                  <a:gd name="T72" fmla="*/ 1 w 7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2" y="17"/>
                      <a:pt x="2" y="17"/>
                      <a:pt x="2" y="16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4" y="17"/>
                      <a:pt x="5" y="17"/>
                      <a:pt x="6" y="17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2"/>
                      <a:pt x="5" y="12"/>
                    </a:cubicBezTo>
                    <a:cubicBezTo>
                      <a:pt x="6" y="9"/>
                      <a:pt x="5" y="7"/>
                      <a:pt x="6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5" y="3"/>
                      <a:pt x="6" y="2"/>
                    </a:cubicBezTo>
                    <a:cubicBezTo>
                      <a:pt x="6" y="2"/>
                      <a:pt x="4" y="2"/>
                      <a:pt x="4" y="2"/>
                    </a:cubicBezTo>
                    <a:cubicBezTo>
                      <a:pt x="6" y="2"/>
                      <a:pt x="4" y="1"/>
                      <a:pt x="6" y="1"/>
                    </a:cubicBezTo>
                    <a:cubicBezTo>
                      <a:pt x="7" y="1"/>
                      <a:pt x="4" y="1"/>
                      <a:pt x="5" y="1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1" y="1"/>
                      <a:pt x="4" y="4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3" y="8"/>
                      <a:pt x="1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1"/>
                      <a:pt x="3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13"/>
                      <a:pt x="4" y="13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3" y="15"/>
                      <a:pt x="4" y="15"/>
                    </a:cubicBezTo>
                    <a:cubicBezTo>
                      <a:pt x="2" y="16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1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Rectangle 1819"/>
              <p:cNvSpPr>
                <a:spLocks noChangeArrowheads="1"/>
              </p:cNvSpPr>
              <p:nvPr/>
            </p:nvSpPr>
            <p:spPr bwMode="auto">
              <a:xfrm>
                <a:off x="1254" y="2778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820"/>
              <p:cNvSpPr>
                <a:spLocks/>
              </p:cNvSpPr>
              <p:nvPr/>
            </p:nvSpPr>
            <p:spPr bwMode="auto">
              <a:xfrm>
                <a:off x="1256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821"/>
              <p:cNvSpPr>
                <a:spLocks/>
              </p:cNvSpPr>
              <p:nvPr/>
            </p:nvSpPr>
            <p:spPr bwMode="auto">
              <a:xfrm>
                <a:off x="1266" y="277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822"/>
              <p:cNvSpPr>
                <a:spLocks/>
              </p:cNvSpPr>
              <p:nvPr/>
            </p:nvSpPr>
            <p:spPr bwMode="auto">
              <a:xfrm>
                <a:off x="1254" y="277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823"/>
              <p:cNvSpPr>
                <a:spLocks/>
              </p:cNvSpPr>
              <p:nvPr/>
            </p:nvSpPr>
            <p:spPr bwMode="auto">
              <a:xfrm>
                <a:off x="1256" y="276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824"/>
              <p:cNvSpPr>
                <a:spLocks/>
              </p:cNvSpPr>
              <p:nvPr/>
            </p:nvSpPr>
            <p:spPr bwMode="auto">
              <a:xfrm>
                <a:off x="1254" y="2781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825"/>
              <p:cNvSpPr>
                <a:spLocks/>
              </p:cNvSpPr>
              <p:nvPr/>
            </p:nvSpPr>
            <p:spPr bwMode="auto">
              <a:xfrm>
                <a:off x="1254" y="2785"/>
                <a:ext cx="23" cy="19"/>
              </a:xfrm>
              <a:custGeom>
                <a:avLst/>
                <a:gdLst>
                  <a:gd name="T0" fmla="*/ 3 w 10"/>
                  <a:gd name="T1" fmla="*/ 6 h 8"/>
                  <a:gd name="T2" fmla="*/ 5 w 10"/>
                  <a:gd name="T3" fmla="*/ 8 h 8"/>
                  <a:gd name="T4" fmla="*/ 3 w 10"/>
                  <a:gd name="T5" fmla="*/ 5 h 8"/>
                  <a:gd name="T6" fmla="*/ 6 w 10"/>
                  <a:gd name="T7" fmla="*/ 6 h 8"/>
                  <a:gd name="T8" fmla="*/ 4 w 10"/>
                  <a:gd name="T9" fmla="*/ 2 h 8"/>
                  <a:gd name="T10" fmla="*/ 6 w 10"/>
                  <a:gd name="T11" fmla="*/ 3 h 8"/>
                  <a:gd name="T12" fmla="*/ 2 w 10"/>
                  <a:gd name="T13" fmla="*/ 1 h 8"/>
                  <a:gd name="T14" fmla="*/ 6 w 10"/>
                  <a:gd name="T15" fmla="*/ 1 h 8"/>
                  <a:gd name="T16" fmla="*/ 6 w 10"/>
                  <a:gd name="T17" fmla="*/ 1 h 8"/>
                  <a:gd name="T18" fmla="*/ 5 w 10"/>
                  <a:gd name="T19" fmla="*/ 0 h 8"/>
                  <a:gd name="T20" fmla="*/ 3 w 10"/>
                  <a:gd name="T21" fmla="*/ 0 h 8"/>
                  <a:gd name="T22" fmla="*/ 1 w 10"/>
                  <a:gd name="T23" fmla="*/ 0 h 8"/>
                  <a:gd name="T24" fmla="*/ 3 w 10"/>
                  <a:gd name="T25" fmla="*/ 1 h 8"/>
                  <a:gd name="T26" fmla="*/ 1 w 10"/>
                  <a:gd name="T27" fmla="*/ 1 h 8"/>
                  <a:gd name="T28" fmla="*/ 2 w 10"/>
                  <a:gd name="T29" fmla="*/ 1 h 8"/>
                  <a:gd name="T30" fmla="*/ 1 w 10"/>
                  <a:gd name="T31" fmla="*/ 1 h 8"/>
                  <a:gd name="T32" fmla="*/ 2 w 10"/>
                  <a:gd name="T33" fmla="*/ 2 h 8"/>
                  <a:gd name="T34" fmla="*/ 2 w 10"/>
                  <a:gd name="T35" fmla="*/ 2 h 8"/>
                  <a:gd name="T36" fmla="*/ 3 w 10"/>
                  <a:gd name="T37" fmla="*/ 2 h 8"/>
                  <a:gd name="T38" fmla="*/ 2 w 10"/>
                  <a:gd name="T39" fmla="*/ 3 h 8"/>
                  <a:gd name="T40" fmla="*/ 3 w 10"/>
                  <a:gd name="T41" fmla="*/ 3 h 8"/>
                  <a:gd name="T42" fmla="*/ 1 w 10"/>
                  <a:gd name="T43" fmla="*/ 5 h 8"/>
                  <a:gd name="T44" fmla="*/ 2 w 10"/>
                  <a:gd name="T45" fmla="*/ 5 h 8"/>
                  <a:gd name="T46" fmla="*/ 1 w 10"/>
                  <a:gd name="T47" fmla="*/ 4 h 8"/>
                  <a:gd name="T48" fmla="*/ 4 w 10"/>
                  <a:gd name="T49" fmla="*/ 4 h 8"/>
                  <a:gd name="T50" fmla="*/ 2 w 10"/>
                  <a:gd name="T51" fmla="*/ 5 h 8"/>
                  <a:gd name="T52" fmla="*/ 2 w 10"/>
                  <a:gd name="T53" fmla="*/ 6 h 8"/>
                  <a:gd name="T54" fmla="*/ 2 w 10"/>
                  <a:gd name="T55" fmla="*/ 6 h 8"/>
                  <a:gd name="T56" fmla="*/ 2 w 10"/>
                  <a:gd name="T57" fmla="*/ 6 h 8"/>
                  <a:gd name="T58" fmla="*/ 2 w 10"/>
                  <a:gd name="T59" fmla="*/ 6 h 8"/>
                  <a:gd name="T60" fmla="*/ 2 w 10"/>
                  <a:gd name="T61" fmla="*/ 6 h 8"/>
                  <a:gd name="T62" fmla="*/ 2 w 10"/>
                  <a:gd name="T63" fmla="*/ 6 h 8"/>
                  <a:gd name="T64" fmla="*/ 6 w 10"/>
                  <a:gd name="T65" fmla="*/ 3 h 8"/>
                  <a:gd name="T66" fmla="*/ 6 w 10"/>
                  <a:gd name="T67" fmla="*/ 3 h 8"/>
                  <a:gd name="T68" fmla="*/ 6 w 10"/>
                  <a:gd name="T69" fmla="*/ 3 h 8"/>
                  <a:gd name="T70" fmla="*/ 6 w 10"/>
                  <a:gd name="T71" fmla="*/ 3 h 8"/>
                  <a:gd name="T72" fmla="*/ 6 w 10"/>
                  <a:gd name="T73" fmla="*/ 3 h 8"/>
                  <a:gd name="T74" fmla="*/ 6 w 10"/>
                  <a:gd name="T75" fmla="*/ 3 h 8"/>
                  <a:gd name="T76" fmla="*/ 6 w 10"/>
                  <a:gd name="T77" fmla="*/ 3 h 8"/>
                  <a:gd name="T78" fmla="*/ 6 w 10"/>
                  <a:gd name="T79" fmla="*/ 3 h 8"/>
                  <a:gd name="T80" fmla="*/ 5 w 10"/>
                  <a:gd name="T81" fmla="*/ 3 h 8"/>
                  <a:gd name="T82" fmla="*/ 5 w 10"/>
                  <a:gd name="T83" fmla="*/ 4 h 8"/>
                  <a:gd name="T84" fmla="*/ 4 w 10"/>
                  <a:gd name="T85" fmla="*/ 5 h 8"/>
                  <a:gd name="T86" fmla="*/ 4 w 10"/>
                  <a:gd name="T87" fmla="*/ 4 h 8"/>
                  <a:gd name="T88" fmla="*/ 3 w 10"/>
                  <a:gd name="T89" fmla="*/ 6 h 8"/>
                  <a:gd name="T90" fmla="*/ 4 w 10"/>
                  <a:gd name="T91" fmla="*/ 5 h 8"/>
                  <a:gd name="T92" fmla="*/ 3 w 10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cubicBezTo>
                      <a:pt x="3" y="8"/>
                      <a:pt x="4" y="7"/>
                      <a:pt x="5" y="8"/>
                    </a:cubicBezTo>
                    <a:cubicBezTo>
                      <a:pt x="8" y="5"/>
                      <a:pt x="3" y="7"/>
                      <a:pt x="3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7" y="3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2"/>
                      <a:pt x="1" y="2"/>
                      <a:pt x="2" y="1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5"/>
                      <a:pt x="4" y="4"/>
                    </a:cubicBezTo>
                    <a:cubicBezTo>
                      <a:pt x="3" y="5"/>
                      <a:pt x="4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0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6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Freeform 1826"/>
              <p:cNvSpPr>
                <a:spLocks/>
              </p:cNvSpPr>
              <p:nvPr/>
            </p:nvSpPr>
            <p:spPr bwMode="auto">
              <a:xfrm>
                <a:off x="1256" y="279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827"/>
              <p:cNvSpPr>
                <a:spLocks/>
              </p:cNvSpPr>
              <p:nvPr/>
            </p:nvSpPr>
            <p:spPr bwMode="auto">
              <a:xfrm>
                <a:off x="1244" y="2783"/>
                <a:ext cx="19" cy="17"/>
              </a:xfrm>
              <a:custGeom>
                <a:avLst/>
                <a:gdLst>
                  <a:gd name="T0" fmla="*/ 6 w 8"/>
                  <a:gd name="T1" fmla="*/ 4 h 7"/>
                  <a:gd name="T2" fmla="*/ 6 w 8"/>
                  <a:gd name="T3" fmla="*/ 2 h 7"/>
                  <a:gd name="T4" fmla="*/ 5 w 8"/>
                  <a:gd name="T5" fmla="*/ 5 h 7"/>
                  <a:gd name="T6" fmla="*/ 4 w 8"/>
                  <a:gd name="T7" fmla="*/ 6 h 7"/>
                  <a:gd name="T8" fmla="*/ 5 w 8"/>
                  <a:gd name="T9" fmla="*/ 3 h 7"/>
                  <a:gd name="T10" fmla="*/ 4 w 8"/>
                  <a:gd name="T11" fmla="*/ 2 h 7"/>
                  <a:gd name="T12" fmla="*/ 4 w 8"/>
                  <a:gd name="T13" fmla="*/ 4 h 7"/>
                  <a:gd name="T14" fmla="*/ 3 w 8"/>
                  <a:gd name="T15" fmla="*/ 5 h 7"/>
                  <a:gd name="T16" fmla="*/ 3 w 8"/>
                  <a:gd name="T17" fmla="*/ 4 h 7"/>
                  <a:gd name="T18" fmla="*/ 3 w 8"/>
                  <a:gd name="T19" fmla="*/ 2 h 7"/>
                  <a:gd name="T20" fmla="*/ 0 w 8"/>
                  <a:gd name="T21" fmla="*/ 7 h 7"/>
                  <a:gd name="T22" fmla="*/ 1 w 8"/>
                  <a:gd name="T23" fmla="*/ 6 h 7"/>
                  <a:gd name="T24" fmla="*/ 1 w 8"/>
                  <a:gd name="T25" fmla="*/ 4 h 7"/>
                  <a:gd name="T26" fmla="*/ 2 w 8"/>
                  <a:gd name="T27" fmla="*/ 5 h 7"/>
                  <a:gd name="T28" fmla="*/ 1 w 8"/>
                  <a:gd name="T29" fmla="*/ 6 h 7"/>
                  <a:gd name="T30" fmla="*/ 5 w 8"/>
                  <a:gd name="T31" fmla="*/ 7 h 7"/>
                  <a:gd name="T32" fmla="*/ 5 w 8"/>
                  <a:gd name="T33" fmla="*/ 7 h 7"/>
                  <a:gd name="T34" fmla="*/ 6 w 8"/>
                  <a:gd name="T35" fmla="*/ 6 h 7"/>
                  <a:gd name="T36" fmla="*/ 6 w 8"/>
                  <a:gd name="T37" fmla="*/ 4 h 7"/>
                  <a:gd name="T38" fmla="*/ 6 w 8"/>
                  <a:gd name="T39" fmla="*/ 5 h 7"/>
                  <a:gd name="T40" fmla="*/ 7 w 8"/>
                  <a:gd name="T41" fmla="*/ 3 h 7"/>
                  <a:gd name="T42" fmla="*/ 8 w 8"/>
                  <a:gd name="T43" fmla="*/ 2 h 7"/>
                  <a:gd name="T44" fmla="*/ 7 w 8"/>
                  <a:gd name="T45" fmla="*/ 1 h 7"/>
                  <a:gd name="T46" fmla="*/ 6 w 8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5" y="4"/>
                      <a:pt x="6" y="3"/>
                      <a:pt x="6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4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3" y="4"/>
                      <a:pt x="3" y="2"/>
                    </a:cubicBezTo>
                    <a:cubicBezTo>
                      <a:pt x="2" y="4"/>
                      <a:pt x="0" y="3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7" y="3"/>
                      <a:pt x="8" y="2"/>
                    </a:cubicBezTo>
                    <a:cubicBezTo>
                      <a:pt x="8" y="0"/>
                      <a:pt x="7" y="3"/>
                      <a:pt x="7" y="1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828"/>
              <p:cNvSpPr>
                <a:spLocks/>
              </p:cNvSpPr>
              <p:nvPr/>
            </p:nvSpPr>
            <p:spPr bwMode="auto">
              <a:xfrm>
                <a:off x="1261" y="279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829"/>
              <p:cNvSpPr>
                <a:spLocks/>
              </p:cNvSpPr>
              <p:nvPr/>
            </p:nvSpPr>
            <p:spPr bwMode="auto">
              <a:xfrm>
                <a:off x="1258" y="279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830"/>
              <p:cNvSpPr>
                <a:spLocks/>
              </p:cNvSpPr>
              <p:nvPr/>
            </p:nvSpPr>
            <p:spPr bwMode="auto">
              <a:xfrm>
                <a:off x="1249" y="278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831"/>
              <p:cNvSpPr>
                <a:spLocks/>
              </p:cNvSpPr>
              <p:nvPr/>
            </p:nvSpPr>
            <p:spPr bwMode="auto">
              <a:xfrm>
                <a:off x="1239" y="2790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4 h 4"/>
                  <a:gd name="T4" fmla="*/ 3 w 3"/>
                  <a:gd name="T5" fmla="*/ 0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4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2"/>
                      <a:pt x="1" y="2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832"/>
              <p:cNvSpPr>
                <a:spLocks/>
              </p:cNvSpPr>
              <p:nvPr/>
            </p:nvSpPr>
            <p:spPr bwMode="auto">
              <a:xfrm>
                <a:off x="1201" y="2776"/>
                <a:ext cx="41" cy="19"/>
              </a:xfrm>
              <a:custGeom>
                <a:avLst/>
                <a:gdLst>
                  <a:gd name="T0" fmla="*/ 15 w 17"/>
                  <a:gd name="T1" fmla="*/ 4 h 8"/>
                  <a:gd name="T2" fmla="*/ 14 w 17"/>
                  <a:gd name="T3" fmla="*/ 4 h 8"/>
                  <a:gd name="T4" fmla="*/ 15 w 17"/>
                  <a:gd name="T5" fmla="*/ 3 h 8"/>
                  <a:gd name="T6" fmla="*/ 14 w 17"/>
                  <a:gd name="T7" fmla="*/ 2 h 8"/>
                  <a:gd name="T8" fmla="*/ 14 w 17"/>
                  <a:gd name="T9" fmla="*/ 3 h 8"/>
                  <a:gd name="T10" fmla="*/ 12 w 17"/>
                  <a:gd name="T11" fmla="*/ 3 h 8"/>
                  <a:gd name="T12" fmla="*/ 12 w 17"/>
                  <a:gd name="T13" fmla="*/ 5 h 8"/>
                  <a:gd name="T14" fmla="*/ 11 w 17"/>
                  <a:gd name="T15" fmla="*/ 2 h 8"/>
                  <a:gd name="T16" fmla="*/ 11 w 17"/>
                  <a:gd name="T17" fmla="*/ 6 h 8"/>
                  <a:gd name="T18" fmla="*/ 9 w 17"/>
                  <a:gd name="T19" fmla="*/ 4 h 8"/>
                  <a:gd name="T20" fmla="*/ 10 w 17"/>
                  <a:gd name="T21" fmla="*/ 4 h 8"/>
                  <a:gd name="T22" fmla="*/ 9 w 17"/>
                  <a:gd name="T23" fmla="*/ 3 h 8"/>
                  <a:gd name="T24" fmla="*/ 9 w 17"/>
                  <a:gd name="T25" fmla="*/ 2 h 8"/>
                  <a:gd name="T26" fmla="*/ 8 w 17"/>
                  <a:gd name="T27" fmla="*/ 2 h 8"/>
                  <a:gd name="T28" fmla="*/ 8 w 17"/>
                  <a:gd name="T29" fmla="*/ 1 h 8"/>
                  <a:gd name="T30" fmla="*/ 5 w 17"/>
                  <a:gd name="T31" fmla="*/ 2 h 8"/>
                  <a:gd name="T32" fmla="*/ 5 w 17"/>
                  <a:gd name="T33" fmla="*/ 1 h 8"/>
                  <a:gd name="T34" fmla="*/ 4 w 17"/>
                  <a:gd name="T35" fmla="*/ 4 h 8"/>
                  <a:gd name="T36" fmla="*/ 3 w 17"/>
                  <a:gd name="T37" fmla="*/ 3 h 8"/>
                  <a:gd name="T38" fmla="*/ 4 w 17"/>
                  <a:gd name="T39" fmla="*/ 1 h 8"/>
                  <a:gd name="T40" fmla="*/ 3 w 17"/>
                  <a:gd name="T41" fmla="*/ 2 h 8"/>
                  <a:gd name="T42" fmla="*/ 3 w 17"/>
                  <a:gd name="T43" fmla="*/ 0 h 8"/>
                  <a:gd name="T44" fmla="*/ 1 w 17"/>
                  <a:gd name="T45" fmla="*/ 3 h 8"/>
                  <a:gd name="T46" fmla="*/ 1 w 17"/>
                  <a:gd name="T47" fmla="*/ 2 h 8"/>
                  <a:gd name="T48" fmla="*/ 1 w 17"/>
                  <a:gd name="T49" fmla="*/ 5 h 8"/>
                  <a:gd name="T50" fmla="*/ 5 w 17"/>
                  <a:gd name="T51" fmla="*/ 5 h 8"/>
                  <a:gd name="T52" fmla="*/ 6 w 17"/>
                  <a:gd name="T53" fmla="*/ 4 h 8"/>
                  <a:gd name="T54" fmla="*/ 6 w 17"/>
                  <a:gd name="T55" fmla="*/ 6 h 8"/>
                  <a:gd name="T56" fmla="*/ 6 w 17"/>
                  <a:gd name="T57" fmla="*/ 4 h 8"/>
                  <a:gd name="T58" fmla="*/ 6 w 17"/>
                  <a:gd name="T59" fmla="*/ 6 h 8"/>
                  <a:gd name="T60" fmla="*/ 7 w 17"/>
                  <a:gd name="T61" fmla="*/ 4 h 8"/>
                  <a:gd name="T62" fmla="*/ 7 w 17"/>
                  <a:gd name="T63" fmla="*/ 6 h 8"/>
                  <a:gd name="T64" fmla="*/ 13 w 17"/>
                  <a:gd name="T65" fmla="*/ 7 h 8"/>
                  <a:gd name="T66" fmla="*/ 13 w 17"/>
                  <a:gd name="T67" fmla="*/ 5 h 8"/>
                  <a:gd name="T68" fmla="*/ 16 w 17"/>
                  <a:gd name="T69" fmla="*/ 6 h 8"/>
                  <a:gd name="T70" fmla="*/ 16 w 17"/>
                  <a:gd name="T71" fmla="*/ 5 h 8"/>
                  <a:gd name="T72" fmla="*/ 15 w 17"/>
                  <a:gd name="T73" fmla="*/ 8 h 8"/>
                  <a:gd name="T74" fmla="*/ 16 w 17"/>
                  <a:gd name="T75" fmla="*/ 8 h 8"/>
                  <a:gd name="T76" fmla="*/ 16 w 17"/>
                  <a:gd name="T77" fmla="*/ 7 h 8"/>
                  <a:gd name="T78" fmla="*/ 16 w 17"/>
                  <a:gd name="T79" fmla="*/ 8 h 8"/>
                  <a:gd name="T80" fmla="*/ 17 w 17"/>
                  <a:gd name="T81" fmla="*/ 4 h 8"/>
                  <a:gd name="T82" fmla="*/ 16 w 17"/>
                  <a:gd name="T83" fmla="*/ 2 h 8"/>
                  <a:gd name="T84" fmla="*/ 15 w 17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8">
                    <a:moveTo>
                      <a:pt x="15" y="4"/>
                    </a:moveTo>
                    <a:cubicBezTo>
                      <a:pt x="15" y="4"/>
                      <a:pt x="14" y="5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2"/>
                      <a:pt x="14" y="4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5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0" y="3"/>
                      <a:pt x="10" y="6"/>
                      <a:pt x="9" y="4"/>
                    </a:cubicBezTo>
                    <a:cubicBezTo>
                      <a:pt x="9" y="4"/>
                      <a:pt x="9" y="3"/>
                      <a:pt x="10" y="4"/>
                    </a:cubicBezTo>
                    <a:cubicBezTo>
                      <a:pt x="10" y="2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1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6" y="1"/>
                      <a:pt x="4" y="4"/>
                    </a:cubicBezTo>
                    <a:cubicBezTo>
                      <a:pt x="5" y="1"/>
                      <a:pt x="4" y="5"/>
                      <a:pt x="3" y="3"/>
                    </a:cubicBezTo>
                    <a:cubicBezTo>
                      <a:pt x="3" y="2"/>
                      <a:pt x="4" y="3"/>
                      <a:pt x="4" y="1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1"/>
                      <a:pt x="2" y="2"/>
                      <a:pt x="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5"/>
                    </a:cubicBezTo>
                    <a:cubicBezTo>
                      <a:pt x="5" y="3"/>
                      <a:pt x="6" y="5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11" y="5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6" y="3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7" y="7"/>
                      <a:pt x="16" y="8"/>
                    </a:cubicBezTo>
                    <a:cubicBezTo>
                      <a:pt x="17" y="7"/>
                      <a:pt x="17" y="5"/>
                      <a:pt x="17" y="4"/>
                    </a:cubicBezTo>
                    <a:cubicBezTo>
                      <a:pt x="15" y="6"/>
                      <a:pt x="17" y="1"/>
                      <a:pt x="16" y="2"/>
                    </a:cubicBezTo>
                    <a:cubicBezTo>
                      <a:pt x="15" y="3"/>
                      <a:pt x="15" y="3"/>
                      <a:pt x="15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833"/>
              <p:cNvSpPr>
                <a:spLocks/>
              </p:cNvSpPr>
              <p:nvPr/>
            </p:nvSpPr>
            <p:spPr bwMode="auto">
              <a:xfrm>
                <a:off x="1237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834"/>
              <p:cNvSpPr>
                <a:spLocks/>
              </p:cNvSpPr>
              <p:nvPr/>
            </p:nvSpPr>
            <p:spPr bwMode="auto">
              <a:xfrm>
                <a:off x="1201" y="278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Rectangle 1835"/>
              <p:cNvSpPr>
                <a:spLocks noChangeArrowheads="1"/>
              </p:cNvSpPr>
              <p:nvPr/>
            </p:nvSpPr>
            <p:spPr bwMode="auto">
              <a:xfrm>
                <a:off x="1239" y="2795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836"/>
              <p:cNvSpPr>
                <a:spLocks/>
              </p:cNvSpPr>
              <p:nvPr/>
            </p:nvSpPr>
            <p:spPr bwMode="auto">
              <a:xfrm>
                <a:off x="1242" y="2785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837"/>
              <p:cNvSpPr>
                <a:spLocks/>
              </p:cNvSpPr>
              <p:nvPr/>
            </p:nvSpPr>
            <p:spPr bwMode="auto">
              <a:xfrm>
                <a:off x="120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838"/>
              <p:cNvSpPr>
                <a:spLocks/>
              </p:cNvSpPr>
              <p:nvPr/>
            </p:nvSpPr>
            <p:spPr bwMode="auto">
              <a:xfrm>
                <a:off x="1208" y="276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839"/>
              <p:cNvSpPr>
                <a:spLocks/>
              </p:cNvSpPr>
              <p:nvPr/>
            </p:nvSpPr>
            <p:spPr bwMode="auto">
              <a:xfrm>
                <a:off x="1192" y="2714"/>
                <a:ext cx="24" cy="69"/>
              </a:xfrm>
              <a:custGeom>
                <a:avLst/>
                <a:gdLst>
                  <a:gd name="T0" fmla="*/ 8 w 10"/>
                  <a:gd name="T1" fmla="*/ 3 h 29"/>
                  <a:gd name="T2" fmla="*/ 9 w 10"/>
                  <a:gd name="T3" fmla="*/ 1 h 29"/>
                  <a:gd name="T4" fmla="*/ 8 w 10"/>
                  <a:gd name="T5" fmla="*/ 0 h 29"/>
                  <a:gd name="T6" fmla="*/ 4 w 10"/>
                  <a:gd name="T7" fmla="*/ 3 h 29"/>
                  <a:gd name="T8" fmla="*/ 3 w 10"/>
                  <a:gd name="T9" fmla="*/ 6 h 29"/>
                  <a:gd name="T10" fmla="*/ 2 w 10"/>
                  <a:gd name="T11" fmla="*/ 8 h 29"/>
                  <a:gd name="T12" fmla="*/ 4 w 10"/>
                  <a:gd name="T13" fmla="*/ 12 h 29"/>
                  <a:gd name="T14" fmla="*/ 3 w 10"/>
                  <a:gd name="T15" fmla="*/ 12 h 29"/>
                  <a:gd name="T16" fmla="*/ 2 w 10"/>
                  <a:gd name="T17" fmla="*/ 14 h 29"/>
                  <a:gd name="T18" fmla="*/ 5 w 10"/>
                  <a:gd name="T19" fmla="*/ 15 h 29"/>
                  <a:gd name="T20" fmla="*/ 5 w 10"/>
                  <a:gd name="T21" fmla="*/ 16 h 29"/>
                  <a:gd name="T22" fmla="*/ 4 w 10"/>
                  <a:gd name="T23" fmla="*/ 17 h 29"/>
                  <a:gd name="T24" fmla="*/ 4 w 10"/>
                  <a:gd name="T25" fmla="*/ 19 h 29"/>
                  <a:gd name="T26" fmla="*/ 3 w 10"/>
                  <a:gd name="T27" fmla="*/ 21 h 29"/>
                  <a:gd name="T28" fmla="*/ 4 w 10"/>
                  <a:gd name="T29" fmla="*/ 23 h 29"/>
                  <a:gd name="T30" fmla="*/ 5 w 10"/>
                  <a:gd name="T31" fmla="*/ 24 h 29"/>
                  <a:gd name="T32" fmla="*/ 3 w 10"/>
                  <a:gd name="T33" fmla="*/ 24 h 29"/>
                  <a:gd name="T34" fmla="*/ 4 w 10"/>
                  <a:gd name="T35" fmla="*/ 26 h 29"/>
                  <a:gd name="T36" fmla="*/ 4 w 10"/>
                  <a:gd name="T37" fmla="*/ 29 h 29"/>
                  <a:gd name="T38" fmla="*/ 6 w 10"/>
                  <a:gd name="T39" fmla="*/ 29 h 29"/>
                  <a:gd name="T40" fmla="*/ 4 w 10"/>
                  <a:gd name="T41" fmla="*/ 28 h 29"/>
                  <a:gd name="T42" fmla="*/ 3 w 10"/>
                  <a:gd name="T43" fmla="*/ 27 h 29"/>
                  <a:gd name="T44" fmla="*/ 7 w 10"/>
                  <a:gd name="T45" fmla="*/ 27 h 29"/>
                  <a:gd name="T46" fmla="*/ 7 w 10"/>
                  <a:gd name="T47" fmla="*/ 26 h 29"/>
                  <a:gd name="T48" fmla="*/ 7 w 10"/>
                  <a:gd name="T49" fmla="*/ 25 h 29"/>
                  <a:gd name="T50" fmla="*/ 7 w 10"/>
                  <a:gd name="T51" fmla="*/ 24 h 29"/>
                  <a:gd name="T52" fmla="*/ 7 w 10"/>
                  <a:gd name="T53" fmla="*/ 22 h 29"/>
                  <a:gd name="T54" fmla="*/ 7 w 10"/>
                  <a:gd name="T55" fmla="*/ 20 h 29"/>
                  <a:gd name="T56" fmla="*/ 7 w 10"/>
                  <a:gd name="T57" fmla="*/ 20 h 29"/>
                  <a:gd name="T58" fmla="*/ 7 w 10"/>
                  <a:gd name="T59" fmla="*/ 20 h 29"/>
                  <a:gd name="T60" fmla="*/ 7 w 10"/>
                  <a:gd name="T61" fmla="*/ 19 h 29"/>
                  <a:gd name="T62" fmla="*/ 6 w 10"/>
                  <a:gd name="T63" fmla="*/ 17 h 29"/>
                  <a:gd name="T64" fmla="*/ 7 w 10"/>
                  <a:gd name="T65" fmla="*/ 17 h 29"/>
                  <a:gd name="T66" fmla="*/ 8 w 10"/>
                  <a:gd name="T67" fmla="*/ 15 h 29"/>
                  <a:gd name="T68" fmla="*/ 6 w 10"/>
                  <a:gd name="T69" fmla="*/ 15 h 29"/>
                  <a:gd name="T70" fmla="*/ 6 w 10"/>
                  <a:gd name="T71" fmla="*/ 13 h 29"/>
                  <a:gd name="T72" fmla="*/ 5 w 10"/>
                  <a:gd name="T73" fmla="*/ 10 h 29"/>
                  <a:gd name="T74" fmla="*/ 6 w 10"/>
                  <a:gd name="T75" fmla="*/ 9 h 29"/>
                  <a:gd name="T76" fmla="*/ 6 w 10"/>
                  <a:gd name="T77" fmla="*/ 6 h 29"/>
                  <a:gd name="T78" fmla="*/ 4 w 10"/>
                  <a:gd name="T79" fmla="*/ 7 h 29"/>
                  <a:gd name="T80" fmla="*/ 7 w 10"/>
                  <a:gd name="T8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9">
                    <a:moveTo>
                      <a:pt x="7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0"/>
                      <a:pt x="8" y="0"/>
                    </a:cubicBezTo>
                    <a:cubicBezTo>
                      <a:pt x="7" y="0"/>
                      <a:pt x="7" y="3"/>
                      <a:pt x="6" y="2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4" y="3"/>
                      <a:pt x="6" y="4"/>
                      <a:pt x="6" y="5"/>
                    </a:cubicBezTo>
                    <a:cubicBezTo>
                      <a:pt x="1" y="3"/>
                      <a:pt x="7" y="7"/>
                      <a:pt x="3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3" y="8"/>
                      <a:pt x="4" y="9"/>
                      <a:pt x="2" y="8"/>
                    </a:cubicBezTo>
                    <a:cubicBezTo>
                      <a:pt x="5" y="9"/>
                      <a:pt x="0" y="10"/>
                      <a:pt x="4" y="11"/>
                    </a:cubicBezTo>
                    <a:cubicBezTo>
                      <a:pt x="3" y="11"/>
                      <a:pt x="5" y="11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2" y="12"/>
                      <a:pt x="5" y="12"/>
                      <a:pt x="3" y="12"/>
                    </a:cubicBezTo>
                    <a:cubicBezTo>
                      <a:pt x="2" y="13"/>
                      <a:pt x="4" y="13"/>
                      <a:pt x="5" y="13"/>
                    </a:cubicBezTo>
                    <a:cubicBezTo>
                      <a:pt x="4" y="14"/>
                      <a:pt x="4" y="14"/>
                      <a:pt x="2" y="14"/>
                    </a:cubicBezTo>
                    <a:cubicBezTo>
                      <a:pt x="4" y="14"/>
                      <a:pt x="3" y="14"/>
                      <a:pt x="4" y="15"/>
                    </a:cubicBezTo>
                    <a:cubicBezTo>
                      <a:pt x="4" y="15"/>
                      <a:pt x="5" y="14"/>
                      <a:pt x="5" y="15"/>
                    </a:cubicBezTo>
                    <a:cubicBezTo>
                      <a:pt x="5" y="16"/>
                      <a:pt x="7" y="16"/>
                      <a:pt x="7" y="17"/>
                    </a:cubicBezTo>
                    <a:cubicBezTo>
                      <a:pt x="5" y="17"/>
                      <a:pt x="7" y="16"/>
                      <a:pt x="5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3" y="16"/>
                      <a:pt x="4" y="17"/>
                    </a:cubicBezTo>
                    <a:cubicBezTo>
                      <a:pt x="3" y="18"/>
                      <a:pt x="3" y="17"/>
                      <a:pt x="2" y="17"/>
                    </a:cubicBezTo>
                    <a:cubicBezTo>
                      <a:pt x="1" y="18"/>
                      <a:pt x="5" y="19"/>
                      <a:pt x="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2" y="20"/>
                      <a:pt x="3" y="21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1" y="21"/>
                      <a:pt x="6" y="22"/>
                      <a:pt x="4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3" y="23"/>
                      <a:pt x="2" y="23"/>
                    </a:cubicBezTo>
                    <a:cubicBezTo>
                      <a:pt x="3" y="23"/>
                      <a:pt x="2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5" y="25"/>
                      <a:pt x="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1" y="29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5" y="28"/>
                      <a:pt x="1" y="24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5" y="28"/>
                      <a:pt x="4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4" y="27"/>
                      <a:pt x="3" y="27"/>
                    </a:cubicBezTo>
                    <a:cubicBezTo>
                      <a:pt x="2" y="27"/>
                      <a:pt x="4" y="27"/>
                      <a:pt x="3" y="26"/>
                    </a:cubicBezTo>
                    <a:cubicBezTo>
                      <a:pt x="5" y="26"/>
                      <a:pt x="5" y="27"/>
                      <a:pt x="7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8" y="25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7" y="23"/>
                      <a:pt x="6" y="22"/>
                      <a:pt x="7" y="22"/>
                    </a:cubicBezTo>
                    <a:cubicBezTo>
                      <a:pt x="6" y="22"/>
                      <a:pt x="7" y="21"/>
                      <a:pt x="6" y="21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5" y="19"/>
                      <a:pt x="7" y="19"/>
                    </a:cubicBezTo>
                    <a:cubicBezTo>
                      <a:pt x="6" y="18"/>
                      <a:pt x="6" y="18"/>
                      <a:pt x="4" y="18"/>
                    </a:cubicBezTo>
                    <a:cubicBezTo>
                      <a:pt x="5" y="18"/>
                      <a:pt x="6" y="18"/>
                      <a:pt x="6" y="17"/>
                    </a:cubicBezTo>
                    <a:cubicBezTo>
                      <a:pt x="4" y="17"/>
                      <a:pt x="6" y="17"/>
                      <a:pt x="5" y="16"/>
                    </a:cubicBezTo>
                    <a:cubicBezTo>
                      <a:pt x="7" y="17"/>
                      <a:pt x="6" y="16"/>
                      <a:pt x="7" y="17"/>
                    </a:cubicBezTo>
                    <a:cubicBezTo>
                      <a:pt x="8" y="17"/>
                      <a:pt x="6" y="16"/>
                      <a:pt x="6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6" y="14"/>
                      <a:pt x="8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6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6" y="9"/>
                    </a:cubicBezTo>
                    <a:cubicBezTo>
                      <a:pt x="5" y="9"/>
                      <a:pt x="7" y="9"/>
                      <a:pt x="7" y="9"/>
                    </a:cubicBezTo>
                    <a:cubicBezTo>
                      <a:pt x="5" y="8"/>
                      <a:pt x="10" y="7"/>
                      <a:pt x="6" y="6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7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840"/>
              <p:cNvSpPr>
                <a:spLocks/>
              </p:cNvSpPr>
              <p:nvPr/>
            </p:nvSpPr>
            <p:spPr bwMode="auto">
              <a:xfrm>
                <a:off x="1206" y="274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841"/>
              <p:cNvSpPr>
                <a:spLocks/>
              </p:cNvSpPr>
              <p:nvPr/>
            </p:nvSpPr>
            <p:spPr bwMode="auto">
              <a:xfrm>
                <a:off x="1206" y="273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842"/>
              <p:cNvSpPr>
                <a:spLocks/>
              </p:cNvSpPr>
              <p:nvPr/>
            </p:nvSpPr>
            <p:spPr bwMode="auto">
              <a:xfrm>
                <a:off x="1213" y="2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Rectangle 1843"/>
              <p:cNvSpPr>
                <a:spLocks noChangeArrowheads="1"/>
              </p:cNvSpPr>
              <p:nvPr/>
            </p:nvSpPr>
            <p:spPr bwMode="auto">
              <a:xfrm>
                <a:off x="1213" y="272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844"/>
              <p:cNvSpPr>
                <a:spLocks/>
              </p:cNvSpPr>
              <p:nvPr/>
            </p:nvSpPr>
            <p:spPr bwMode="auto">
              <a:xfrm>
                <a:off x="1213" y="2709"/>
                <a:ext cx="36" cy="19"/>
              </a:xfrm>
              <a:custGeom>
                <a:avLst/>
                <a:gdLst>
                  <a:gd name="T0" fmla="*/ 13 w 15"/>
                  <a:gd name="T1" fmla="*/ 5 h 8"/>
                  <a:gd name="T2" fmla="*/ 14 w 15"/>
                  <a:gd name="T3" fmla="*/ 3 h 8"/>
                  <a:gd name="T4" fmla="*/ 14 w 15"/>
                  <a:gd name="T5" fmla="*/ 4 h 8"/>
                  <a:gd name="T6" fmla="*/ 15 w 15"/>
                  <a:gd name="T7" fmla="*/ 2 h 8"/>
                  <a:gd name="T8" fmla="*/ 8 w 15"/>
                  <a:gd name="T9" fmla="*/ 3 h 8"/>
                  <a:gd name="T10" fmla="*/ 9 w 15"/>
                  <a:gd name="T11" fmla="*/ 2 h 8"/>
                  <a:gd name="T12" fmla="*/ 6 w 15"/>
                  <a:gd name="T13" fmla="*/ 4 h 8"/>
                  <a:gd name="T14" fmla="*/ 6 w 15"/>
                  <a:gd name="T15" fmla="*/ 2 h 8"/>
                  <a:gd name="T16" fmla="*/ 4 w 15"/>
                  <a:gd name="T17" fmla="*/ 3 h 8"/>
                  <a:gd name="T18" fmla="*/ 4 w 15"/>
                  <a:gd name="T19" fmla="*/ 3 h 8"/>
                  <a:gd name="T20" fmla="*/ 4 w 15"/>
                  <a:gd name="T21" fmla="*/ 3 h 8"/>
                  <a:gd name="T22" fmla="*/ 4 w 15"/>
                  <a:gd name="T23" fmla="*/ 3 h 8"/>
                  <a:gd name="T24" fmla="*/ 3 w 15"/>
                  <a:gd name="T25" fmla="*/ 3 h 8"/>
                  <a:gd name="T26" fmla="*/ 3 w 15"/>
                  <a:gd name="T27" fmla="*/ 3 h 8"/>
                  <a:gd name="T28" fmla="*/ 3 w 15"/>
                  <a:gd name="T29" fmla="*/ 4 h 8"/>
                  <a:gd name="T30" fmla="*/ 3 w 15"/>
                  <a:gd name="T31" fmla="*/ 2 h 8"/>
                  <a:gd name="T32" fmla="*/ 0 w 15"/>
                  <a:gd name="T33" fmla="*/ 4 h 8"/>
                  <a:gd name="T34" fmla="*/ 0 w 15"/>
                  <a:gd name="T35" fmla="*/ 5 h 8"/>
                  <a:gd name="T36" fmla="*/ 2 w 15"/>
                  <a:gd name="T37" fmla="*/ 5 h 8"/>
                  <a:gd name="T38" fmla="*/ 2 w 15"/>
                  <a:gd name="T39" fmla="*/ 4 h 8"/>
                  <a:gd name="T40" fmla="*/ 3 w 15"/>
                  <a:gd name="T41" fmla="*/ 4 h 8"/>
                  <a:gd name="T42" fmla="*/ 2 w 15"/>
                  <a:gd name="T43" fmla="*/ 6 h 8"/>
                  <a:gd name="T44" fmla="*/ 4 w 15"/>
                  <a:gd name="T45" fmla="*/ 7 h 8"/>
                  <a:gd name="T46" fmla="*/ 4 w 15"/>
                  <a:gd name="T47" fmla="*/ 7 h 8"/>
                  <a:gd name="T48" fmla="*/ 4 w 15"/>
                  <a:gd name="T49" fmla="*/ 7 h 8"/>
                  <a:gd name="T50" fmla="*/ 4 w 15"/>
                  <a:gd name="T51" fmla="*/ 6 h 8"/>
                  <a:gd name="T52" fmla="*/ 5 w 15"/>
                  <a:gd name="T53" fmla="*/ 4 h 8"/>
                  <a:gd name="T54" fmla="*/ 5 w 15"/>
                  <a:gd name="T55" fmla="*/ 4 h 8"/>
                  <a:gd name="T56" fmla="*/ 5 w 15"/>
                  <a:gd name="T57" fmla="*/ 5 h 8"/>
                  <a:gd name="T58" fmla="*/ 5 w 15"/>
                  <a:gd name="T59" fmla="*/ 5 h 8"/>
                  <a:gd name="T60" fmla="*/ 6 w 15"/>
                  <a:gd name="T61" fmla="*/ 7 h 8"/>
                  <a:gd name="T62" fmla="*/ 6 w 15"/>
                  <a:gd name="T63" fmla="*/ 5 h 8"/>
                  <a:gd name="T64" fmla="*/ 9 w 15"/>
                  <a:gd name="T65" fmla="*/ 5 h 8"/>
                  <a:gd name="T66" fmla="*/ 8 w 15"/>
                  <a:gd name="T67" fmla="*/ 6 h 8"/>
                  <a:gd name="T68" fmla="*/ 9 w 15"/>
                  <a:gd name="T69" fmla="*/ 5 h 8"/>
                  <a:gd name="T70" fmla="*/ 11 w 15"/>
                  <a:gd name="T71" fmla="*/ 5 h 8"/>
                  <a:gd name="T72" fmla="*/ 11 w 15"/>
                  <a:gd name="T73" fmla="*/ 4 h 8"/>
                  <a:gd name="T74" fmla="*/ 12 w 15"/>
                  <a:gd name="T75" fmla="*/ 5 h 8"/>
                  <a:gd name="T76" fmla="*/ 12 w 15"/>
                  <a:gd name="T77" fmla="*/ 5 h 8"/>
                  <a:gd name="T78" fmla="*/ 13 w 15"/>
                  <a:gd name="T79" fmla="*/ 3 h 8"/>
                  <a:gd name="T80" fmla="*/ 13 w 15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13" y="5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4" y="3"/>
                      <a:pt x="15" y="4"/>
                      <a:pt x="15" y="2"/>
                    </a:cubicBezTo>
                    <a:cubicBezTo>
                      <a:pt x="13" y="3"/>
                      <a:pt x="11" y="1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4"/>
                      <a:pt x="7" y="0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3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3"/>
                      <a:pt x="1" y="1"/>
                      <a:pt x="0" y="4"/>
                    </a:cubicBezTo>
                    <a:cubicBezTo>
                      <a:pt x="0" y="5"/>
                      <a:pt x="1" y="5"/>
                      <a:pt x="0" y="5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2" y="5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8"/>
                      <a:pt x="4" y="4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4"/>
                      <a:pt x="5" y="4"/>
                    </a:cubicBezTo>
                    <a:cubicBezTo>
                      <a:pt x="5" y="5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5" y="6"/>
                      <a:pt x="6" y="7"/>
                    </a:cubicBezTo>
                    <a:cubicBezTo>
                      <a:pt x="6" y="6"/>
                      <a:pt x="5" y="6"/>
                      <a:pt x="6" y="5"/>
                    </a:cubicBezTo>
                    <a:cubicBezTo>
                      <a:pt x="6" y="6"/>
                      <a:pt x="8" y="6"/>
                      <a:pt x="9" y="5"/>
                    </a:cubicBezTo>
                    <a:cubicBezTo>
                      <a:pt x="8" y="5"/>
                      <a:pt x="9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4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2"/>
                      <a:pt x="13" y="3"/>
                    </a:cubicBezTo>
                    <a:cubicBezTo>
                      <a:pt x="13" y="4"/>
                      <a:pt x="13" y="4"/>
                      <a:pt x="13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845"/>
              <p:cNvSpPr>
                <a:spLocks/>
              </p:cNvSpPr>
              <p:nvPr/>
            </p:nvSpPr>
            <p:spPr bwMode="auto">
              <a:xfrm>
                <a:off x="1249" y="2712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846"/>
              <p:cNvSpPr>
                <a:spLocks/>
              </p:cNvSpPr>
              <p:nvPr/>
            </p:nvSpPr>
            <p:spPr bwMode="auto">
              <a:xfrm>
                <a:off x="1249" y="2704"/>
                <a:ext cx="14" cy="17"/>
              </a:xfrm>
              <a:custGeom>
                <a:avLst/>
                <a:gdLst>
                  <a:gd name="T0" fmla="*/ 4 w 6"/>
                  <a:gd name="T1" fmla="*/ 3 h 7"/>
                  <a:gd name="T2" fmla="*/ 4 w 6"/>
                  <a:gd name="T3" fmla="*/ 2 h 7"/>
                  <a:gd name="T4" fmla="*/ 2 w 6"/>
                  <a:gd name="T5" fmla="*/ 2 h 7"/>
                  <a:gd name="T6" fmla="*/ 2 w 6"/>
                  <a:gd name="T7" fmla="*/ 5 h 7"/>
                  <a:gd name="T8" fmla="*/ 1 w 6"/>
                  <a:gd name="T9" fmla="*/ 3 h 7"/>
                  <a:gd name="T10" fmla="*/ 1 w 6"/>
                  <a:gd name="T11" fmla="*/ 5 h 7"/>
                  <a:gd name="T12" fmla="*/ 1 w 6"/>
                  <a:gd name="T13" fmla="*/ 4 h 7"/>
                  <a:gd name="T14" fmla="*/ 1 w 6"/>
                  <a:gd name="T15" fmla="*/ 5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3 h 7"/>
                  <a:gd name="T22" fmla="*/ 3 w 6"/>
                  <a:gd name="T23" fmla="*/ 5 h 7"/>
                  <a:gd name="T24" fmla="*/ 4 w 6"/>
                  <a:gd name="T25" fmla="*/ 6 h 7"/>
                  <a:gd name="T26" fmla="*/ 4 w 6"/>
                  <a:gd name="T27" fmla="*/ 5 h 7"/>
                  <a:gd name="T28" fmla="*/ 3 w 6"/>
                  <a:gd name="T29" fmla="*/ 4 h 7"/>
                  <a:gd name="T30" fmla="*/ 4 w 6"/>
                  <a:gd name="T31" fmla="*/ 5 h 7"/>
                  <a:gd name="T32" fmla="*/ 5 w 6"/>
                  <a:gd name="T33" fmla="*/ 4 h 7"/>
                  <a:gd name="T34" fmla="*/ 4 w 6"/>
                  <a:gd name="T35" fmla="*/ 2 h 7"/>
                  <a:gd name="T36" fmla="*/ 5 w 6"/>
                  <a:gd name="T37" fmla="*/ 3 h 7"/>
                  <a:gd name="T38" fmla="*/ 6 w 6"/>
                  <a:gd name="T39" fmla="*/ 3 h 7"/>
                  <a:gd name="T40" fmla="*/ 4 w 6"/>
                  <a:gd name="T41" fmla="*/ 1 h 7"/>
                  <a:gd name="T42" fmla="*/ 4 w 6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2"/>
                      <a:pt x="3" y="5"/>
                      <a:pt x="4" y="5"/>
                    </a:cubicBezTo>
                    <a:cubicBezTo>
                      <a:pt x="5" y="4"/>
                      <a:pt x="4" y="3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5" y="3"/>
                      <a:pt x="4" y="1"/>
                      <a:pt x="4" y="1"/>
                    </a:cubicBezTo>
                    <a:cubicBezTo>
                      <a:pt x="3" y="0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Rectangle 1847"/>
              <p:cNvSpPr>
                <a:spLocks noChangeArrowheads="1"/>
              </p:cNvSpPr>
              <p:nvPr/>
            </p:nvSpPr>
            <p:spPr bwMode="auto">
              <a:xfrm>
                <a:off x="1258" y="270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848"/>
              <p:cNvSpPr>
                <a:spLocks/>
              </p:cNvSpPr>
              <p:nvPr/>
            </p:nvSpPr>
            <p:spPr bwMode="auto">
              <a:xfrm>
                <a:off x="1263" y="2685"/>
                <a:ext cx="57" cy="141"/>
              </a:xfrm>
              <a:custGeom>
                <a:avLst/>
                <a:gdLst>
                  <a:gd name="T0" fmla="*/ 13 w 24"/>
                  <a:gd name="T1" fmla="*/ 1 h 59"/>
                  <a:gd name="T2" fmla="*/ 1 w 24"/>
                  <a:gd name="T3" fmla="*/ 59 h 59"/>
                  <a:gd name="T4" fmla="*/ 10 w 24"/>
                  <a:gd name="T5" fmla="*/ 59 h 59"/>
                  <a:gd name="T6" fmla="*/ 17 w 24"/>
                  <a:gd name="T7" fmla="*/ 23 h 59"/>
                  <a:gd name="T8" fmla="*/ 24 w 24"/>
                  <a:gd name="T9" fmla="*/ 2 h 59"/>
                  <a:gd name="T10" fmla="*/ 15 w 24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9">
                    <a:moveTo>
                      <a:pt x="13" y="1"/>
                    </a:moveTo>
                    <a:cubicBezTo>
                      <a:pt x="4" y="17"/>
                      <a:pt x="0" y="40"/>
                      <a:pt x="1" y="59"/>
                    </a:cubicBezTo>
                    <a:cubicBezTo>
                      <a:pt x="4" y="59"/>
                      <a:pt x="7" y="59"/>
                      <a:pt x="10" y="59"/>
                    </a:cubicBezTo>
                    <a:cubicBezTo>
                      <a:pt x="10" y="47"/>
                      <a:pt x="14" y="35"/>
                      <a:pt x="17" y="23"/>
                    </a:cubicBezTo>
                    <a:cubicBezTo>
                      <a:pt x="19" y="16"/>
                      <a:pt x="21" y="8"/>
                      <a:pt x="24" y="2"/>
                    </a:cubicBezTo>
                    <a:cubicBezTo>
                      <a:pt x="21" y="2"/>
                      <a:pt x="17" y="1"/>
                      <a:pt x="15" y="0"/>
                    </a:cubicBezTo>
                  </a:path>
                </a:pathLst>
              </a:custGeom>
              <a:solidFill>
                <a:srgbClr val="2F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849"/>
              <p:cNvSpPr>
                <a:spLocks/>
              </p:cNvSpPr>
              <p:nvPr/>
            </p:nvSpPr>
            <p:spPr bwMode="auto">
              <a:xfrm>
                <a:off x="1301" y="268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850"/>
              <p:cNvSpPr>
                <a:spLocks/>
              </p:cNvSpPr>
              <p:nvPr/>
            </p:nvSpPr>
            <p:spPr bwMode="auto">
              <a:xfrm>
                <a:off x="1299" y="2683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5 h 5"/>
                  <a:gd name="T4" fmla="*/ 2 w 3"/>
                  <a:gd name="T5" fmla="*/ 0 h 5"/>
                  <a:gd name="T6" fmla="*/ 0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2"/>
                      <a:pt x="3" y="3"/>
                      <a:pt x="2" y="0"/>
                    </a:cubicBezTo>
                    <a:cubicBezTo>
                      <a:pt x="2" y="1"/>
                      <a:pt x="1" y="1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851"/>
              <p:cNvSpPr>
                <a:spLocks/>
              </p:cNvSpPr>
              <p:nvPr/>
            </p:nvSpPr>
            <p:spPr bwMode="auto">
              <a:xfrm>
                <a:off x="1304" y="2688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852"/>
              <p:cNvSpPr>
                <a:spLocks/>
              </p:cNvSpPr>
              <p:nvPr/>
            </p:nvSpPr>
            <p:spPr bwMode="auto">
              <a:xfrm>
                <a:off x="1306" y="268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853"/>
              <p:cNvSpPr>
                <a:spLocks/>
              </p:cNvSpPr>
              <p:nvPr/>
            </p:nvSpPr>
            <p:spPr bwMode="auto">
              <a:xfrm>
                <a:off x="1311" y="26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854"/>
              <p:cNvSpPr>
                <a:spLocks/>
              </p:cNvSpPr>
              <p:nvPr/>
            </p:nvSpPr>
            <p:spPr bwMode="auto">
              <a:xfrm>
                <a:off x="1308" y="2688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3 h 3"/>
                  <a:gd name="T12" fmla="*/ 2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855"/>
              <p:cNvSpPr>
                <a:spLocks/>
              </p:cNvSpPr>
              <p:nvPr/>
            </p:nvSpPr>
            <p:spPr bwMode="auto">
              <a:xfrm>
                <a:off x="1311" y="26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856"/>
              <p:cNvSpPr>
                <a:spLocks/>
              </p:cNvSpPr>
              <p:nvPr/>
            </p:nvSpPr>
            <p:spPr bwMode="auto">
              <a:xfrm>
                <a:off x="1308" y="26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857"/>
              <p:cNvSpPr>
                <a:spLocks/>
              </p:cNvSpPr>
              <p:nvPr/>
            </p:nvSpPr>
            <p:spPr bwMode="auto">
              <a:xfrm>
                <a:off x="1313" y="2688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2 h 4"/>
                  <a:gd name="T4" fmla="*/ 1 w 2"/>
                  <a:gd name="T5" fmla="*/ 4 h 4"/>
                  <a:gd name="T6" fmla="*/ 1 w 2"/>
                  <a:gd name="T7" fmla="*/ 4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1" y="2"/>
                      <a:pt x="0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858"/>
              <p:cNvSpPr>
                <a:spLocks/>
              </p:cNvSpPr>
              <p:nvPr/>
            </p:nvSpPr>
            <p:spPr bwMode="auto">
              <a:xfrm>
                <a:off x="1318" y="270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859"/>
              <p:cNvSpPr>
                <a:spLocks/>
              </p:cNvSpPr>
              <p:nvPr/>
            </p:nvSpPr>
            <p:spPr bwMode="auto">
              <a:xfrm>
                <a:off x="1299" y="2666"/>
                <a:ext cx="28" cy="41"/>
              </a:xfrm>
              <a:custGeom>
                <a:avLst/>
                <a:gdLst>
                  <a:gd name="T0" fmla="*/ 7 w 12"/>
                  <a:gd name="T1" fmla="*/ 11 h 17"/>
                  <a:gd name="T2" fmla="*/ 6 w 12"/>
                  <a:gd name="T3" fmla="*/ 9 h 17"/>
                  <a:gd name="T4" fmla="*/ 7 w 12"/>
                  <a:gd name="T5" fmla="*/ 10 h 17"/>
                  <a:gd name="T6" fmla="*/ 7 w 12"/>
                  <a:gd name="T7" fmla="*/ 9 h 17"/>
                  <a:gd name="T8" fmla="*/ 7 w 12"/>
                  <a:gd name="T9" fmla="*/ 9 h 17"/>
                  <a:gd name="T10" fmla="*/ 7 w 12"/>
                  <a:gd name="T11" fmla="*/ 8 h 17"/>
                  <a:gd name="T12" fmla="*/ 7 w 12"/>
                  <a:gd name="T13" fmla="*/ 8 h 17"/>
                  <a:gd name="T14" fmla="*/ 7 w 12"/>
                  <a:gd name="T15" fmla="*/ 8 h 17"/>
                  <a:gd name="T16" fmla="*/ 7 w 12"/>
                  <a:gd name="T17" fmla="*/ 8 h 17"/>
                  <a:gd name="T18" fmla="*/ 7 w 12"/>
                  <a:gd name="T19" fmla="*/ 8 h 17"/>
                  <a:gd name="T20" fmla="*/ 9 w 12"/>
                  <a:gd name="T21" fmla="*/ 13 h 17"/>
                  <a:gd name="T22" fmla="*/ 9 w 12"/>
                  <a:gd name="T23" fmla="*/ 13 h 17"/>
                  <a:gd name="T24" fmla="*/ 9 w 12"/>
                  <a:gd name="T25" fmla="*/ 13 h 17"/>
                  <a:gd name="T26" fmla="*/ 9 w 12"/>
                  <a:gd name="T27" fmla="*/ 13 h 17"/>
                  <a:gd name="T28" fmla="*/ 9 w 12"/>
                  <a:gd name="T29" fmla="*/ 13 h 17"/>
                  <a:gd name="T30" fmla="*/ 9 w 12"/>
                  <a:gd name="T31" fmla="*/ 13 h 17"/>
                  <a:gd name="T32" fmla="*/ 9 w 12"/>
                  <a:gd name="T33" fmla="*/ 12 h 17"/>
                  <a:gd name="T34" fmla="*/ 8 w 12"/>
                  <a:gd name="T35" fmla="*/ 9 h 17"/>
                  <a:gd name="T36" fmla="*/ 8 w 12"/>
                  <a:gd name="T37" fmla="*/ 9 h 17"/>
                  <a:gd name="T38" fmla="*/ 8 w 12"/>
                  <a:gd name="T39" fmla="*/ 10 h 17"/>
                  <a:gd name="T40" fmla="*/ 8 w 12"/>
                  <a:gd name="T41" fmla="*/ 9 h 17"/>
                  <a:gd name="T42" fmla="*/ 9 w 12"/>
                  <a:gd name="T43" fmla="*/ 11 h 17"/>
                  <a:gd name="T44" fmla="*/ 9 w 12"/>
                  <a:gd name="T45" fmla="*/ 11 h 17"/>
                  <a:gd name="T46" fmla="*/ 9 w 12"/>
                  <a:gd name="T47" fmla="*/ 13 h 17"/>
                  <a:gd name="T48" fmla="*/ 8 w 12"/>
                  <a:gd name="T49" fmla="*/ 11 h 17"/>
                  <a:gd name="T50" fmla="*/ 8 w 12"/>
                  <a:gd name="T51" fmla="*/ 13 h 17"/>
                  <a:gd name="T52" fmla="*/ 9 w 12"/>
                  <a:gd name="T53" fmla="*/ 13 h 17"/>
                  <a:gd name="T54" fmla="*/ 8 w 12"/>
                  <a:gd name="T55" fmla="*/ 14 h 17"/>
                  <a:gd name="T56" fmla="*/ 9 w 12"/>
                  <a:gd name="T57" fmla="*/ 15 h 17"/>
                  <a:gd name="T58" fmla="*/ 9 w 12"/>
                  <a:gd name="T59" fmla="*/ 15 h 17"/>
                  <a:gd name="T60" fmla="*/ 9 w 12"/>
                  <a:gd name="T61" fmla="*/ 15 h 17"/>
                  <a:gd name="T62" fmla="*/ 9 w 12"/>
                  <a:gd name="T63" fmla="*/ 15 h 17"/>
                  <a:gd name="T64" fmla="*/ 5 w 12"/>
                  <a:gd name="T65" fmla="*/ 7 h 17"/>
                  <a:gd name="T66" fmla="*/ 5 w 12"/>
                  <a:gd name="T67" fmla="*/ 7 h 17"/>
                  <a:gd name="T68" fmla="*/ 5 w 12"/>
                  <a:gd name="T69" fmla="*/ 7 h 17"/>
                  <a:gd name="T70" fmla="*/ 5 w 12"/>
                  <a:gd name="T71" fmla="*/ 7 h 17"/>
                  <a:gd name="T72" fmla="*/ 5 w 12"/>
                  <a:gd name="T73" fmla="*/ 7 h 17"/>
                  <a:gd name="T74" fmla="*/ 4 w 12"/>
                  <a:gd name="T75" fmla="*/ 7 h 17"/>
                  <a:gd name="T76" fmla="*/ 4 w 12"/>
                  <a:gd name="T77" fmla="*/ 7 h 17"/>
                  <a:gd name="T78" fmla="*/ 4 w 12"/>
                  <a:gd name="T79" fmla="*/ 7 h 17"/>
                  <a:gd name="T80" fmla="*/ 4 w 12"/>
                  <a:gd name="T81" fmla="*/ 8 h 17"/>
                  <a:gd name="T82" fmla="*/ 7 w 12"/>
                  <a:gd name="T8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7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7"/>
                      <a:pt x="8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11" y="14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0"/>
                      <a:pt x="8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9" y="12"/>
                      <a:pt x="9" y="13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7"/>
                      <a:pt x="0" y="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7" y="10"/>
                      <a:pt x="7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860"/>
              <p:cNvSpPr>
                <a:spLocks/>
              </p:cNvSpPr>
              <p:nvPr/>
            </p:nvSpPr>
            <p:spPr bwMode="auto">
              <a:xfrm>
                <a:off x="1308" y="269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861"/>
              <p:cNvSpPr>
                <a:spLocks/>
              </p:cNvSpPr>
              <p:nvPr/>
            </p:nvSpPr>
            <p:spPr bwMode="auto">
              <a:xfrm>
                <a:off x="1304" y="2690"/>
                <a:ext cx="11" cy="10"/>
              </a:xfrm>
              <a:custGeom>
                <a:avLst/>
                <a:gdLst>
                  <a:gd name="T0" fmla="*/ 5 w 5"/>
                  <a:gd name="T1" fmla="*/ 3 h 4"/>
                  <a:gd name="T2" fmla="*/ 4 w 5"/>
                  <a:gd name="T3" fmla="*/ 1 h 4"/>
                  <a:gd name="T4" fmla="*/ 5 w 5"/>
                  <a:gd name="T5" fmla="*/ 2 h 4"/>
                  <a:gd name="T6" fmla="*/ 3 w 5"/>
                  <a:gd name="T7" fmla="*/ 1 h 4"/>
                  <a:gd name="T8" fmla="*/ 4 w 5"/>
                  <a:gd name="T9" fmla="*/ 3 h 4"/>
                  <a:gd name="T10" fmla="*/ 1 w 5"/>
                  <a:gd name="T11" fmla="*/ 2 h 4"/>
                  <a:gd name="T12" fmla="*/ 2 w 5"/>
                  <a:gd name="T13" fmla="*/ 1 h 4"/>
                  <a:gd name="T14" fmla="*/ 1 w 5"/>
                  <a:gd name="T15" fmla="*/ 3 h 4"/>
                  <a:gd name="T16" fmla="*/ 2 w 5"/>
                  <a:gd name="T17" fmla="*/ 3 h 4"/>
                  <a:gd name="T18" fmla="*/ 3 w 5"/>
                  <a:gd name="T19" fmla="*/ 4 h 4"/>
                  <a:gd name="T20" fmla="*/ 5 w 5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4" y="2"/>
                      <a:pt x="4" y="3"/>
                    </a:cubicBezTo>
                    <a:cubicBezTo>
                      <a:pt x="2" y="3"/>
                      <a:pt x="3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0" y="1"/>
                      <a:pt x="1" y="3"/>
                      <a:pt x="1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862"/>
              <p:cNvSpPr>
                <a:spLocks/>
              </p:cNvSpPr>
              <p:nvPr/>
            </p:nvSpPr>
            <p:spPr bwMode="auto">
              <a:xfrm>
                <a:off x="1315" y="269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863"/>
              <p:cNvSpPr>
                <a:spLocks/>
              </p:cNvSpPr>
              <p:nvPr/>
            </p:nvSpPr>
            <p:spPr bwMode="auto">
              <a:xfrm>
                <a:off x="1306" y="26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864"/>
              <p:cNvSpPr>
                <a:spLocks/>
              </p:cNvSpPr>
              <p:nvPr/>
            </p:nvSpPr>
            <p:spPr bwMode="auto">
              <a:xfrm>
                <a:off x="1311" y="270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865"/>
              <p:cNvSpPr>
                <a:spLocks/>
              </p:cNvSpPr>
              <p:nvPr/>
            </p:nvSpPr>
            <p:spPr bwMode="auto">
              <a:xfrm>
                <a:off x="1292" y="2700"/>
                <a:ext cx="23" cy="47"/>
              </a:xfrm>
              <a:custGeom>
                <a:avLst/>
                <a:gdLst>
                  <a:gd name="T0" fmla="*/ 0 w 10"/>
                  <a:gd name="T1" fmla="*/ 19 h 20"/>
                  <a:gd name="T2" fmla="*/ 1 w 10"/>
                  <a:gd name="T3" fmla="*/ 18 h 20"/>
                  <a:gd name="T4" fmla="*/ 3 w 10"/>
                  <a:gd name="T5" fmla="*/ 19 h 20"/>
                  <a:gd name="T6" fmla="*/ 5 w 10"/>
                  <a:gd name="T7" fmla="*/ 20 h 20"/>
                  <a:gd name="T8" fmla="*/ 4 w 10"/>
                  <a:gd name="T9" fmla="*/ 18 h 20"/>
                  <a:gd name="T10" fmla="*/ 5 w 10"/>
                  <a:gd name="T11" fmla="*/ 18 h 20"/>
                  <a:gd name="T12" fmla="*/ 5 w 10"/>
                  <a:gd name="T13" fmla="*/ 16 h 20"/>
                  <a:gd name="T14" fmla="*/ 5 w 10"/>
                  <a:gd name="T15" fmla="*/ 13 h 20"/>
                  <a:gd name="T16" fmla="*/ 8 w 10"/>
                  <a:gd name="T17" fmla="*/ 6 h 20"/>
                  <a:gd name="T18" fmla="*/ 6 w 10"/>
                  <a:gd name="T19" fmla="*/ 5 h 20"/>
                  <a:gd name="T20" fmla="*/ 8 w 10"/>
                  <a:gd name="T21" fmla="*/ 5 h 20"/>
                  <a:gd name="T22" fmla="*/ 7 w 10"/>
                  <a:gd name="T23" fmla="*/ 5 h 20"/>
                  <a:gd name="T24" fmla="*/ 9 w 10"/>
                  <a:gd name="T25" fmla="*/ 3 h 20"/>
                  <a:gd name="T26" fmla="*/ 6 w 10"/>
                  <a:gd name="T27" fmla="*/ 2 h 20"/>
                  <a:gd name="T28" fmla="*/ 9 w 10"/>
                  <a:gd name="T29" fmla="*/ 2 h 20"/>
                  <a:gd name="T30" fmla="*/ 8 w 10"/>
                  <a:gd name="T31" fmla="*/ 1 h 20"/>
                  <a:gd name="T32" fmla="*/ 6 w 10"/>
                  <a:gd name="T33" fmla="*/ 1 h 20"/>
                  <a:gd name="T34" fmla="*/ 5 w 10"/>
                  <a:gd name="T35" fmla="*/ 0 h 20"/>
                  <a:gd name="T36" fmla="*/ 6 w 10"/>
                  <a:gd name="T37" fmla="*/ 6 h 20"/>
                  <a:gd name="T38" fmla="*/ 5 w 10"/>
                  <a:gd name="T39" fmla="*/ 6 h 20"/>
                  <a:gd name="T40" fmla="*/ 3 w 10"/>
                  <a:gd name="T41" fmla="*/ 8 h 20"/>
                  <a:gd name="T42" fmla="*/ 5 w 10"/>
                  <a:gd name="T43" fmla="*/ 10 h 20"/>
                  <a:gd name="T44" fmla="*/ 4 w 10"/>
                  <a:gd name="T45" fmla="*/ 11 h 20"/>
                  <a:gd name="T46" fmla="*/ 5 w 10"/>
                  <a:gd name="T47" fmla="*/ 11 h 20"/>
                  <a:gd name="T48" fmla="*/ 3 w 10"/>
                  <a:gd name="T49" fmla="*/ 12 h 20"/>
                  <a:gd name="T50" fmla="*/ 6 w 10"/>
                  <a:gd name="T51" fmla="*/ 12 h 20"/>
                  <a:gd name="T52" fmla="*/ 2 w 10"/>
                  <a:gd name="T53" fmla="*/ 13 h 20"/>
                  <a:gd name="T54" fmla="*/ 3 w 10"/>
                  <a:gd name="T55" fmla="*/ 13 h 20"/>
                  <a:gd name="T56" fmla="*/ 4 w 10"/>
                  <a:gd name="T57" fmla="*/ 14 h 20"/>
                  <a:gd name="T58" fmla="*/ 2 w 10"/>
                  <a:gd name="T59" fmla="*/ 14 h 20"/>
                  <a:gd name="T60" fmla="*/ 3 w 10"/>
                  <a:gd name="T61" fmla="*/ 16 h 20"/>
                  <a:gd name="T62" fmla="*/ 4 w 10"/>
                  <a:gd name="T63" fmla="*/ 16 h 20"/>
                  <a:gd name="T64" fmla="*/ 3 w 10"/>
                  <a:gd name="T65" fmla="*/ 18 h 20"/>
                  <a:gd name="T66" fmla="*/ 1 w 10"/>
                  <a:gd name="T67" fmla="*/ 16 h 20"/>
                  <a:gd name="T68" fmla="*/ 0 w 10"/>
                  <a:gd name="T69" fmla="*/ 16 h 20"/>
                  <a:gd name="T70" fmla="*/ 2 w 10"/>
                  <a:gd name="T71" fmla="*/ 18 h 20"/>
                  <a:gd name="T72" fmla="*/ 0 w 10"/>
                  <a:gd name="T7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20">
                    <a:moveTo>
                      <a:pt x="0" y="19"/>
                    </a:moveTo>
                    <a:cubicBezTo>
                      <a:pt x="1" y="19"/>
                      <a:pt x="1" y="19"/>
                      <a:pt x="1" y="18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6"/>
                      <a:pt x="5" y="16"/>
                    </a:cubicBezTo>
                    <a:cubicBezTo>
                      <a:pt x="6" y="15"/>
                      <a:pt x="6" y="14"/>
                      <a:pt x="5" y="13"/>
                    </a:cubicBezTo>
                    <a:cubicBezTo>
                      <a:pt x="7" y="11"/>
                      <a:pt x="6" y="8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6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3"/>
                      <a:pt x="9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8" y="3"/>
                      <a:pt x="6" y="1"/>
                      <a:pt x="9" y="2"/>
                    </a:cubicBezTo>
                    <a:cubicBezTo>
                      <a:pt x="10" y="1"/>
                      <a:pt x="7" y="1"/>
                      <a:pt x="8" y="1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0"/>
                      <a:pt x="6" y="0"/>
                      <a:pt x="5" y="0"/>
                    </a:cubicBezTo>
                    <a:cubicBezTo>
                      <a:pt x="4" y="1"/>
                      <a:pt x="6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8"/>
                      <a:pt x="3" y="8"/>
                    </a:cubicBezTo>
                    <a:cubicBezTo>
                      <a:pt x="4" y="9"/>
                      <a:pt x="2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3" y="11"/>
                      <a:pt x="3" y="12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4" y="13"/>
                      <a:pt x="3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1" y="14"/>
                      <a:pt x="4" y="15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1" y="17"/>
                      <a:pt x="2" y="16"/>
                      <a:pt x="1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Freeform 1866"/>
              <p:cNvSpPr>
                <a:spLocks/>
              </p:cNvSpPr>
              <p:nvPr/>
            </p:nvSpPr>
            <p:spPr bwMode="auto">
              <a:xfrm>
                <a:off x="1289" y="273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867"/>
              <p:cNvSpPr>
                <a:spLocks/>
              </p:cNvSpPr>
              <p:nvPr/>
            </p:nvSpPr>
            <p:spPr bwMode="auto">
              <a:xfrm>
                <a:off x="1292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Rectangle 1868"/>
              <p:cNvSpPr>
                <a:spLocks noChangeArrowheads="1"/>
              </p:cNvSpPr>
              <p:nvPr/>
            </p:nvSpPr>
            <p:spPr bwMode="auto">
              <a:xfrm>
                <a:off x="1304" y="2738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869"/>
              <p:cNvSpPr>
                <a:spLocks/>
              </p:cNvSpPr>
              <p:nvPr/>
            </p:nvSpPr>
            <p:spPr bwMode="auto">
              <a:xfrm>
                <a:off x="1292" y="273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870"/>
              <p:cNvSpPr>
                <a:spLocks/>
              </p:cNvSpPr>
              <p:nvPr/>
            </p:nvSpPr>
            <p:spPr bwMode="auto">
              <a:xfrm>
                <a:off x="1296" y="272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871"/>
              <p:cNvSpPr>
                <a:spLocks/>
              </p:cNvSpPr>
              <p:nvPr/>
            </p:nvSpPr>
            <p:spPr bwMode="auto">
              <a:xfrm>
                <a:off x="1289" y="2740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0" name="Freeform 1872"/>
              <p:cNvSpPr>
                <a:spLocks/>
              </p:cNvSpPr>
              <p:nvPr/>
            </p:nvSpPr>
            <p:spPr bwMode="auto">
              <a:xfrm>
                <a:off x="1285" y="2745"/>
                <a:ext cx="19" cy="28"/>
              </a:xfrm>
              <a:custGeom>
                <a:avLst/>
                <a:gdLst>
                  <a:gd name="T0" fmla="*/ 5 w 8"/>
                  <a:gd name="T1" fmla="*/ 11 h 12"/>
                  <a:gd name="T2" fmla="*/ 7 w 8"/>
                  <a:gd name="T3" fmla="*/ 10 h 12"/>
                  <a:gd name="T4" fmla="*/ 4 w 8"/>
                  <a:gd name="T5" fmla="*/ 7 h 12"/>
                  <a:gd name="T6" fmla="*/ 7 w 8"/>
                  <a:gd name="T7" fmla="*/ 8 h 12"/>
                  <a:gd name="T8" fmla="*/ 6 w 8"/>
                  <a:gd name="T9" fmla="*/ 4 h 12"/>
                  <a:gd name="T10" fmla="*/ 7 w 8"/>
                  <a:gd name="T11" fmla="*/ 5 h 12"/>
                  <a:gd name="T12" fmla="*/ 4 w 8"/>
                  <a:gd name="T13" fmla="*/ 3 h 12"/>
                  <a:gd name="T14" fmla="*/ 7 w 8"/>
                  <a:gd name="T15" fmla="*/ 3 h 12"/>
                  <a:gd name="T16" fmla="*/ 8 w 8"/>
                  <a:gd name="T17" fmla="*/ 4 h 12"/>
                  <a:gd name="T18" fmla="*/ 7 w 8"/>
                  <a:gd name="T19" fmla="*/ 2 h 12"/>
                  <a:gd name="T20" fmla="*/ 5 w 8"/>
                  <a:gd name="T21" fmla="*/ 1 h 12"/>
                  <a:gd name="T22" fmla="*/ 3 w 8"/>
                  <a:gd name="T23" fmla="*/ 0 h 12"/>
                  <a:gd name="T24" fmla="*/ 4 w 8"/>
                  <a:gd name="T25" fmla="*/ 2 h 12"/>
                  <a:gd name="T26" fmla="*/ 3 w 8"/>
                  <a:gd name="T27" fmla="*/ 2 h 12"/>
                  <a:gd name="T28" fmla="*/ 4 w 8"/>
                  <a:gd name="T29" fmla="*/ 2 h 12"/>
                  <a:gd name="T30" fmla="*/ 3 w 8"/>
                  <a:gd name="T31" fmla="*/ 2 h 12"/>
                  <a:gd name="T32" fmla="*/ 3 w 8"/>
                  <a:gd name="T33" fmla="*/ 3 h 12"/>
                  <a:gd name="T34" fmla="*/ 3 w 8"/>
                  <a:gd name="T35" fmla="*/ 3 h 12"/>
                  <a:gd name="T36" fmla="*/ 4 w 8"/>
                  <a:gd name="T37" fmla="*/ 4 h 12"/>
                  <a:gd name="T38" fmla="*/ 3 w 8"/>
                  <a:gd name="T39" fmla="*/ 4 h 12"/>
                  <a:gd name="T40" fmla="*/ 4 w 8"/>
                  <a:gd name="T41" fmla="*/ 4 h 12"/>
                  <a:gd name="T42" fmla="*/ 2 w 8"/>
                  <a:gd name="T43" fmla="*/ 6 h 12"/>
                  <a:gd name="T44" fmla="*/ 3 w 8"/>
                  <a:gd name="T45" fmla="*/ 7 h 12"/>
                  <a:gd name="T46" fmla="*/ 2 w 8"/>
                  <a:gd name="T47" fmla="*/ 5 h 12"/>
                  <a:gd name="T48" fmla="*/ 5 w 8"/>
                  <a:gd name="T49" fmla="*/ 6 h 12"/>
                  <a:gd name="T50" fmla="*/ 2 w 8"/>
                  <a:gd name="T51" fmla="*/ 7 h 12"/>
                  <a:gd name="T52" fmla="*/ 2 w 8"/>
                  <a:gd name="T53" fmla="*/ 9 h 12"/>
                  <a:gd name="T54" fmla="*/ 2 w 8"/>
                  <a:gd name="T55" fmla="*/ 9 h 12"/>
                  <a:gd name="T56" fmla="*/ 3 w 8"/>
                  <a:gd name="T57" fmla="*/ 10 h 12"/>
                  <a:gd name="T58" fmla="*/ 3 w 8"/>
                  <a:gd name="T59" fmla="*/ 10 h 12"/>
                  <a:gd name="T60" fmla="*/ 4 w 8"/>
                  <a:gd name="T61" fmla="*/ 10 h 12"/>
                  <a:gd name="T62" fmla="*/ 3 w 8"/>
                  <a:gd name="T63" fmla="*/ 10 h 12"/>
                  <a:gd name="T64" fmla="*/ 5 w 8"/>
                  <a:gd name="T65" fmla="*/ 12 h 12"/>
                  <a:gd name="T66" fmla="*/ 4 w 8"/>
                  <a:gd name="T67" fmla="*/ 10 h 12"/>
                  <a:gd name="T68" fmla="*/ 5 w 8"/>
                  <a:gd name="T6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7" y="11"/>
                      <a:pt x="6" y="10"/>
                      <a:pt x="7" y="10"/>
                    </a:cubicBezTo>
                    <a:cubicBezTo>
                      <a:pt x="6" y="8"/>
                      <a:pt x="4" y="9"/>
                      <a:pt x="4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8" y="6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7" y="4"/>
                      <a:pt x="3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0" y="5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6"/>
                      <a:pt x="2" y="6"/>
                      <a:pt x="2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4" y="7"/>
                      <a:pt x="5" y="7"/>
                      <a:pt x="2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1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1"/>
                      <a:pt x="4" y="11"/>
                      <a:pt x="4" y="10"/>
                    </a:cubicBezTo>
                    <a:cubicBezTo>
                      <a:pt x="5" y="11"/>
                      <a:pt x="6" y="11"/>
                      <a:pt x="5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1873"/>
              <p:cNvSpPr>
                <a:spLocks/>
              </p:cNvSpPr>
              <p:nvPr/>
            </p:nvSpPr>
            <p:spPr bwMode="auto">
              <a:xfrm>
                <a:off x="1292" y="2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1874"/>
              <p:cNvSpPr>
                <a:spLocks/>
              </p:cNvSpPr>
              <p:nvPr/>
            </p:nvSpPr>
            <p:spPr bwMode="auto">
              <a:xfrm>
                <a:off x="1280" y="2771"/>
                <a:ext cx="19" cy="22"/>
              </a:xfrm>
              <a:custGeom>
                <a:avLst/>
                <a:gdLst>
                  <a:gd name="T0" fmla="*/ 4 w 8"/>
                  <a:gd name="T1" fmla="*/ 3 h 9"/>
                  <a:gd name="T2" fmla="*/ 3 w 8"/>
                  <a:gd name="T3" fmla="*/ 3 h 9"/>
                  <a:gd name="T4" fmla="*/ 6 w 8"/>
                  <a:gd name="T5" fmla="*/ 3 h 9"/>
                  <a:gd name="T6" fmla="*/ 6 w 8"/>
                  <a:gd name="T7" fmla="*/ 4 h 9"/>
                  <a:gd name="T8" fmla="*/ 3 w 8"/>
                  <a:gd name="T9" fmla="*/ 4 h 9"/>
                  <a:gd name="T10" fmla="*/ 3 w 8"/>
                  <a:gd name="T11" fmla="*/ 4 h 9"/>
                  <a:gd name="T12" fmla="*/ 5 w 8"/>
                  <a:gd name="T13" fmla="*/ 5 h 9"/>
                  <a:gd name="T14" fmla="*/ 5 w 8"/>
                  <a:gd name="T15" fmla="*/ 6 h 9"/>
                  <a:gd name="T16" fmla="*/ 5 w 8"/>
                  <a:gd name="T17" fmla="*/ 5 h 9"/>
                  <a:gd name="T18" fmla="*/ 3 w 8"/>
                  <a:gd name="T19" fmla="*/ 6 h 9"/>
                  <a:gd name="T20" fmla="*/ 7 w 8"/>
                  <a:gd name="T21" fmla="*/ 9 h 9"/>
                  <a:gd name="T22" fmla="*/ 7 w 8"/>
                  <a:gd name="T23" fmla="*/ 8 h 9"/>
                  <a:gd name="T24" fmla="*/ 5 w 8"/>
                  <a:gd name="T25" fmla="*/ 8 h 9"/>
                  <a:gd name="T26" fmla="*/ 6 w 8"/>
                  <a:gd name="T27" fmla="*/ 7 h 9"/>
                  <a:gd name="T28" fmla="*/ 7 w 8"/>
                  <a:gd name="T29" fmla="*/ 8 h 9"/>
                  <a:gd name="T30" fmla="*/ 8 w 8"/>
                  <a:gd name="T31" fmla="*/ 2 h 9"/>
                  <a:gd name="T32" fmla="*/ 8 w 8"/>
                  <a:gd name="T33" fmla="*/ 3 h 9"/>
                  <a:gd name="T34" fmla="*/ 6 w 8"/>
                  <a:gd name="T35" fmla="*/ 2 h 9"/>
                  <a:gd name="T36" fmla="*/ 4 w 8"/>
                  <a:gd name="T37" fmla="*/ 2 h 9"/>
                  <a:gd name="T38" fmla="*/ 5 w 8"/>
                  <a:gd name="T39" fmla="*/ 2 h 9"/>
                  <a:gd name="T40" fmla="*/ 3 w 8"/>
                  <a:gd name="T41" fmla="*/ 1 h 9"/>
                  <a:gd name="T42" fmla="*/ 2 w 8"/>
                  <a:gd name="T43" fmla="*/ 0 h 9"/>
                  <a:gd name="T44" fmla="*/ 2 w 8"/>
                  <a:gd name="T45" fmla="*/ 2 h 9"/>
                  <a:gd name="T46" fmla="*/ 4 w 8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3" y="2"/>
                      <a:pt x="3" y="3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3" y="5"/>
                      <a:pt x="5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4" y="7"/>
                      <a:pt x="4" y="9"/>
                      <a:pt x="7" y="9"/>
                    </a:cubicBezTo>
                    <a:cubicBezTo>
                      <a:pt x="8" y="9"/>
                      <a:pt x="7" y="8"/>
                      <a:pt x="7" y="8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5" y="7"/>
                      <a:pt x="4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6"/>
                      <a:pt x="8" y="4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1875"/>
              <p:cNvSpPr>
                <a:spLocks/>
              </p:cNvSpPr>
              <p:nvPr/>
            </p:nvSpPr>
            <p:spPr bwMode="auto">
              <a:xfrm>
                <a:off x="1289" y="277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1876"/>
              <p:cNvSpPr>
                <a:spLocks/>
              </p:cNvSpPr>
              <p:nvPr/>
            </p:nvSpPr>
            <p:spPr bwMode="auto">
              <a:xfrm>
                <a:off x="1296" y="277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1877"/>
              <p:cNvSpPr>
                <a:spLocks/>
              </p:cNvSpPr>
              <p:nvPr/>
            </p:nvSpPr>
            <p:spPr bwMode="auto">
              <a:xfrm>
                <a:off x="1285" y="278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Freeform 1878"/>
              <p:cNvSpPr>
                <a:spLocks/>
              </p:cNvSpPr>
              <p:nvPr/>
            </p:nvSpPr>
            <p:spPr bwMode="auto">
              <a:xfrm>
                <a:off x="1287" y="2793"/>
                <a:ext cx="9" cy="4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1 w 4"/>
                  <a:gd name="T5" fmla="*/ 0 h 2"/>
                  <a:gd name="T6" fmla="*/ 3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4" y="1"/>
                      <a:pt x="3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1879"/>
              <p:cNvSpPr>
                <a:spLocks/>
              </p:cNvSpPr>
              <p:nvPr/>
            </p:nvSpPr>
            <p:spPr bwMode="auto">
              <a:xfrm>
                <a:off x="1273" y="2795"/>
                <a:ext cx="26" cy="38"/>
              </a:xfrm>
              <a:custGeom>
                <a:avLst/>
                <a:gdLst>
                  <a:gd name="T0" fmla="*/ 5 w 11"/>
                  <a:gd name="T1" fmla="*/ 3 h 16"/>
                  <a:gd name="T2" fmla="*/ 5 w 11"/>
                  <a:gd name="T3" fmla="*/ 4 h 16"/>
                  <a:gd name="T4" fmla="*/ 4 w 11"/>
                  <a:gd name="T5" fmla="*/ 4 h 16"/>
                  <a:gd name="T6" fmla="*/ 4 w 11"/>
                  <a:gd name="T7" fmla="*/ 5 h 16"/>
                  <a:gd name="T8" fmla="*/ 4 w 11"/>
                  <a:gd name="T9" fmla="*/ 5 h 16"/>
                  <a:gd name="T10" fmla="*/ 5 w 11"/>
                  <a:gd name="T11" fmla="*/ 7 h 16"/>
                  <a:gd name="T12" fmla="*/ 6 w 11"/>
                  <a:gd name="T13" fmla="*/ 7 h 16"/>
                  <a:gd name="T14" fmla="*/ 4 w 11"/>
                  <a:gd name="T15" fmla="*/ 8 h 16"/>
                  <a:gd name="T16" fmla="*/ 7 w 11"/>
                  <a:gd name="T17" fmla="*/ 8 h 16"/>
                  <a:gd name="T18" fmla="*/ 6 w 11"/>
                  <a:gd name="T19" fmla="*/ 10 h 16"/>
                  <a:gd name="T20" fmla="*/ 6 w 11"/>
                  <a:gd name="T21" fmla="*/ 10 h 16"/>
                  <a:gd name="T22" fmla="*/ 6 w 11"/>
                  <a:gd name="T23" fmla="*/ 11 h 16"/>
                  <a:gd name="T24" fmla="*/ 4 w 11"/>
                  <a:gd name="T25" fmla="*/ 11 h 16"/>
                  <a:gd name="T26" fmla="*/ 4 w 11"/>
                  <a:gd name="T27" fmla="*/ 12 h 16"/>
                  <a:gd name="T28" fmla="*/ 3 w 11"/>
                  <a:gd name="T29" fmla="*/ 12 h 16"/>
                  <a:gd name="T30" fmla="*/ 4 w 11"/>
                  <a:gd name="T31" fmla="*/ 13 h 16"/>
                  <a:gd name="T32" fmla="*/ 7 w 11"/>
                  <a:gd name="T33" fmla="*/ 11 h 16"/>
                  <a:gd name="T34" fmla="*/ 7 w 11"/>
                  <a:gd name="T35" fmla="*/ 11 h 16"/>
                  <a:gd name="T36" fmla="*/ 5 w 11"/>
                  <a:gd name="T37" fmla="*/ 11 h 16"/>
                  <a:gd name="T38" fmla="*/ 4 w 11"/>
                  <a:gd name="T39" fmla="*/ 10 h 16"/>
                  <a:gd name="T40" fmla="*/ 4 w 11"/>
                  <a:gd name="T41" fmla="*/ 13 h 16"/>
                  <a:gd name="T42" fmla="*/ 3 w 11"/>
                  <a:gd name="T43" fmla="*/ 13 h 16"/>
                  <a:gd name="T44" fmla="*/ 4 w 11"/>
                  <a:gd name="T45" fmla="*/ 11 h 16"/>
                  <a:gd name="T46" fmla="*/ 3 w 11"/>
                  <a:gd name="T47" fmla="*/ 11 h 16"/>
                  <a:gd name="T48" fmla="*/ 2 w 11"/>
                  <a:gd name="T49" fmla="*/ 9 h 16"/>
                  <a:gd name="T50" fmla="*/ 1 w 11"/>
                  <a:gd name="T51" fmla="*/ 12 h 16"/>
                  <a:gd name="T52" fmla="*/ 0 w 11"/>
                  <a:gd name="T53" fmla="*/ 12 h 16"/>
                  <a:gd name="T54" fmla="*/ 0 w 11"/>
                  <a:gd name="T55" fmla="*/ 15 h 16"/>
                  <a:gd name="T56" fmla="*/ 5 w 11"/>
                  <a:gd name="T57" fmla="*/ 15 h 16"/>
                  <a:gd name="T58" fmla="*/ 6 w 11"/>
                  <a:gd name="T59" fmla="*/ 13 h 16"/>
                  <a:gd name="T60" fmla="*/ 6 w 11"/>
                  <a:gd name="T61" fmla="*/ 15 h 16"/>
                  <a:gd name="T62" fmla="*/ 6 w 11"/>
                  <a:gd name="T63" fmla="*/ 13 h 16"/>
                  <a:gd name="T64" fmla="*/ 8 w 11"/>
                  <a:gd name="T65" fmla="*/ 13 h 16"/>
                  <a:gd name="T66" fmla="*/ 6 w 11"/>
                  <a:gd name="T67" fmla="*/ 12 h 16"/>
                  <a:gd name="T68" fmla="*/ 9 w 11"/>
                  <a:gd name="T69" fmla="*/ 12 h 16"/>
                  <a:gd name="T70" fmla="*/ 8 w 11"/>
                  <a:gd name="T71" fmla="*/ 5 h 16"/>
                  <a:gd name="T72" fmla="*/ 7 w 11"/>
                  <a:gd name="T73" fmla="*/ 5 h 16"/>
                  <a:gd name="T74" fmla="*/ 7 w 11"/>
                  <a:gd name="T75" fmla="*/ 2 h 16"/>
                  <a:gd name="T76" fmla="*/ 6 w 11"/>
                  <a:gd name="T77" fmla="*/ 2 h 16"/>
                  <a:gd name="T78" fmla="*/ 9 w 11"/>
                  <a:gd name="T79" fmla="*/ 2 h 16"/>
                  <a:gd name="T80" fmla="*/ 9 w 11"/>
                  <a:gd name="T81" fmla="*/ 1 h 16"/>
                  <a:gd name="T82" fmla="*/ 8 w 11"/>
                  <a:gd name="T83" fmla="*/ 2 h 16"/>
                  <a:gd name="T84" fmla="*/ 9 w 11"/>
                  <a:gd name="T85" fmla="*/ 1 h 16"/>
                  <a:gd name="T86" fmla="*/ 5 w 11"/>
                  <a:gd name="T87" fmla="*/ 1 h 16"/>
                  <a:gd name="T88" fmla="*/ 3 w 11"/>
                  <a:gd name="T89" fmla="*/ 3 h 16"/>
                  <a:gd name="T90" fmla="*/ 5 w 11"/>
                  <a:gd name="T9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16">
                    <a:moveTo>
                      <a:pt x="5" y="3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6"/>
                      <a:pt x="6" y="5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5" y="8"/>
                      <a:pt x="5" y="7"/>
                      <a:pt x="4" y="8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5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4" y="10"/>
                      <a:pt x="6" y="10"/>
                      <a:pt x="6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0" y="16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6" y="11"/>
                      <a:pt x="4" y="13"/>
                    </a:cubicBezTo>
                    <a:cubicBezTo>
                      <a:pt x="5" y="10"/>
                      <a:pt x="4" y="14"/>
                      <a:pt x="3" y="13"/>
                    </a:cubicBezTo>
                    <a:cubicBezTo>
                      <a:pt x="3" y="11"/>
                      <a:pt x="4" y="12"/>
                      <a:pt x="4" y="11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2" y="11"/>
                      <a:pt x="2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" y="12"/>
                      <a:pt x="0" y="14"/>
                      <a:pt x="0" y="15"/>
                    </a:cubicBezTo>
                    <a:cubicBezTo>
                      <a:pt x="2" y="14"/>
                      <a:pt x="3" y="14"/>
                      <a:pt x="5" y="15"/>
                    </a:cubicBezTo>
                    <a:cubicBezTo>
                      <a:pt x="5" y="13"/>
                      <a:pt x="6" y="15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1" y="10"/>
                      <a:pt x="5" y="15"/>
                      <a:pt x="6" y="13"/>
                    </a:cubicBezTo>
                    <a:cubicBezTo>
                      <a:pt x="6" y="13"/>
                      <a:pt x="7" y="13"/>
                      <a:pt x="8" y="13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0"/>
                      <a:pt x="7" y="7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4" y="3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8" y="2"/>
                      <a:pt x="9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7" y="3"/>
                      <a:pt x="2" y="2"/>
                      <a:pt x="3" y="3"/>
                    </a:cubicBezTo>
                    <a:cubicBezTo>
                      <a:pt x="4" y="4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Freeform 1880"/>
              <p:cNvSpPr>
                <a:spLocks/>
              </p:cNvSpPr>
              <p:nvPr/>
            </p:nvSpPr>
            <p:spPr bwMode="auto">
              <a:xfrm>
                <a:off x="1294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1881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Rectangle 1882"/>
              <p:cNvSpPr>
                <a:spLocks noChangeArrowheads="1"/>
              </p:cNvSpPr>
              <p:nvPr/>
            </p:nvSpPr>
            <p:spPr bwMode="auto">
              <a:xfrm>
                <a:off x="1294" y="279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Freeform 1883"/>
              <p:cNvSpPr>
                <a:spLocks/>
              </p:cNvSpPr>
              <p:nvPr/>
            </p:nvSpPr>
            <p:spPr bwMode="auto">
              <a:xfrm>
                <a:off x="1285" y="279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1884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1885"/>
              <p:cNvSpPr>
                <a:spLocks/>
              </p:cNvSpPr>
              <p:nvPr/>
            </p:nvSpPr>
            <p:spPr bwMode="auto">
              <a:xfrm>
                <a:off x="127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1886"/>
              <p:cNvSpPr>
                <a:spLocks/>
              </p:cNvSpPr>
              <p:nvPr/>
            </p:nvSpPr>
            <p:spPr bwMode="auto">
              <a:xfrm>
                <a:off x="1256" y="2747"/>
                <a:ext cx="24" cy="84"/>
              </a:xfrm>
              <a:custGeom>
                <a:avLst/>
                <a:gdLst>
                  <a:gd name="T0" fmla="*/ 6 w 10"/>
                  <a:gd name="T1" fmla="*/ 2 h 35"/>
                  <a:gd name="T2" fmla="*/ 4 w 10"/>
                  <a:gd name="T3" fmla="*/ 1 h 35"/>
                  <a:gd name="T4" fmla="*/ 2 w 10"/>
                  <a:gd name="T5" fmla="*/ 2 h 35"/>
                  <a:gd name="T6" fmla="*/ 3 w 10"/>
                  <a:gd name="T7" fmla="*/ 4 h 35"/>
                  <a:gd name="T8" fmla="*/ 3 w 10"/>
                  <a:gd name="T9" fmla="*/ 8 h 35"/>
                  <a:gd name="T10" fmla="*/ 2 w 10"/>
                  <a:gd name="T11" fmla="*/ 10 h 35"/>
                  <a:gd name="T12" fmla="*/ 4 w 10"/>
                  <a:gd name="T13" fmla="*/ 14 h 35"/>
                  <a:gd name="T14" fmla="*/ 3 w 10"/>
                  <a:gd name="T15" fmla="*/ 15 h 35"/>
                  <a:gd name="T16" fmla="*/ 2 w 10"/>
                  <a:gd name="T17" fmla="*/ 16 h 35"/>
                  <a:gd name="T18" fmla="*/ 5 w 10"/>
                  <a:gd name="T19" fmla="*/ 17 h 35"/>
                  <a:gd name="T20" fmla="*/ 5 w 10"/>
                  <a:gd name="T21" fmla="*/ 19 h 35"/>
                  <a:gd name="T22" fmla="*/ 4 w 10"/>
                  <a:gd name="T23" fmla="*/ 20 h 35"/>
                  <a:gd name="T24" fmla="*/ 4 w 10"/>
                  <a:gd name="T25" fmla="*/ 23 h 35"/>
                  <a:gd name="T26" fmla="*/ 3 w 10"/>
                  <a:gd name="T27" fmla="*/ 25 h 35"/>
                  <a:gd name="T28" fmla="*/ 4 w 10"/>
                  <a:gd name="T29" fmla="*/ 27 h 35"/>
                  <a:gd name="T30" fmla="*/ 5 w 10"/>
                  <a:gd name="T31" fmla="*/ 28 h 35"/>
                  <a:gd name="T32" fmla="*/ 4 w 10"/>
                  <a:gd name="T33" fmla="*/ 29 h 35"/>
                  <a:gd name="T34" fmla="*/ 4 w 10"/>
                  <a:gd name="T35" fmla="*/ 30 h 35"/>
                  <a:gd name="T36" fmla="*/ 3 w 10"/>
                  <a:gd name="T37" fmla="*/ 33 h 35"/>
                  <a:gd name="T38" fmla="*/ 6 w 10"/>
                  <a:gd name="T39" fmla="*/ 29 h 35"/>
                  <a:gd name="T40" fmla="*/ 6 w 10"/>
                  <a:gd name="T41" fmla="*/ 32 h 35"/>
                  <a:gd name="T42" fmla="*/ 4 w 10"/>
                  <a:gd name="T43" fmla="*/ 31 h 35"/>
                  <a:gd name="T44" fmla="*/ 6 w 10"/>
                  <a:gd name="T45" fmla="*/ 31 h 35"/>
                  <a:gd name="T46" fmla="*/ 7 w 10"/>
                  <a:gd name="T47" fmla="*/ 29 h 35"/>
                  <a:gd name="T48" fmla="*/ 6 w 10"/>
                  <a:gd name="T49" fmla="*/ 29 h 35"/>
                  <a:gd name="T50" fmla="*/ 5 w 10"/>
                  <a:gd name="T51" fmla="*/ 27 h 35"/>
                  <a:gd name="T52" fmla="*/ 6 w 10"/>
                  <a:gd name="T53" fmla="*/ 24 h 35"/>
                  <a:gd name="T54" fmla="*/ 7 w 10"/>
                  <a:gd name="T55" fmla="*/ 24 h 35"/>
                  <a:gd name="T56" fmla="*/ 8 w 10"/>
                  <a:gd name="T57" fmla="*/ 24 h 35"/>
                  <a:gd name="T58" fmla="*/ 8 w 10"/>
                  <a:gd name="T59" fmla="*/ 24 h 35"/>
                  <a:gd name="T60" fmla="*/ 4 w 10"/>
                  <a:gd name="T61" fmla="*/ 21 h 35"/>
                  <a:gd name="T62" fmla="*/ 6 w 10"/>
                  <a:gd name="T63" fmla="*/ 19 h 35"/>
                  <a:gd name="T64" fmla="*/ 6 w 10"/>
                  <a:gd name="T65" fmla="*/ 18 h 35"/>
                  <a:gd name="T66" fmla="*/ 7 w 10"/>
                  <a:gd name="T67" fmla="*/ 17 h 35"/>
                  <a:gd name="T68" fmla="*/ 8 w 10"/>
                  <a:gd name="T69" fmla="*/ 16 h 35"/>
                  <a:gd name="T70" fmla="*/ 4 w 10"/>
                  <a:gd name="T71" fmla="*/ 12 h 35"/>
                  <a:gd name="T72" fmla="*/ 6 w 10"/>
                  <a:gd name="T73" fmla="*/ 12 h 35"/>
                  <a:gd name="T74" fmla="*/ 7 w 10"/>
                  <a:gd name="T75" fmla="*/ 10 h 35"/>
                  <a:gd name="T76" fmla="*/ 5 w 10"/>
                  <a:gd name="T77" fmla="*/ 9 h 35"/>
                  <a:gd name="T78" fmla="*/ 5 w 10"/>
                  <a:gd name="T79" fmla="*/ 7 h 35"/>
                  <a:gd name="T80" fmla="*/ 8 w 10"/>
                  <a:gd name="T8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35">
                    <a:moveTo>
                      <a:pt x="8" y="4"/>
                    </a:moveTo>
                    <a:cubicBezTo>
                      <a:pt x="7" y="3"/>
                      <a:pt x="7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3" y="1"/>
                      <a:pt x="2" y="2"/>
                    </a:cubicBezTo>
                    <a:cubicBezTo>
                      <a:pt x="3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5" y="5"/>
                      <a:pt x="5" y="5"/>
                    </a:cubicBezTo>
                    <a:cubicBezTo>
                      <a:pt x="0" y="5"/>
                      <a:pt x="7" y="8"/>
                      <a:pt x="3" y="8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3" y="9"/>
                      <a:pt x="4" y="11"/>
                      <a:pt x="2" y="10"/>
                    </a:cubicBezTo>
                    <a:cubicBezTo>
                      <a:pt x="5" y="11"/>
                      <a:pt x="0" y="12"/>
                      <a:pt x="5" y="13"/>
                    </a:cubicBezTo>
                    <a:cubicBezTo>
                      <a:pt x="3" y="14"/>
                      <a:pt x="5" y="13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4"/>
                      <a:pt x="3" y="15"/>
                    </a:cubicBezTo>
                    <a:cubicBezTo>
                      <a:pt x="2" y="15"/>
                      <a:pt x="4" y="15"/>
                      <a:pt x="5" y="15"/>
                    </a:cubicBezTo>
                    <a:cubicBezTo>
                      <a:pt x="4" y="16"/>
                      <a:pt x="4" y="16"/>
                      <a:pt x="2" y="16"/>
                    </a:cubicBezTo>
                    <a:cubicBezTo>
                      <a:pt x="4" y="17"/>
                      <a:pt x="3" y="17"/>
                      <a:pt x="4" y="18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8"/>
                      <a:pt x="7" y="18"/>
                      <a:pt x="7" y="19"/>
                    </a:cubicBezTo>
                    <a:cubicBezTo>
                      <a:pt x="5" y="20"/>
                      <a:pt x="7" y="18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4" y="21"/>
                      <a:pt x="3" y="20"/>
                      <a:pt x="3" y="20"/>
                    </a:cubicBezTo>
                    <a:cubicBezTo>
                      <a:pt x="2" y="21"/>
                      <a:pt x="5" y="22"/>
                      <a:pt x="4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2" y="24"/>
                      <a:pt x="3" y="25"/>
                    </a:cubicBezTo>
                    <a:cubicBezTo>
                      <a:pt x="4" y="25"/>
                      <a:pt x="4" y="25"/>
                      <a:pt x="5" y="25"/>
                    </a:cubicBezTo>
                    <a:cubicBezTo>
                      <a:pt x="2" y="25"/>
                      <a:pt x="6" y="26"/>
                      <a:pt x="4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6" y="28"/>
                      <a:pt x="3" y="28"/>
                      <a:pt x="2" y="27"/>
                    </a:cubicBezTo>
                    <a:cubicBezTo>
                      <a:pt x="3" y="27"/>
                      <a:pt x="2" y="28"/>
                      <a:pt x="4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6" y="29"/>
                      <a:pt x="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2"/>
                      <a:pt x="3" y="33"/>
                    </a:cubicBezTo>
                    <a:cubicBezTo>
                      <a:pt x="6" y="35"/>
                      <a:pt x="5" y="33"/>
                      <a:pt x="6" y="33"/>
                    </a:cubicBezTo>
                    <a:cubicBezTo>
                      <a:pt x="6" y="32"/>
                      <a:pt x="6" y="30"/>
                      <a:pt x="6" y="29"/>
                    </a:cubicBezTo>
                    <a:cubicBezTo>
                      <a:pt x="5" y="30"/>
                      <a:pt x="4" y="31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5" y="32"/>
                      <a:pt x="4" y="31"/>
                    </a:cubicBezTo>
                    <a:cubicBezTo>
                      <a:pt x="5" y="31"/>
                      <a:pt x="6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5" y="30"/>
                      <a:pt x="8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7" y="27"/>
                      <a:pt x="5" y="27"/>
                      <a:pt x="5" y="27"/>
                    </a:cubicBezTo>
                    <a:cubicBezTo>
                      <a:pt x="7" y="27"/>
                      <a:pt x="6" y="26"/>
                      <a:pt x="8" y="26"/>
                    </a:cubicBezTo>
                    <a:cubicBezTo>
                      <a:pt x="6" y="26"/>
                      <a:pt x="7" y="25"/>
                      <a:pt x="6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6" y="24"/>
                      <a:pt x="7" y="23"/>
                    </a:cubicBezTo>
                    <a:cubicBezTo>
                      <a:pt x="8" y="23"/>
                      <a:pt x="8" y="23"/>
                      <a:pt x="8" y="24"/>
                    </a:cubicBezTo>
                    <a:cubicBezTo>
                      <a:pt x="8" y="23"/>
                      <a:pt x="5" y="22"/>
                      <a:pt x="7" y="22"/>
                    </a:cubicBezTo>
                    <a:cubicBezTo>
                      <a:pt x="6" y="22"/>
                      <a:pt x="6" y="21"/>
                      <a:pt x="4" y="21"/>
                    </a:cubicBezTo>
                    <a:cubicBezTo>
                      <a:pt x="5" y="21"/>
                      <a:pt x="6" y="21"/>
                      <a:pt x="6" y="20"/>
                    </a:cubicBezTo>
                    <a:cubicBezTo>
                      <a:pt x="4" y="20"/>
                      <a:pt x="7" y="20"/>
                      <a:pt x="6" y="19"/>
                    </a:cubicBezTo>
                    <a:cubicBezTo>
                      <a:pt x="7" y="20"/>
                      <a:pt x="6" y="19"/>
                      <a:pt x="8" y="20"/>
                    </a:cubicBezTo>
                    <a:cubicBezTo>
                      <a:pt x="8" y="19"/>
                      <a:pt x="6" y="19"/>
                      <a:pt x="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6" y="13"/>
                      <a:pt x="4" y="12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1"/>
                      <a:pt x="6" y="11"/>
                    </a:cubicBezTo>
                    <a:cubicBezTo>
                      <a:pt x="5" y="10"/>
                      <a:pt x="7" y="11"/>
                      <a:pt x="7" y="10"/>
                    </a:cubicBezTo>
                    <a:cubicBezTo>
                      <a:pt x="5" y="9"/>
                      <a:pt x="10" y="8"/>
                      <a:pt x="6" y="7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6"/>
                      <a:pt x="4" y="4"/>
                      <a:pt x="8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Freeform 1887"/>
              <p:cNvSpPr>
                <a:spLocks/>
              </p:cNvSpPr>
              <p:nvPr/>
            </p:nvSpPr>
            <p:spPr bwMode="auto">
              <a:xfrm>
                <a:off x="1270" y="2776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1888"/>
              <p:cNvSpPr>
                <a:spLocks/>
              </p:cNvSpPr>
              <p:nvPr/>
            </p:nvSpPr>
            <p:spPr bwMode="auto">
              <a:xfrm>
                <a:off x="1270" y="277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1889"/>
              <p:cNvSpPr>
                <a:spLocks/>
              </p:cNvSpPr>
              <p:nvPr/>
            </p:nvSpPr>
            <p:spPr bwMode="auto">
              <a:xfrm>
                <a:off x="1273" y="275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Rectangle 1890"/>
              <p:cNvSpPr>
                <a:spLocks noChangeArrowheads="1"/>
              </p:cNvSpPr>
              <p:nvPr/>
            </p:nvSpPr>
            <p:spPr bwMode="auto">
              <a:xfrm>
                <a:off x="1273" y="2750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1891"/>
              <p:cNvSpPr>
                <a:spLocks/>
              </p:cNvSpPr>
              <p:nvPr/>
            </p:nvSpPr>
            <p:spPr bwMode="auto">
              <a:xfrm>
                <a:off x="1261" y="2704"/>
                <a:ext cx="19" cy="46"/>
              </a:xfrm>
              <a:custGeom>
                <a:avLst/>
                <a:gdLst>
                  <a:gd name="T0" fmla="*/ 7 w 8"/>
                  <a:gd name="T1" fmla="*/ 4 h 19"/>
                  <a:gd name="T2" fmla="*/ 6 w 8"/>
                  <a:gd name="T3" fmla="*/ 3 h 19"/>
                  <a:gd name="T4" fmla="*/ 7 w 8"/>
                  <a:gd name="T5" fmla="*/ 2 h 19"/>
                  <a:gd name="T6" fmla="*/ 5 w 8"/>
                  <a:gd name="T7" fmla="*/ 0 h 19"/>
                  <a:gd name="T8" fmla="*/ 4 w 8"/>
                  <a:gd name="T9" fmla="*/ 9 h 19"/>
                  <a:gd name="T10" fmla="*/ 3 w 8"/>
                  <a:gd name="T11" fmla="*/ 9 h 19"/>
                  <a:gd name="T12" fmla="*/ 4 w 8"/>
                  <a:gd name="T13" fmla="*/ 12 h 19"/>
                  <a:gd name="T14" fmla="*/ 2 w 8"/>
                  <a:gd name="T15" fmla="*/ 11 h 19"/>
                  <a:gd name="T16" fmla="*/ 2 w 8"/>
                  <a:gd name="T17" fmla="*/ 14 h 19"/>
                  <a:gd name="T18" fmla="*/ 3 w 8"/>
                  <a:gd name="T19" fmla="*/ 14 h 19"/>
                  <a:gd name="T20" fmla="*/ 3 w 8"/>
                  <a:gd name="T21" fmla="*/ 14 h 19"/>
                  <a:gd name="T22" fmla="*/ 3 w 8"/>
                  <a:gd name="T23" fmla="*/ 14 h 19"/>
                  <a:gd name="T24" fmla="*/ 3 w 8"/>
                  <a:gd name="T25" fmla="*/ 15 h 19"/>
                  <a:gd name="T26" fmla="*/ 3 w 8"/>
                  <a:gd name="T27" fmla="*/ 15 h 19"/>
                  <a:gd name="T28" fmla="*/ 3 w 8"/>
                  <a:gd name="T29" fmla="*/ 16 h 19"/>
                  <a:gd name="T30" fmla="*/ 2 w 8"/>
                  <a:gd name="T31" fmla="*/ 16 h 19"/>
                  <a:gd name="T32" fmla="*/ 3 w 8"/>
                  <a:gd name="T33" fmla="*/ 19 h 19"/>
                  <a:gd name="T34" fmla="*/ 4 w 8"/>
                  <a:gd name="T35" fmla="*/ 19 h 19"/>
                  <a:gd name="T36" fmla="*/ 4 w 8"/>
                  <a:gd name="T37" fmla="*/ 17 h 19"/>
                  <a:gd name="T38" fmla="*/ 4 w 8"/>
                  <a:gd name="T39" fmla="*/ 17 h 19"/>
                  <a:gd name="T40" fmla="*/ 3 w 8"/>
                  <a:gd name="T41" fmla="*/ 16 h 19"/>
                  <a:gd name="T42" fmla="*/ 5 w 8"/>
                  <a:gd name="T43" fmla="*/ 17 h 19"/>
                  <a:gd name="T44" fmla="*/ 7 w 8"/>
                  <a:gd name="T45" fmla="*/ 15 h 19"/>
                  <a:gd name="T46" fmla="*/ 7 w 8"/>
                  <a:gd name="T47" fmla="*/ 15 h 19"/>
                  <a:gd name="T48" fmla="*/ 6 w 8"/>
                  <a:gd name="T49" fmla="*/ 14 h 19"/>
                  <a:gd name="T50" fmla="*/ 5 w 8"/>
                  <a:gd name="T51" fmla="*/ 15 h 19"/>
                  <a:gd name="T52" fmla="*/ 3 w 8"/>
                  <a:gd name="T53" fmla="*/ 14 h 19"/>
                  <a:gd name="T54" fmla="*/ 4 w 8"/>
                  <a:gd name="T55" fmla="*/ 13 h 19"/>
                  <a:gd name="T56" fmla="*/ 5 w 8"/>
                  <a:gd name="T57" fmla="*/ 14 h 19"/>
                  <a:gd name="T58" fmla="*/ 5 w 8"/>
                  <a:gd name="T59" fmla="*/ 13 h 19"/>
                  <a:gd name="T60" fmla="*/ 7 w 8"/>
                  <a:gd name="T61" fmla="*/ 13 h 19"/>
                  <a:gd name="T62" fmla="*/ 5 w 8"/>
                  <a:gd name="T63" fmla="*/ 12 h 19"/>
                  <a:gd name="T64" fmla="*/ 6 w 8"/>
                  <a:gd name="T65" fmla="*/ 9 h 19"/>
                  <a:gd name="T66" fmla="*/ 7 w 8"/>
                  <a:gd name="T67" fmla="*/ 10 h 19"/>
                  <a:gd name="T68" fmla="*/ 5 w 8"/>
                  <a:gd name="T69" fmla="*/ 9 h 19"/>
                  <a:gd name="T70" fmla="*/ 7 w 8"/>
                  <a:gd name="T71" fmla="*/ 7 h 19"/>
                  <a:gd name="T72" fmla="*/ 6 w 8"/>
                  <a:gd name="T73" fmla="*/ 7 h 19"/>
                  <a:gd name="T74" fmla="*/ 7 w 8"/>
                  <a:gd name="T75" fmla="*/ 5 h 19"/>
                  <a:gd name="T76" fmla="*/ 7 w 8"/>
                  <a:gd name="T77" fmla="*/ 5 h 19"/>
                  <a:gd name="T78" fmla="*/ 5 w 8"/>
                  <a:gd name="T79" fmla="*/ 3 h 19"/>
                  <a:gd name="T80" fmla="*/ 7 w 8"/>
                  <a:gd name="T8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9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6" y="2"/>
                      <a:pt x="7" y="2"/>
                    </a:cubicBezTo>
                    <a:cubicBezTo>
                      <a:pt x="6" y="1"/>
                      <a:pt x="8" y="1"/>
                      <a:pt x="5" y="0"/>
                    </a:cubicBezTo>
                    <a:cubicBezTo>
                      <a:pt x="5" y="3"/>
                      <a:pt x="2" y="6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0" y="10"/>
                      <a:pt x="4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5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0" y="17"/>
                      <a:pt x="3" y="19"/>
                    </a:cubicBezTo>
                    <a:cubicBezTo>
                      <a:pt x="4" y="19"/>
                      <a:pt x="4" y="18"/>
                      <a:pt x="4" y="19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" y="16"/>
                      <a:pt x="4" y="17"/>
                      <a:pt x="3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8" y="16"/>
                      <a:pt x="4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5" y="14"/>
                      <a:pt x="3" y="13"/>
                      <a:pt x="4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6" y="12"/>
                      <a:pt x="6" y="13"/>
                      <a:pt x="5" y="12"/>
                    </a:cubicBezTo>
                    <a:cubicBezTo>
                      <a:pt x="6" y="12"/>
                      <a:pt x="6" y="10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6" y="9"/>
                      <a:pt x="5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4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1892"/>
              <p:cNvSpPr>
                <a:spLocks/>
              </p:cNvSpPr>
              <p:nvPr/>
            </p:nvSpPr>
            <p:spPr bwMode="auto">
              <a:xfrm>
                <a:off x="1273" y="27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1893"/>
              <p:cNvSpPr>
                <a:spLocks/>
              </p:cNvSpPr>
              <p:nvPr/>
            </p:nvSpPr>
            <p:spPr bwMode="auto">
              <a:xfrm>
                <a:off x="1273" y="2681"/>
                <a:ext cx="14" cy="23"/>
              </a:xfrm>
              <a:custGeom>
                <a:avLst/>
                <a:gdLst>
                  <a:gd name="T0" fmla="*/ 4 w 6"/>
                  <a:gd name="T1" fmla="*/ 4 h 10"/>
                  <a:gd name="T2" fmla="*/ 3 w 6"/>
                  <a:gd name="T3" fmla="*/ 3 h 10"/>
                  <a:gd name="T4" fmla="*/ 1 w 6"/>
                  <a:gd name="T5" fmla="*/ 7 h 10"/>
                  <a:gd name="T6" fmla="*/ 2 w 6"/>
                  <a:gd name="T7" fmla="*/ 9 h 10"/>
                  <a:gd name="T8" fmla="*/ 1 w 6"/>
                  <a:gd name="T9" fmla="*/ 8 h 10"/>
                  <a:gd name="T10" fmla="*/ 2 w 6"/>
                  <a:gd name="T11" fmla="*/ 10 h 10"/>
                  <a:gd name="T12" fmla="*/ 2 w 6"/>
                  <a:gd name="T13" fmla="*/ 9 h 10"/>
                  <a:gd name="T14" fmla="*/ 2 w 6"/>
                  <a:gd name="T15" fmla="*/ 9 h 10"/>
                  <a:gd name="T16" fmla="*/ 2 w 6"/>
                  <a:gd name="T17" fmla="*/ 9 h 10"/>
                  <a:gd name="T18" fmla="*/ 3 w 6"/>
                  <a:gd name="T19" fmla="*/ 9 h 10"/>
                  <a:gd name="T20" fmla="*/ 2 w 6"/>
                  <a:gd name="T21" fmla="*/ 7 h 10"/>
                  <a:gd name="T22" fmla="*/ 4 w 6"/>
                  <a:gd name="T23" fmla="*/ 8 h 10"/>
                  <a:gd name="T24" fmla="*/ 5 w 6"/>
                  <a:gd name="T25" fmla="*/ 6 h 10"/>
                  <a:gd name="T26" fmla="*/ 4 w 6"/>
                  <a:gd name="T27" fmla="*/ 6 h 10"/>
                  <a:gd name="T28" fmla="*/ 3 w 6"/>
                  <a:gd name="T29" fmla="*/ 6 h 10"/>
                  <a:gd name="T30" fmla="*/ 5 w 6"/>
                  <a:gd name="T31" fmla="*/ 6 h 10"/>
                  <a:gd name="T32" fmla="*/ 5 w 6"/>
                  <a:gd name="T33" fmla="*/ 3 h 10"/>
                  <a:gd name="T34" fmla="*/ 4 w 6"/>
                  <a:gd name="T35" fmla="*/ 1 h 10"/>
                  <a:gd name="T36" fmla="*/ 5 w 6"/>
                  <a:gd name="T37" fmla="*/ 2 h 10"/>
                  <a:gd name="T38" fmla="*/ 6 w 6"/>
                  <a:gd name="T39" fmla="*/ 2 h 10"/>
                  <a:gd name="T40" fmla="*/ 3 w 6"/>
                  <a:gd name="T41" fmla="*/ 0 h 10"/>
                  <a:gd name="T42" fmla="*/ 4 w 6"/>
                  <a:gd name="T4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0" y="9"/>
                      <a:pt x="2" y="10"/>
                    </a:cubicBezTo>
                    <a:cubicBezTo>
                      <a:pt x="2" y="10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4"/>
                      <a:pt x="4" y="7"/>
                      <a:pt x="5" y="6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1894"/>
              <p:cNvSpPr>
                <a:spLocks noChangeArrowheads="1"/>
              </p:cNvSpPr>
              <p:nvPr/>
            </p:nvSpPr>
            <p:spPr bwMode="auto">
              <a:xfrm>
                <a:off x="1277" y="2688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1895"/>
              <p:cNvSpPr>
                <a:spLocks/>
              </p:cNvSpPr>
              <p:nvPr/>
            </p:nvSpPr>
            <p:spPr bwMode="auto">
              <a:xfrm>
                <a:off x="1299" y="27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1896"/>
              <p:cNvSpPr>
                <a:spLocks/>
              </p:cNvSpPr>
              <p:nvPr/>
            </p:nvSpPr>
            <p:spPr bwMode="auto">
              <a:xfrm>
                <a:off x="1299" y="2793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1897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1898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1899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1900"/>
              <p:cNvSpPr>
                <a:spLocks/>
              </p:cNvSpPr>
              <p:nvPr/>
            </p:nvSpPr>
            <p:spPr bwMode="auto">
              <a:xfrm>
                <a:off x="1296" y="2793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1901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1902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1903"/>
              <p:cNvSpPr>
                <a:spLocks/>
              </p:cNvSpPr>
              <p:nvPr/>
            </p:nvSpPr>
            <p:spPr bwMode="auto">
              <a:xfrm>
                <a:off x="1296" y="2793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1904"/>
              <p:cNvSpPr>
                <a:spLocks/>
              </p:cNvSpPr>
              <p:nvPr/>
            </p:nvSpPr>
            <p:spPr bwMode="auto">
              <a:xfrm>
                <a:off x="1296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1905"/>
              <p:cNvSpPr>
                <a:spLocks/>
              </p:cNvSpPr>
              <p:nvPr/>
            </p:nvSpPr>
            <p:spPr bwMode="auto">
              <a:xfrm>
                <a:off x="1294" y="279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Rectangle 1906"/>
              <p:cNvSpPr>
                <a:spLocks noChangeArrowheads="1"/>
              </p:cNvSpPr>
              <p:nvPr/>
            </p:nvSpPr>
            <p:spPr bwMode="auto">
              <a:xfrm>
                <a:off x="1294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1907"/>
              <p:cNvSpPr>
                <a:spLocks/>
              </p:cNvSpPr>
              <p:nvPr/>
            </p:nvSpPr>
            <p:spPr bwMode="auto">
              <a:xfrm>
                <a:off x="1294" y="2790"/>
                <a:ext cx="0" cy="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1 h 2"/>
                  <a:gd name="T4" fmla="*/ 2 h 2"/>
                  <a:gd name="T5" fmla="*/ 0 h 2"/>
                  <a:gd name="T6" fmla="*/ 1 h 2"/>
                  <a:gd name="T7" fmla="*/ 1 h 2"/>
                  <a:gd name="T8" fmla="*/ 1 h 2"/>
                  <a:gd name="T9" fmla="*/ 1 h 2"/>
                  <a:gd name="T10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8" name="Group 2109"/>
            <p:cNvGrpSpPr>
              <a:grpSpLocks/>
            </p:cNvGrpSpPr>
            <p:nvPr/>
          </p:nvGrpSpPr>
          <p:grpSpPr bwMode="auto">
            <a:xfrm>
              <a:off x="1247" y="2702"/>
              <a:ext cx="57" cy="105"/>
              <a:chOff x="1247" y="2702"/>
              <a:chExt cx="57" cy="105"/>
            </a:xfrm>
          </p:grpSpPr>
          <p:sp>
            <p:nvSpPr>
              <p:cNvPr id="346" name="Freeform 1909"/>
              <p:cNvSpPr>
                <a:spLocks/>
              </p:cNvSpPr>
              <p:nvPr/>
            </p:nvSpPr>
            <p:spPr bwMode="auto">
              <a:xfrm>
                <a:off x="1294" y="279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910"/>
              <p:cNvSpPr>
                <a:spLocks/>
              </p:cNvSpPr>
              <p:nvPr/>
            </p:nvSpPr>
            <p:spPr bwMode="auto">
              <a:xfrm>
                <a:off x="1294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Rectangle 1911"/>
              <p:cNvSpPr>
                <a:spLocks noChangeArrowheads="1"/>
              </p:cNvSpPr>
              <p:nvPr/>
            </p:nvSpPr>
            <p:spPr bwMode="auto">
              <a:xfrm>
                <a:off x="1294" y="279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912"/>
              <p:cNvSpPr>
                <a:spLocks/>
              </p:cNvSpPr>
              <p:nvPr/>
            </p:nvSpPr>
            <p:spPr bwMode="auto">
              <a:xfrm>
                <a:off x="1285" y="2790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  <a:gd name="T8" fmla="*/ 1 w 4"/>
                  <a:gd name="T9" fmla="*/ 2 h 3"/>
                  <a:gd name="T10" fmla="*/ 0 w 4"/>
                  <a:gd name="T11" fmla="*/ 3 h 3"/>
                  <a:gd name="T12" fmla="*/ 1 w 4"/>
                  <a:gd name="T13" fmla="*/ 3 h 3"/>
                  <a:gd name="T14" fmla="*/ 1 w 4"/>
                  <a:gd name="T15" fmla="*/ 2 h 3"/>
                  <a:gd name="T16" fmla="*/ 3 w 4"/>
                  <a:gd name="T17" fmla="*/ 3 h 3"/>
                  <a:gd name="T18" fmla="*/ 3 w 4"/>
                  <a:gd name="T19" fmla="*/ 1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2 h 3"/>
                  <a:gd name="T26" fmla="*/ 3 w 4"/>
                  <a:gd name="T27" fmla="*/ 1 h 3"/>
                  <a:gd name="T28" fmla="*/ 4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4 w 4"/>
                  <a:gd name="T35" fmla="*/ 0 h 3"/>
                  <a:gd name="T36" fmla="*/ 3 w 4"/>
                  <a:gd name="T37" fmla="*/ 2 h 3"/>
                  <a:gd name="T38" fmla="*/ 3 w 4"/>
                  <a:gd name="T39" fmla="*/ 1 h 3"/>
                  <a:gd name="T40" fmla="*/ 2 w 4"/>
                  <a:gd name="T41" fmla="*/ 1 h 3"/>
                  <a:gd name="T42" fmla="*/ 2 w 4"/>
                  <a:gd name="T43" fmla="*/ 2 h 3"/>
                  <a:gd name="T44" fmla="*/ 2 w 4"/>
                  <a:gd name="T45" fmla="*/ 1 h 3"/>
                  <a:gd name="T46" fmla="*/ 2 w 4"/>
                  <a:gd name="T47" fmla="*/ 2 h 3"/>
                  <a:gd name="T48" fmla="*/ 2 w 4"/>
                  <a:gd name="T49" fmla="*/ 1 h 3"/>
                  <a:gd name="T50" fmla="*/ 2 w 4"/>
                  <a:gd name="T51" fmla="*/ 2 h 3"/>
                  <a:gd name="T52" fmla="*/ 1 w 4"/>
                  <a:gd name="T53" fmla="*/ 0 h 3"/>
                  <a:gd name="T54" fmla="*/ 1 w 4"/>
                  <a:gd name="T55" fmla="*/ 1 h 3"/>
                  <a:gd name="T56" fmla="*/ 1 w 4"/>
                  <a:gd name="T57" fmla="*/ 2 h 3"/>
                  <a:gd name="T58" fmla="*/ 1 w 4"/>
                  <a:gd name="T59" fmla="*/ 1 h 3"/>
                  <a:gd name="T60" fmla="*/ 1 w 4"/>
                  <a:gd name="T61" fmla="*/ 1 h 3"/>
                  <a:gd name="T62" fmla="*/ 1 w 4"/>
                  <a:gd name="T63" fmla="*/ 2 h 3"/>
                  <a:gd name="T64" fmla="*/ 1 w 4"/>
                  <a:gd name="T65" fmla="*/ 2 h 3"/>
                  <a:gd name="T66" fmla="*/ 1 w 4"/>
                  <a:gd name="T67" fmla="*/ 0 h 3"/>
                  <a:gd name="T68" fmla="*/ 1 w 4"/>
                  <a:gd name="T69" fmla="*/ 0 h 3"/>
                  <a:gd name="T70" fmla="*/ 1 w 4"/>
                  <a:gd name="T71" fmla="*/ 1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4" y="2"/>
                    </a:cubicBezTo>
                    <a:cubicBezTo>
                      <a:pt x="4" y="3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Rectangle 1913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914"/>
              <p:cNvSpPr>
                <a:spLocks/>
              </p:cNvSpPr>
              <p:nvPr/>
            </p:nvSpPr>
            <p:spPr bwMode="auto">
              <a:xfrm>
                <a:off x="1285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915"/>
              <p:cNvSpPr>
                <a:spLocks/>
              </p:cNvSpPr>
              <p:nvPr/>
            </p:nvSpPr>
            <p:spPr bwMode="auto">
              <a:xfrm>
                <a:off x="1287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Freeform 1916"/>
              <p:cNvSpPr>
                <a:spLocks/>
              </p:cNvSpPr>
              <p:nvPr/>
            </p:nvSpPr>
            <p:spPr bwMode="auto">
              <a:xfrm>
                <a:off x="1287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917"/>
              <p:cNvSpPr>
                <a:spLocks/>
              </p:cNvSpPr>
              <p:nvPr/>
            </p:nvSpPr>
            <p:spPr bwMode="auto">
              <a:xfrm>
                <a:off x="1289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Rectangle 1918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919"/>
              <p:cNvSpPr>
                <a:spLocks/>
              </p:cNvSpPr>
              <p:nvPr/>
            </p:nvSpPr>
            <p:spPr bwMode="auto">
              <a:xfrm>
                <a:off x="1280" y="2790"/>
                <a:ext cx="5" cy="10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3 h 4"/>
                  <a:gd name="T4" fmla="*/ 1 w 2"/>
                  <a:gd name="T5" fmla="*/ 2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3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1 h 4"/>
                  <a:gd name="T22" fmla="*/ 2 w 2"/>
                  <a:gd name="T23" fmla="*/ 1 h 4"/>
                  <a:gd name="T24" fmla="*/ 2 w 2"/>
                  <a:gd name="T25" fmla="*/ 1 h 4"/>
                  <a:gd name="T26" fmla="*/ 2 w 2"/>
                  <a:gd name="T27" fmla="*/ 1 h 4"/>
                  <a:gd name="T28" fmla="*/ 2 w 2"/>
                  <a:gd name="T29" fmla="*/ 1 h 4"/>
                  <a:gd name="T30" fmla="*/ 2 w 2"/>
                  <a:gd name="T31" fmla="*/ 0 h 4"/>
                  <a:gd name="T32" fmla="*/ 2 w 2"/>
                  <a:gd name="T33" fmla="*/ 1 h 4"/>
                  <a:gd name="T34" fmla="*/ 2 w 2"/>
                  <a:gd name="T35" fmla="*/ 1 h 4"/>
                  <a:gd name="T36" fmla="*/ 2 w 2"/>
                  <a:gd name="T37" fmla="*/ 2 h 4"/>
                  <a:gd name="T38" fmla="*/ 2 w 2"/>
                  <a:gd name="T39" fmla="*/ 1 h 4"/>
                  <a:gd name="T40" fmla="*/ 2 w 2"/>
                  <a:gd name="T41" fmla="*/ 1 h 4"/>
                  <a:gd name="T42" fmla="*/ 1 w 2"/>
                  <a:gd name="T43" fmla="*/ 0 h 4"/>
                  <a:gd name="T44" fmla="*/ 1 w 2"/>
                  <a:gd name="T45" fmla="*/ 1 h 4"/>
                  <a:gd name="T46" fmla="*/ 1 w 2"/>
                  <a:gd name="T47" fmla="*/ 0 h 4"/>
                  <a:gd name="T48" fmla="*/ 1 w 2"/>
                  <a:gd name="T49" fmla="*/ 2 h 4"/>
                  <a:gd name="T50" fmla="*/ 1 w 2"/>
                  <a:gd name="T51" fmla="*/ 1 h 4"/>
                  <a:gd name="T52" fmla="*/ 1 w 2"/>
                  <a:gd name="T53" fmla="*/ 1 h 4"/>
                  <a:gd name="T54" fmla="*/ 1 w 2"/>
                  <a:gd name="T55" fmla="*/ 1 h 4"/>
                  <a:gd name="T56" fmla="*/ 1 w 2"/>
                  <a:gd name="T57" fmla="*/ 1 h 4"/>
                  <a:gd name="T58" fmla="*/ 1 w 2"/>
                  <a:gd name="T59" fmla="*/ 2 h 4"/>
                  <a:gd name="T60" fmla="*/ 0 w 2"/>
                  <a:gd name="T61" fmla="*/ 2 h 4"/>
                  <a:gd name="T62" fmla="*/ 0 w 2"/>
                  <a:gd name="T63" fmla="*/ 2 h 4"/>
                  <a:gd name="T64" fmla="*/ 0 w 2"/>
                  <a:gd name="T65" fmla="*/ 3 h 4"/>
                  <a:gd name="T66" fmla="*/ 0 w 2"/>
                  <a:gd name="T67" fmla="*/ 2 h 4"/>
                  <a:gd name="T68" fmla="*/ 0 w 2"/>
                  <a:gd name="T6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920"/>
              <p:cNvSpPr>
                <a:spLocks/>
              </p:cNvSpPr>
              <p:nvPr/>
            </p:nvSpPr>
            <p:spPr bwMode="auto">
              <a:xfrm>
                <a:off x="1285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921"/>
              <p:cNvSpPr>
                <a:spLocks/>
              </p:cNvSpPr>
              <p:nvPr/>
            </p:nvSpPr>
            <p:spPr bwMode="auto">
              <a:xfrm>
                <a:off x="1277" y="2788"/>
                <a:ext cx="3" cy="12"/>
              </a:xfrm>
              <a:custGeom>
                <a:avLst/>
                <a:gdLst>
                  <a:gd name="T0" fmla="*/ 1 w 1"/>
                  <a:gd name="T1" fmla="*/ 3 h 5"/>
                  <a:gd name="T2" fmla="*/ 1 w 1"/>
                  <a:gd name="T3" fmla="*/ 2 h 5"/>
                  <a:gd name="T4" fmla="*/ 1 w 1"/>
                  <a:gd name="T5" fmla="*/ 3 h 5"/>
                  <a:gd name="T6" fmla="*/ 1 w 1"/>
                  <a:gd name="T7" fmla="*/ 4 h 5"/>
                  <a:gd name="T8" fmla="*/ 1 w 1"/>
                  <a:gd name="T9" fmla="*/ 2 h 5"/>
                  <a:gd name="T10" fmla="*/ 1 w 1"/>
                  <a:gd name="T11" fmla="*/ 2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3 h 5"/>
                  <a:gd name="T18" fmla="*/ 0 w 1"/>
                  <a:gd name="T19" fmla="*/ 2 h 5"/>
                  <a:gd name="T20" fmla="*/ 0 w 1"/>
                  <a:gd name="T21" fmla="*/ 5 h 5"/>
                  <a:gd name="T22" fmla="*/ 0 w 1"/>
                  <a:gd name="T23" fmla="*/ 4 h 5"/>
                  <a:gd name="T24" fmla="*/ 0 w 1"/>
                  <a:gd name="T25" fmla="*/ 3 h 5"/>
                  <a:gd name="T26" fmla="*/ 0 w 1"/>
                  <a:gd name="T27" fmla="*/ 4 h 5"/>
                  <a:gd name="T28" fmla="*/ 0 w 1"/>
                  <a:gd name="T29" fmla="*/ 4 h 5"/>
                  <a:gd name="T30" fmla="*/ 1 w 1"/>
                  <a:gd name="T31" fmla="*/ 4 h 5"/>
                  <a:gd name="T32" fmla="*/ 1 w 1"/>
                  <a:gd name="T33" fmla="*/ 4 h 5"/>
                  <a:gd name="T34" fmla="*/ 1 w 1"/>
                  <a:gd name="T35" fmla="*/ 4 h 5"/>
                  <a:gd name="T36" fmla="*/ 1 w 1"/>
                  <a:gd name="T37" fmla="*/ 2 h 5"/>
                  <a:gd name="T38" fmla="*/ 1 w 1"/>
                  <a:gd name="T39" fmla="*/ 3 h 5"/>
                  <a:gd name="T40" fmla="*/ 1 w 1"/>
                  <a:gd name="T41" fmla="*/ 2 h 5"/>
                  <a:gd name="T42" fmla="*/ 1 w 1"/>
                  <a:gd name="T43" fmla="*/ 1 h 5"/>
                  <a:gd name="T44" fmla="*/ 1 w 1"/>
                  <a:gd name="T45" fmla="*/ 1 h 5"/>
                  <a:gd name="T46" fmla="*/ 1 w 1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5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922"/>
              <p:cNvSpPr>
                <a:spLocks/>
              </p:cNvSpPr>
              <p:nvPr/>
            </p:nvSpPr>
            <p:spPr bwMode="auto">
              <a:xfrm>
                <a:off x="1280" y="279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923"/>
              <p:cNvSpPr>
                <a:spLocks/>
              </p:cNvSpPr>
              <p:nvPr/>
            </p:nvSpPr>
            <p:spPr bwMode="auto">
              <a:xfrm>
                <a:off x="128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924"/>
              <p:cNvSpPr>
                <a:spLocks noChangeArrowheads="1"/>
              </p:cNvSpPr>
              <p:nvPr/>
            </p:nvSpPr>
            <p:spPr bwMode="auto">
              <a:xfrm>
                <a:off x="1277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925"/>
              <p:cNvSpPr>
                <a:spLocks/>
              </p:cNvSpPr>
              <p:nvPr/>
            </p:nvSpPr>
            <p:spPr bwMode="auto">
              <a:xfrm>
                <a:off x="1275" y="2795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926"/>
              <p:cNvSpPr>
                <a:spLocks/>
              </p:cNvSpPr>
              <p:nvPr/>
            </p:nvSpPr>
            <p:spPr bwMode="auto">
              <a:xfrm>
                <a:off x="1268" y="2790"/>
                <a:ext cx="9" cy="17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2 h 7"/>
                  <a:gd name="T4" fmla="*/ 3 w 4"/>
                  <a:gd name="T5" fmla="*/ 1 h 7"/>
                  <a:gd name="T6" fmla="*/ 3 w 4"/>
                  <a:gd name="T7" fmla="*/ 1 h 7"/>
                  <a:gd name="T8" fmla="*/ 3 w 4"/>
                  <a:gd name="T9" fmla="*/ 1 h 7"/>
                  <a:gd name="T10" fmla="*/ 2 w 4"/>
                  <a:gd name="T11" fmla="*/ 1 h 7"/>
                  <a:gd name="T12" fmla="*/ 2 w 4"/>
                  <a:gd name="T13" fmla="*/ 2 h 7"/>
                  <a:gd name="T14" fmla="*/ 2 w 4"/>
                  <a:gd name="T15" fmla="*/ 1 h 7"/>
                  <a:gd name="T16" fmla="*/ 2 w 4"/>
                  <a:gd name="T17" fmla="*/ 3 h 7"/>
                  <a:gd name="T18" fmla="*/ 2 w 4"/>
                  <a:gd name="T19" fmla="*/ 2 h 7"/>
                  <a:gd name="T20" fmla="*/ 2 w 4"/>
                  <a:gd name="T21" fmla="*/ 2 h 7"/>
                  <a:gd name="T22" fmla="*/ 2 w 4"/>
                  <a:gd name="T23" fmla="*/ 2 h 7"/>
                  <a:gd name="T24" fmla="*/ 2 w 4"/>
                  <a:gd name="T25" fmla="*/ 1 h 7"/>
                  <a:gd name="T26" fmla="*/ 1 w 4"/>
                  <a:gd name="T27" fmla="*/ 1 h 7"/>
                  <a:gd name="T28" fmla="*/ 1 w 4"/>
                  <a:gd name="T29" fmla="*/ 1 h 7"/>
                  <a:gd name="T30" fmla="*/ 1 w 4"/>
                  <a:gd name="T31" fmla="*/ 1 h 7"/>
                  <a:gd name="T32" fmla="*/ 1 w 4"/>
                  <a:gd name="T33" fmla="*/ 1 h 7"/>
                  <a:gd name="T34" fmla="*/ 1 w 4"/>
                  <a:gd name="T35" fmla="*/ 2 h 7"/>
                  <a:gd name="T36" fmla="*/ 1 w 4"/>
                  <a:gd name="T37" fmla="*/ 2 h 7"/>
                  <a:gd name="T38" fmla="*/ 1 w 4"/>
                  <a:gd name="T39" fmla="*/ 1 h 7"/>
                  <a:gd name="T40" fmla="*/ 0 w 4"/>
                  <a:gd name="T41" fmla="*/ 2 h 7"/>
                  <a:gd name="T42" fmla="*/ 0 w 4"/>
                  <a:gd name="T43" fmla="*/ 1 h 7"/>
                  <a:gd name="T44" fmla="*/ 0 w 4"/>
                  <a:gd name="T45" fmla="*/ 3 h 7"/>
                  <a:gd name="T46" fmla="*/ 1 w 4"/>
                  <a:gd name="T47" fmla="*/ 3 h 7"/>
                  <a:gd name="T48" fmla="*/ 1 w 4"/>
                  <a:gd name="T49" fmla="*/ 1 h 7"/>
                  <a:gd name="T50" fmla="*/ 1 w 4"/>
                  <a:gd name="T51" fmla="*/ 3 h 7"/>
                  <a:gd name="T52" fmla="*/ 1 w 4"/>
                  <a:gd name="T53" fmla="*/ 2 h 7"/>
                  <a:gd name="T54" fmla="*/ 1 w 4"/>
                  <a:gd name="T55" fmla="*/ 3 h 7"/>
                  <a:gd name="T56" fmla="*/ 1 w 4"/>
                  <a:gd name="T57" fmla="*/ 2 h 7"/>
                  <a:gd name="T58" fmla="*/ 1 w 4"/>
                  <a:gd name="T59" fmla="*/ 3 h 7"/>
                  <a:gd name="T60" fmla="*/ 1 w 4"/>
                  <a:gd name="T61" fmla="*/ 2 h 7"/>
                  <a:gd name="T62" fmla="*/ 1 w 4"/>
                  <a:gd name="T63" fmla="*/ 3 h 7"/>
                  <a:gd name="T64" fmla="*/ 3 w 4"/>
                  <a:gd name="T65" fmla="*/ 3 h 7"/>
                  <a:gd name="T66" fmla="*/ 3 w 4"/>
                  <a:gd name="T67" fmla="*/ 2 h 7"/>
                  <a:gd name="T68" fmla="*/ 3 w 4"/>
                  <a:gd name="T69" fmla="*/ 2 h 7"/>
                  <a:gd name="T70" fmla="*/ 3 w 4"/>
                  <a:gd name="T71" fmla="*/ 2 h 7"/>
                  <a:gd name="T72" fmla="*/ 3 w 4"/>
                  <a:gd name="T73" fmla="*/ 3 h 7"/>
                  <a:gd name="T74" fmla="*/ 3 w 4"/>
                  <a:gd name="T75" fmla="*/ 3 h 7"/>
                  <a:gd name="T76" fmla="*/ 3 w 4"/>
                  <a:gd name="T77" fmla="*/ 3 h 7"/>
                  <a:gd name="T78" fmla="*/ 3 w 4"/>
                  <a:gd name="T79" fmla="*/ 3 h 7"/>
                  <a:gd name="T80" fmla="*/ 3 w 4"/>
                  <a:gd name="T81" fmla="*/ 1 h 7"/>
                  <a:gd name="T82" fmla="*/ 3 w 4"/>
                  <a:gd name="T83" fmla="*/ 0 h 7"/>
                  <a:gd name="T84" fmla="*/ 3 w 4"/>
                  <a:gd name="T8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2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Freeform 1927"/>
              <p:cNvSpPr>
                <a:spLocks/>
              </p:cNvSpPr>
              <p:nvPr/>
            </p:nvSpPr>
            <p:spPr bwMode="auto">
              <a:xfrm>
                <a:off x="1275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928"/>
              <p:cNvSpPr>
                <a:spLocks/>
              </p:cNvSpPr>
              <p:nvPr/>
            </p:nvSpPr>
            <p:spPr bwMode="auto">
              <a:xfrm>
                <a:off x="127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Rectangle 1929"/>
              <p:cNvSpPr>
                <a:spLocks noChangeArrowheads="1"/>
              </p:cNvSpPr>
              <p:nvPr/>
            </p:nvSpPr>
            <p:spPr bwMode="auto">
              <a:xfrm>
                <a:off x="1275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930"/>
              <p:cNvSpPr>
                <a:spLocks/>
              </p:cNvSpPr>
              <p:nvPr/>
            </p:nvSpPr>
            <p:spPr bwMode="auto">
              <a:xfrm>
                <a:off x="1275" y="27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Freeform 1931"/>
              <p:cNvSpPr>
                <a:spLocks/>
              </p:cNvSpPr>
              <p:nvPr/>
            </p:nvSpPr>
            <p:spPr bwMode="auto">
              <a:xfrm>
                <a:off x="127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932"/>
              <p:cNvSpPr>
                <a:spLocks/>
              </p:cNvSpPr>
              <p:nvPr/>
            </p:nvSpPr>
            <p:spPr bwMode="auto">
              <a:xfrm>
                <a:off x="1273" y="28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933"/>
              <p:cNvSpPr>
                <a:spLocks/>
              </p:cNvSpPr>
              <p:nvPr/>
            </p:nvSpPr>
            <p:spPr bwMode="auto">
              <a:xfrm>
                <a:off x="1270" y="2788"/>
                <a:ext cx="12" cy="14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5 h 6"/>
                  <a:gd name="T4" fmla="*/ 5 w 5"/>
                  <a:gd name="T5" fmla="*/ 6 h 6"/>
                  <a:gd name="T6" fmla="*/ 5 w 5"/>
                  <a:gd name="T7" fmla="*/ 5 h 6"/>
                  <a:gd name="T8" fmla="*/ 5 w 5"/>
                  <a:gd name="T9" fmla="*/ 3 h 6"/>
                  <a:gd name="T10" fmla="*/ 4 w 5"/>
                  <a:gd name="T11" fmla="*/ 2 h 6"/>
                  <a:gd name="T12" fmla="*/ 4 w 5"/>
                  <a:gd name="T13" fmla="*/ 3 h 6"/>
                  <a:gd name="T14" fmla="*/ 3 w 5"/>
                  <a:gd name="T15" fmla="*/ 3 h 6"/>
                  <a:gd name="T16" fmla="*/ 3 w 5"/>
                  <a:gd name="T17" fmla="*/ 3 h 6"/>
                  <a:gd name="T18" fmla="*/ 3 w 5"/>
                  <a:gd name="T19" fmla="*/ 4 h 6"/>
                  <a:gd name="T20" fmla="*/ 3 w 5"/>
                  <a:gd name="T21" fmla="*/ 4 h 6"/>
                  <a:gd name="T22" fmla="*/ 2 w 5"/>
                  <a:gd name="T23" fmla="*/ 4 h 6"/>
                  <a:gd name="T24" fmla="*/ 2 w 5"/>
                  <a:gd name="T25" fmla="*/ 4 h 6"/>
                  <a:gd name="T26" fmla="*/ 2 w 5"/>
                  <a:gd name="T27" fmla="*/ 3 h 6"/>
                  <a:gd name="T28" fmla="*/ 1 w 5"/>
                  <a:gd name="T29" fmla="*/ 4 h 6"/>
                  <a:gd name="T30" fmla="*/ 1 w 5"/>
                  <a:gd name="T31" fmla="*/ 4 h 6"/>
                  <a:gd name="T32" fmla="*/ 1 w 5"/>
                  <a:gd name="T33" fmla="*/ 3 h 6"/>
                  <a:gd name="T34" fmla="*/ 1 w 5"/>
                  <a:gd name="T35" fmla="*/ 4 h 6"/>
                  <a:gd name="T36" fmla="*/ 0 w 5"/>
                  <a:gd name="T37" fmla="*/ 3 h 6"/>
                  <a:gd name="T38" fmla="*/ 0 w 5"/>
                  <a:gd name="T39" fmla="*/ 4 h 6"/>
                  <a:gd name="T40" fmla="*/ 0 w 5"/>
                  <a:gd name="T41" fmla="*/ 3 h 6"/>
                  <a:gd name="T42" fmla="*/ 0 w 5"/>
                  <a:gd name="T43" fmla="*/ 5 h 6"/>
                  <a:gd name="T44" fmla="*/ 0 w 5"/>
                  <a:gd name="T45" fmla="*/ 5 h 6"/>
                  <a:gd name="T46" fmla="*/ 1 w 5"/>
                  <a:gd name="T47" fmla="*/ 5 h 6"/>
                  <a:gd name="T48" fmla="*/ 1 w 5"/>
                  <a:gd name="T49" fmla="*/ 5 h 6"/>
                  <a:gd name="T50" fmla="*/ 1 w 5"/>
                  <a:gd name="T51" fmla="*/ 5 h 6"/>
                  <a:gd name="T52" fmla="*/ 2 w 5"/>
                  <a:gd name="T53" fmla="*/ 5 h 6"/>
                  <a:gd name="T54" fmla="*/ 2 w 5"/>
                  <a:gd name="T55" fmla="*/ 5 h 6"/>
                  <a:gd name="T56" fmla="*/ 2 w 5"/>
                  <a:gd name="T57" fmla="*/ 5 h 6"/>
                  <a:gd name="T58" fmla="*/ 2 w 5"/>
                  <a:gd name="T59" fmla="*/ 5 h 6"/>
                  <a:gd name="T60" fmla="*/ 2 w 5"/>
                  <a:gd name="T61" fmla="*/ 5 h 6"/>
                  <a:gd name="T62" fmla="*/ 2 w 5"/>
                  <a:gd name="T63" fmla="*/ 5 h 6"/>
                  <a:gd name="T64" fmla="*/ 3 w 5"/>
                  <a:gd name="T65" fmla="*/ 6 h 6"/>
                  <a:gd name="T66" fmla="*/ 3 w 5"/>
                  <a:gd name="T67" fmla="*/ 5 h 6"/>
                  <a:gd name="T68" fmla="*/ 3 w 5"/>
                  <a:gd name="T69" fmla="*/ 4 h 6"/>
                  <a:gd name="T70" fmla="*/ 4 w 5"/>
                  <a:gd name="T71" fmla="*/ 4 h 6"/>
                  <a:gd name="T72" fmla="*/ 4 w 5"/>
                  <a:gd name="T73" fmla="*/ 4 h 6"/>
                  <a:gd name="T74" fmla="*/ 5 w 5"/>
                  <a:gd name="T75" fmla="*/ 4 h 6"/>
                  <a:gd name="T76" fmla="*/ 5 w 5"/>
                  <a:gd name="T77" fmla="*/ 3 h 6"/>
                  <a:gd name="T78" fmla="*/ 5 w 5"/>
                  <a:gd name="T7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6"/>
                    </a:cubicBezTo>
                    <a:cubicBezTo>
                      <a:pt x="5" y="6"/>
                      <a:pt x="5" y="4"/>
                      <a:pt x="5" y="5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0"/>
                      <a:pt x="5" y="5"/>
                      <a:pt x="5" y="4"/>
                    </a:cubicBezTo>
                    <a:cubicBezTo>
                      <a:pt x="5" y="1"/>
                      <a:pt x="5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5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4"/>
                      <a:pt x="5" y="6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934"/>
              <p:cNvSpPr>
                <a:spLocks/>
              </p:cNvSpPr>
              <p:nvPr/>
            </p:nvSpPr>
            <p:spPr bwMode="auto">
              <a:xfrm>
                <a:off x="1280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935"/>
              <p:cNvSpPr>
                <a:spLocks/>
              </p:cNvSpPr>
              <p:nvPr/>
            </p:nvSpPr>
            <p:spPr bwMode="auto">
              <a:xfrm>
                <a:off x="128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936"/>
              <p:cNvSpPr>
                <a:spLocks/>
              </p:cNvSpPr>
              <p:nvPr/>
            </p:nvSpPr>
            <p:spPr bwMode="auto">
              <a:xfrm>
                <a:off x="1282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Rectangle 1937"/>
              <p:cNvSpPr>
                <a:spLocks noChangeArrowheads="1"/>
              </p:cNvSpPr>
              <p:nvPr/>
            </p:nvSpPr>
            <p:spPr bwMode="auto">
              <a:xfrm>
                <a:off x="1282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Freeform 1938"/>
              <p:cNvSpPr>
                <a:spLocks/>
              </p:cNvSpPr>
              <p:nvPr/>
            </p:nvSpPr>
            <p:spPr bwMode="auto">
              <a:xfrm>
                <a:off x="1273" y="279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0 w 4"/>
                  <a:gd name="T5" fmla="*/ 2 h 4"/>
                  <a:gd name="T6" fmla="*/ 0 w 4"/>
                  <a:gd name="T7" fmla="*/ 3 h 4"/>
                  <a:gd name="T8" fmla="*/ 2 w 4"/>
                  <a:gd name="T9" fmla="*/ 2 h 4"/>
                  <a:gd name="T10" fmla="*/ 2 w 4"/>
                  <a:gd name="T11" fmla="*/ 3 h 4"/>
                  <a:gd name="T12" fmla="*/ 2 w 4"/>
                  <a:gd name="T13" fmla="*/ 2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2 h 4"/>
                  <a:gd name="T42" fmla="*/ 3 w 4"/>
                  <a:gd name="T43" fmla="*/ 1 h 4"/>
                  <a:gd name="T44" fmla="*/ 3 w 4"/>
                  <a:gd name="T45" fmla="*/ 0 h 4"/>
                  <a:gd name="T46" fmla="*/ 3 w 4"/>
                  <a:gd name="T47" fmla="*/ 0 h 4"/>
                  <a:gd name="T48" fmla="*/ 3 w 4"/>
                  <a:gd name="T49" fmla="*/ 1 h 4"/>
                  <a:gd name="T50" fmla="*/ 3 w 4"/>
                  <a:gd name="T51" fmla="*/ 1 h 4"/>
                  <a:gd name="T52" fmla="*/ 3 w 4"/>
                  <a:gd name="T53" fmla="*/ 2 h 4"/>
                  <a:gd name="T54" fmla="*/ 2 w 4"/>
                  <a:gd name="T55" fmla="*/ 2 h 4"/>
                  <a:gd name="T56" fmla="*/ 3 w 4"/>
                  <a:gd name="T57" fmla="*/ 1 h 4"/>
                  <a:gd name="T58" fmla="*/ 3 w 4"/>
                  <a:gd name="T59" fmla="*/ 2 h 4"/>
                  <a:gd name="T60" fmla="*/ 2 w 4"/>
                  <a:gd name="T61" fmla="*/ 1 h 4"/>
                  <a:gd name="T62" fmla="*/ 2 w 4"/>
                  <a:gd name="T63" fmla="*/ 2 h 4"/>
                  <a:gd name="T64" fmla="*/ 2 w 4"/>
                  <a:gd name="T65" fmla="*/ 2 h 4"/>
                  <a:gd name="T66" fmla="*/ 2 w 4"/>
                  <a:gd name="T67" fmla="*/ 1 h 4"/>
                  <a:gd name="T68" fmla="*/ 2 w 4"/>
                  <a:gd name="T69" fmla="*/ 2 h 4"/>
                  <a:gd name="T70" fmla="*/ 1 w 4"/>
                  <a:gd name="T71" fmla="*/ 1 h 4"/>
                  <a:gd name="T72" fmla="*/ 1 w 4"/>
                  <a:gd name="T73" fmla="*/ 2 h 4"/>
                  <a:gd name="T74" fmla="*/ 1 w 4"/>
                  <a:gd name="T75" fmla="*/ 2 h 4"/>
                  <a:gd name="T76" fmla="*/ 1 w 4"/>
                  <a:gd name="T77" fmla="*/ 2 h 4"/>
                  <a:gd name="T78" fmla="*/ 1 w 4"/>
                  <a:gd name="T79" fmla="*/ 3 h 4"/>
                  <a:gd name="T80" fmla="*/ 1 w 4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1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939"/>
              <p:cNvSpPr>
                <a:spLocks/>
              </p:cNvSpPr>
              <p:nvPr/>
            </p:nvSpPr>
            <p:spPr bwMode="auto">
              <a:xfrm>
                <a:off x="1273" y="280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940"/>
              <p:cNvSpPr>
                <a:spLocks/>
              </p:cNvSpPr>
              <p:nvPr/>
            </p:nvSpPr>
            <p:spPr bwMode="auto">
              <a:xfrm>
                <a:off x="1263" y="2790"/>
                <a:ext cx="10" cy="12"/>
              </a:xfrm>
              <a:custGeom>
                <a:avLst/>
                <a:gdLst>
                  <a:gd name="T0" fmla="*/ 2 w 4"/>
                  <a:gd name="T1" fmla="*/ 3 h 5"/>
                  <a:gd name="T2" fmla="*/ 1 w 4"/>
                  <a:gd name="T3" fmla="*/ 3 h 5"/>
                  <a:gd name="T4" fmla="*/ 2 w 4"/>
                  <a:gd name="T5" fmla="*/ 5 h 5"/>
                  <a:gd name="T6" fmla="*/ 3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3 w 4"/>
                  <a:gd name="T17" fmla="*/ 4 h 5"/>
                  <a:gd name="T18" fmla="*/ 4 w 4"/>
                  <a:gd name="T19" fmla="*/ 4 h 5"/>
                  <a:gd name="T20" fmla="*/ 3 w 4"/>
                  <a:gd name="T21" fmla="*/ 4 h 5"/>
                  <a:gd name="T22" fmla="*/ 3 w 4"/>
                  <a:gd name="T23" fmla="*/ 3 h 5"/>
                  <a:gd name="T24" fmla="*/ 3 w 4"/>
                  <a:gd name="T25" fmla="*/ 3 h 5"/>
                  <a:gd name="T26" fmla="*/ 3 w 4"/>
                  <a:gd name="T27" fmla="*/ 3 h 5"/>
                  <a:gd name="T28" fmla="*/ 2 w 4"/>
                  <a:gd name="T29" fmla="*/ 4 h 5"/>
                  <a:gd name="T30" fmla="*/ 3 w 4"/>
                  <a:gd name="T31" fmla="*/ 3 h 5"/>
                  <a:gd name="T32" fmla="*/ 2 w 4"/>
                  <a:gd name="T33" fmla="*/ 2 h 5"/>
                  <a:gd name="T34" fmla="*/ 1 w 4"/>
                  <a:gd name="T35" fmla="*/ 1 h 5"/>
                  <a:gd name="T36" fmla="*/ 2 w 4"/>
                  <a:gd name="T37" fmla="*/ 1 h 5"/>
                  <a:gd name="T38" fmla="*/ 2 w 4"/>
                  <a:gd name="T39" fmla="*/ 1 h 5"/>
                  <a:gd name="T40" fmla="*/ 1 w 4"/>
                  <a:gd name="T41" fmla="*/ 0 h 5"/>
                  <a:gd name="T42" fmla="*/ 2 w 4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Rectangle 1941"/>
              <p:cNvSpPr>
                <a:spLocks noChangeArrowheads="1"/>
              </p:cNvSpPr>
              <p:nvPr/>
            </p:nvSpPr>
            <p:spPr bwMode="auto">
              <a:xfrm>
                <a:off x="1266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Rectangle 1942"/>
              <p:cNvSpPr>
                <a:spLocks noChangeArrowheads="1"/>
              </p:cNvSpPr>
              <p:nvPr/>
            </p:nvSpPr>
            <p:spPr bwMode="auto">
              <a:xfrm>
                <a:off x="1299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943"/>
              <p:cNvSpPr>
                <a:spLocks/>
              </p:cNvSpPr>
              <p:nvPr/>
            </p:nvSpPr>
            <p:spPr bwMode="auto">
              <a:xfrm>
                <a:off x="1299" y="2762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0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944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945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Freeform 1946"/>
              <p:cNvSpPr>
                <a:spLocks/>
              </p:cNvSpPr>
              <p:nvPr/>
            </p:nvSpPr>
            <p:spPr bwMode="auto">
              <a:xfrm>
                <a:off x="1299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947"/>
              <p:cNvSpPr>
                <a:spLocks/>
              </p:cNvSpPr>
              <p:nvPr/>
            </p:nvSpPr>
            <p:spPr bwMode="auto">
              <a:xfrm>
                <a:off x="1296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948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949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Freeform 1950"/>
              <p:cNvSpPr>
                <a:spLocks/>
              </p:cNvSpPr>
              <p:nvPr/>
            </p:nvSpPr>
            <p:spPr bwMode="auto">
              <a:xfrm>
                <a:off x="1296" y="27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951"/>
              <p:cNvSpPr>
                <a:spLocks/>
              </p:cNvSpPr>
              <p:nvPr/>
            </p:nvSpPr>
            <p:spPr bwMode="auto">
              <a:xfrm>
                <a:off x="1296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952"/>
              <p:cNvSpPr>
                <a:spLocks/>
              </p:cNvSpPr>
              <p:nvPr/>
            </p:nvSpPr>
            <p:spPr bwMode="auto">
              <a:xfrm>
                <a:off x="1296" y="2757"/>
                <a:ext cx="0" cy="7"/>
              </a:xfrm>
              <a:custGeom>
                <a:avLst/>
                <a:gdLst>
                  <a:gd name="T0" fmla="*/ 3 h 3"/>
                  <a:gd name="T1" fmla="*/ 2 h 3"/>
                  <a:gd name="T2" fmla="*/ 3 h 3"/>
                  <a:gd name="T3" fmla="*/ 2 h 3"/>
                  <a:gd name="T4" fmla="*/ 3 h 3"/>
                  <a:gd name="T5" fmla="*/ 2 h 3"/>
                  <a:gd name="T6" fmla="*/ 3 h 3"/>
                  <a:gd name="T7" fmla="*/ 2 h 3"/>
                  <a:gd name="T8" fmla="*/ 2 h 3"/>
                  <a:gd name="T9" fmla="*/ 1 h 3"/>
                  <a:gd name="T10" fmla="*/ 1 h 3"/>
                  <a:gd name="T11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953"/>
              <p:cNvSpPr>
                <a:spLocks/>
              </p:cNvSpPr>
              <p:nvPr/>
            </p:nvSpPr>
            <p:spPr bwMode="auto">
              <a:xfrm>
                <a:off x="1296" y="275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954"/>
              <p:cNvSpPr>
                <a:spLocks/>
              </p:cNvSpPr>
              <p:nvPr/>
            </p:nvSpPr>
            <p:spPr bwMode="auto">
              <a:xfrm>
                <a:off x="1294" y="2757"/>
                <a:ext cx="0" cy="7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2 h 3"/>
                  <a:gd name="T4" fmla="*/ 3 h 3"/>
                  <a:gd name="T5" fmla="*/ 1 h 3"/>
                  <a:gd name="T6" fmla="*/ 2 h 3"/>
                  <a:gd name="T7" fmla="*/ 2 h 3"/>
                  <a:gd name="T8" fmla="*/ 2 h 3"/>
                  <a:gd name="T9" fmla="*/ 2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955"/>
              <p:cNvSpPr>
                <a:spLocks/>
              </p:cNvSpPr>
              <p:nvPr/>
            </p:nvSpPr>
            <p:spPr bwMode="auto">
              <a:xfrm>
                <a:off x="1294" y="276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956"/>
              <p:cNvSpPr>
                <a:spLocks/>
              </p:cNvSpPr>
              <p:nvPr/>
            </p:nvSpPr>
            <p:spPr bwMode="auto">
              <a:xfrm>
                <a:off x="1294" y="27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Rectangle 1957"/>
              <p:cNvSpPr>
                <a:spLocks noChangeArrowheads="1"/>
              </p:cNvSpPr>
              <p:nvPr/>
            </p:nvSpPr>
            <p:spPr bwMode="auto">
              <a:xfrm>
                <a:off x="1294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958"/>
              <p:cNvSpPr>
                <a:spLocks/>
              </p:cNvSpPr>
              <p:nvPr/>
            </p:nvSpPr>
            <p:spPr bwMode="auto">
              <a:xfrm>
                <a:off x="1287" y="275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0 w 3"/>
                  <a:gd name="T5" fmla="*/ 2 h 3"/>
                  <a:gd name="T6" fmla="*/ 0 w 3"/>
                  <a:gd name="T7" fmla="*/ 3 h 3"/>
                  <a:gd name="T8" fmla="*/ 0 w 3"/>
                  <a:gd name="T9" fmla="*/ 2 h 3"/>
                  <a:gd name="T10" fmla="*/ 0 w 3"/>
                  <a:gd name="T11" fmla="*/ 3 h 3"/>
                  <a:gd name="T12" fmla="*/ 0 w 3"/>
                  <a:gd name="T13" fmla="*/ 2 h 3"/>
                  <a:gd name="T14" fmla="*/ 1 w 3"/>
                  <a:gd name="T15" fmla="*/ 2 h 3"/>
                  <a:gd name="T16" fmla="*/ 2 w 3"/>
                  <a:gd name="T17" fmla="*/ 2 h 3"/>
                  <a:gd name="T18" fmla="*/ 2 w 3"/>
                  <a:gd name="T19" fmla="*/ 1 h 3"/>
                  <a:gd name="T20" fmla="*/ 2 w 3"/>
                  <a:gd name="T21" fmla="*/ 2 h 3"/>
                  <a:gd name="T22" fmla="*/ 2 w 3"/>
                  <a:gd name="T23" fmla="*/ 2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3 w 3"/>
                  <a:gd name="T35" fmla="*/ 0 h 3"/>
                  <a:gd name="T36" fmla="*/ 2 w 3"/>
                  <a:gd name="T37" fmla="*/ 2 h 3"/>
                  <a:gd name="T38" fmla="*/ 2 w 3"/>
                  <a:gd name="T39" fmla="*/ 1 h 3"/>
                  <a:gd name="T40" fmla="*/ 1 w 3"/>
                  <a:gd name="T41" fmla="*/ 0 h 3"/>
                  <a:gd name="T42" fmla="*/ 1 w 3"/>
                  <a:gd name="T43" fmla="*/ 2 h 3"/>
                  <a:gd name="T44" fmla="*/ 1 w 3"/>
                  <a:gd name="T45" fmla="*/ 1 h 3"/>
                  <a:gd name="T46" fmla="*/ 1 w 3"/>
                  <a:gd name="T47" fmla="*/ 2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0 h 3"/>
                  <a:gd name="T54" fmla="*/ 1 w 3"/>
                  <a:gd name="T55" fmla="*/ 1 h 3"/>
                  <a:gd name="T56" fmla="*/ 1 w 3"/>
                  <a:gd name="T57" fmla="*/ 2 h 3"/>
                  <a:gd name="T58" fmla="*/ 1 w 3"/>
                  <a:gd name="T59" fmla="*/ 1 h 3"/>
                  <a:gd name="T60" fmla="*/ 0 w 3"/>
                  <a:gd name="T61" fmla="*/ 1 h 3"/>
                  <a:gd name="T62" fmla="*/ 0 w 3"/>
                  <a:gd name="T63" fmla="*/ 2 h 3"/>
                  <a:gd name="T64" fmla="*/ 0 w 3"/>
                  <a:gd name="T65" fmla="*/ 2 h 3"/>
                  <a:gd name="T66" fmla="*/ 0 w 3"/>
                  <a:gd name="T67" fmla="*/ 0 h 3"/>
                  <a:gd name="T68" fmla="*/ 0 w 3"/>
                  <a:gd name="T69" fmla="*/ 0 h 3"/>
                  <a:gd name="T70" fmla="*/ 0 w 3"/>
                  <a:gd name="T71" fmla="*/ 1 h 3"/>
                  <a:gd name="T72" fmla="*/ 0 w 3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0"/>
                    </a:cubicBez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Rectangle 1959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960"/>
              <p:cNvSpPr>
                <a:spLocks/>
              </p:cNvSpPr>
              <p:nvPr/>
            </p:nvSpPr>
            <p:spPr bwMode="auto">
              <a:xfrm>
                <a:off x="1287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Rectangle 1961"/>
              <p:cNvSpPr>
                <a:spLocks noChangeArrowheads="1"/>
              </p:cNvSpPr>
              <p:nvPr/>
            </p:nvSpPr>
            <p:spPr bwMode="auto">
              <a:xfrm>
                <a:off x="1287" y="2764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Freeform 1962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963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Rectangle 1964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965"/>
              <p:cNvSpPr>
                <a:spLocks/>
              </p:cNvSpPr>
              <p:nvPr/>
            </p:nvSpPr>
            <p:spPr bwMode="auto">
              <a:xfrm>
                <a:off x="1282" y="2759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2 h 3"/>
                  <a:gd name="T10" fmla="*/ 1 w 2"/>
                  <a:gd name="T11" fmla="*/ 3 h 3"/>
                  <a:gd name="T12" fmla="*/ 1 w 2"/>
                  <a:gd name="T13" fmla="*/ 1 h 3"/>
                  <a:gd name="T14" fmla="*/ 1 w 2"/>
                  <a:gd name="T15" fmla="*/ 3 h 3"/>
                  <a:gd name="T16" fmla="*/ 1 w 2"/>
                  <a:gd name="T17" fmla="*/ 3 h 3"/>
                  <a:gd name="T18" fmla="*/ 1 w 2"/>
                  <a:gd name="T19" fmla="*/ 2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1 h 3"/>
                  <a:gd name="T26" fmla="*/ 1 w 2"/>
                  <a:gd name="T27" fmla="*/ 0 h 3"/>
                  <a:gd name="T28" fmla="*/ 1 w 2"/>
                  <a:gd name="T29" fmla="*/ 1 h 3"/>
                  <a:gd name="T30" fmla="*/ 1 w 2"/>
                  <a:gd name="T31" fmla="*/ 0 h 3"/>
                  <a:gd name="T32" fmla="*/ 1 w 2"/>
                  <a:gd name="T33" fmla="*/ 1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1 w 2"/>
                  <a:gd name="T43" fmla="*/ 0 h 3"/>
                  <a:gd name="T44" fmla="*/ 1 w 2"/>
                  <a:gd name="T45" fmla="*/ 1 h 3"/>
                  <a:gd name="T46" fmla="*/ 1 w 2"/>
                  <a:gd name="T47" fmla="*/ 0 h 3"/>
                  <a:gd name="T48" fmla="*/ 1 w 2"/>
                  <a:gd name="T49" fmla="*/ 2 h 3"/>
                  <a:gd name="T50" fmla="*/ 1 w 2"/>
                  <a:gd name="T51" fmla="*/ 1 h 3"/>
                  <a:gd name="T52" fmla="*/ 0 w 2"/>
                  <a:gd name="T53" fmla="*/ 1 h 3"/>
                  <a:gd name="T54" fmla="*/ 0 w 2"/>
                  <a:gd name="T55" fmla="*/ 1 h 3"/>
                  <a:gd name="T56" fmla="*/ 0 w 2"/>
                  <a:gd name="T57" fmla="*/ 1 h 3"/>
                  <a:gd name="T58" fmla="*/ 0 w 2"/>
                  <a:gd name="T59" fmla="*/ 1 h 3"/>
                  <a:gd name="T60" fmla="*/ 0 w 2"/>
                  <a:gd name="T61" fmla="*/ 2 h 3"/>
                  <a:gd name="T62" fmla="*/ 0 w 2"/>
                  <a:gd name="T63" fmla="*/ 1 h 3"/>
                  <a:gd name="T64" fmla="*/ 0 w 2"/>
                  <a:gd name="T65" fmla="*/ 2 h 3"/>
                  <a:gd name="T66" fmla="*/ 0 w 2"/>
                  <a:gd name="T67" fmla="*/ 2 h 3"/>
                  <a:gd name="T68" fmla="*/ 0 w 2"/>
                  <a:gd name="T6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966"/>
              <p:cNvSpPr>
                <a:spLocks/>
              </p:cNvSpPr>
              <p:nvPr/>
            </p:nvSpPr>
            <p:spPr bwMode="auto">
              <a:xfrm>
                <a:off x="1285" y="275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967"/>
              <p:cNvSpPr>
                <a:spLocks/>
              </p:cNvSpPr>
              <p:nvPr/>
            </p:nvSpPr>
            <p:spPr bwMode="auto">
              <a:xfrm>
                <a:off x="1277" y="2757"/>
                <a:ext cx="5" cy="12"/>
              </a:xfrm>
              <a:custGeom>
                <a:avLst/>
                <a:gdLst>
                  <a:gd name="T0" fmla="*/ 1 w 2"/>
                  <a:gd name="T1" fmla="*/ 2 h 5"/>
                  <a:gd name="T2" fmla="*/ 2 w 2"/>
                  <a:gd name="T3" fmla="*/ 2 h 5"/>
                  <a:gd name="T4" fmla="*/ 1 w 2"/>
                  <a:gd name="T5" fmla="*/ 3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4 h 5"/>
                  <a:gd name="T22" fmla="*/ 0 w 2"/>
                  <a:gd name="T23" fmla="*/ 4 h 5"/>
                  <a:gd name="T24" fmla="*/ 1 w 2"/>
                  <a:gd name="T25" fmla="*/ 3 h 5"/>
                  <a:gd name="T26" fmla="*/ 1 w 2"/>
                  <a:gd name="T27" fmla="*/ 3 h 5"/>
                  <a:gd name="T28" fmla="*/ 0 w 2"/>
                  <a:gd name="T29" fmla="*/ 4 h 5"/>
                  <a:gd name="T30" fmla="*/ 1 w 2"/>
                  <a:gd name="T31" fmla="*/ 4 h 5"/>
                  <a:gd name="T32" fmla="*/ 1 w 2"/>
                  <a:gd name="T33" fmla="*/ 4 h 5"/>
                  <a:gd name="T34" fmla="*/ 1 w 2"/>
                  <a:gd name="T35" fmla="*/ 3 h 5"/>
                  <a:gd name="T36" fmla="*/ 2 w 2"/>
                  <a:gd name="T37" fmla="*/ 2 h 5"/>
                  <a:gd name="T38" fmla="*/ 2 w 2"/>
                  <a:gd name="T39" fmla="*/ 3 h 5"/>
                  <a:gd name="T40" fmla="*/ 2 w 2"/>
                  <a:gd name="T41" fmla="*/ 1 h 5"/>
                  <a:gd name="T42" fmla="*/ 2 w 2"/>
                  <a:gd name="T43" fmla="*/ 1 h 5"/>
                  <a:gd name="T44" fmla="*/ 2 w 2"/>
                  <a:gd name="T45" fmla="*/ 1 h 5"/>
                  <a:gd name="T46" fmla="*/ 1 w 2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Rectangle 1968"/>
              <p:cNvSpPr>
                <a:spLocks noChangeArrowheads="1"/>
              </p:cNvSpPr>
              <p:nvPr/>
            </p:nvSpPr>
            <p:spPr bwMode="auto">
              <a:xfrm>
                <a:off x="1282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969"/>
              <p:cNvSpPr>
                <a:spLocks/>
              </p:cNvSpPr>
              <p:nvPr/>
            </p:nvSpPr>
            <p:spPr bwMode="auto">
              <a:xfrm>
                <a:off x="1280" y="27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970"/>
              <p:cNvSpPr>
                <a:spLocks noChangeArrowheads="1"/>
              </p:cNvSpPr>
              <p:nvPr/>
            </p:nvSpPr>
            <p:spPr bwMode="auto">
              <a:xfrm>
                <a:off x="1280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971"/>
              <p:cNvSpPr>
                <a:spLocks/>
              </p:cNvSpPr>
              <p:nvPr/>
            </p:nvSpPr>
            <p:spPr bwMode="auto">
              <a:xfrm>
                <a:off x="1277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972"/>
              <p:cNvSpPr>
                <a:spLocks/>
              </p:cNvSpPr>
              <p:nvPr/>
            </p:nvSpPr>
            <p:spPr bwMode="auto">
              <a:xfrm>
                <a:off x="1275" y="2757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2 h 5"/>
                  <a:gd name="T4" fmla="*/ 1 w 3"/>
                  <a:gd name="T5" fmla="*/ 2 h 5"/>
                  <a:gd name="T6" fmla="*/ 1 w 3"/>
                  <a:gd name="T7" fmla="*/ 1 h 5"/>
                  <a:gd name="T8" fmla="*/ 1 w 3"/>
                  <a:gd name="T9" fmla="*/ 2 h 5"/>
                  <a:gd name="T10" fmla="*/ 0 w 3"/>
                  <a:gd name="T11" fmla="*/ 2 h 5"/>
                  <a:gd name="T12" fmla="*/ 0 w 3"/>
                  <a:gd name="T13" fmla="*/ 2 h 5"/>
                  <a:gd name="T14" fmla="*/ 0 w 3"/>
                  <a:gd name="T15" fmla="*/ 4 h 5"/>
                  <a:gd name="T16" fmla="*/ 0 w 3"/>
                  <a:gd name="T17" fmla="*/ 4 h 5"/>
                  <a:gd name="T18" fmla="*/ 0 w 3"/>
                  <a:gd name="T19" fmla="*/ 4 h 5"/>
                  <a:gd name="T20" fmla="*/ 0 w 3"/>
                  <a:gd name="T21" fmla="*/ 3 h 5"/>
                  <a:gd name="T22" fmla="*/ 0 w 3"/>
                  <a:gd name="T23" fmla="*/ 5 h 5"/>
                  <a:gd name="T24" fmla="*/ 1 w 3"/>
                  <a:gd name="T25" fmla="*/ 3 h 5"/>
                  <a:gd name="T26" fmla="*/ 1 w 3"/>
                  <a:gd name="T27" fmla="*/ 3 h 5"/>
                  <a:gd name="T28" fmla="*/ 1 w 3"/>
                  <a:gd name="T29" fmla="*/ 4 h 5"/>
                  <a:gd name="T30" fmla="*/ 1 w 3"/>
                  <a:gd name="T31" fmla="*/ 4 h 5"/>
                  <a:gd name="T32" fmla="*/ 1 w 3"/>
                  <a:gd name="T33" fmla="*/ 4 h 5"/>
                  <a:gd name="T34" fmla="*/ 1 w 3"/>
                  <a:gd name="T35" fmla="*/ 4 h 5"/>
                  <a:gd name="T36" fmla="*/ 1 w 3"/>
                  <a:gd name="T37" fmla="*/ 5 h 5"/>
                  <a:gd name="T38" fmla="*/ 1 w 3"/>
                  <a:gd name="T39" fmla="*/ 4 h 5"/>
                  <a:gd name="T40" fmla="*/ 1 w 3"/>
                  <a:gd name="T41" fmla="*/ 5 h 5"/>
                  <a:gd name="T42" fmla="*/ 2 w 3"/>
                  <a:gd name="T43" fmla="*/ 3 h 5"/>
                  <a:gd name="T44" fmla="*/ 2 w 3"/>
                  <a:gd name="T45" fmla="*/ 3 h 5"/>
                  <a:gd name="T46" fmla="*/ 2 w 3"/>
                  <a:gd name="T47" fmla="*/ 5 h 5"/>
                  <a:gd name="T48" fmla="*/ 2 w 3"/>
                  <a:gd name="T49" fmla="*/ 4 h 5"/>
                  <a:gd name="T50" fmla="*/ 2 w 3"/>
                  <a:gd name="T51" fmla="*/ 5 h 5"/>
                  <a:gd name="T52" fmla="*/ 2 w 3"/>
                  <a:gd name="T53" fmla="*/ 4 h 5"/>
                  <a:gd name="T54" fmla="*/ 2 w 3"/>
                  <a:gd name="T55" fmla="*/ 4 h 5"/>
                  <a:gd name="T56" fmla="*/ 3 w 3"/>
                  <a:gd name="T57" fmla="*/ 2 h 5"/>
                  <a:gd name="T58" fmla="*/ 2 w 3"/>
                  <a:gd name="T59" fmla="*/ 3 h 5"/>
                  <a:gd name="T60" fmla="*/ 1 w 3"/>
                  <a:gd name="T61" fmla="*/ 3 h 5"/>
                  <a:gd name="T62" fmla="*/ 2 w 3"/>
                  <a:gd name="T63" fmla="*/ 2 h 5"/>
                  <a:gd name="T64" fmla="*/ 1 w 3"/>
                  <a:gd name="T65" fmla="*/ 3 h 5"/>
                  <a:gd name="T66" fmla="*/ 1 w 3"/>
                  <a:gd name="T67" fmla="*/ 2 h 5"/>
                  <a:gd name="T68" fmla="*/ 1 w 3"/>
                  <a:gd name="T69" fmla="*/ 3 h 5"/>
                  <a:gd name="T70" fmla="*/ 1 w 3"/>
                  <a:gd name="T71" fmla="*/ 2 h 5"/>
                  <a:gd name="T72" fmla="*/ 0 w 3"/>
                  <a:gd name="T73" fmla="*/ 4 h 5"/>
                  <a:gd name="T74" fmla="*/ 0 w 3"/>
                  <a:gd name="T75" fmla="*/ 3 h 5"/>
                  <a:gd name="T76" fmla="*/ 1 w 3"/>
                  <a:gd name="T77" fmla="*/ 3 h 5"/>
                  <a:gd name="T78" fmla="*/ 1 w 3"/>
                  <a:gd name="T79" fmla="*/ 2 h 5"/>
                  <a:gd name="T80" fmla="*/ 1 w 3"/>
                  <a:gd name="T81" fmla="*/ 4 h 5"/>
                  <a:gd name="T82" fmla="*/ 1 w 3"/>
                  <a:gd name="T83" fmla="*/ 4 h 5"/>
                  <a:gd name="T84" fmla="*/ 1 w 3"/>
                  <a:gd name="T85" fmla="*/ 3 h 5"/>
                  <a:gd name="T86" fmla="*/ 1 w 3"/>
                  <a:gd name="T87" fmla="*/ 4 h 5"/>
                  <a:gd name="T88" fmla="*/ 1 w 3"/>
                  <a:gd name="T89" fmla="*/ 2 h 5"/>
                  <a:gd name="T90" fmla="*/ 1 w 3"/>
                  <a:gd name="T91" fmla="*/ 1 h 5"/>
                  <a:gd name="T92" fmla="*/ 1 w 3"/>
                  <a:gd name="T9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Freeform 1973"/>
              <p:cNvSpPr>
                <a:spLocks/>
              </p:cNvSpPr>
              <p:nvPr/>
            </p:nvSpPr>
            <p:spPr bwMode="auto">
              <a:xfrm>
                <a:off x="1277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974"/>
              <p:cNvSpPr>
                <a:spLocks/>
              </p:cNvSpPr>
              <p:nvPr/>
            </p:nvSpPr>
            <p:spPr bwMode="auto">
              <a:xfrm>
                <a:off x="1280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Rectangle 1975"/>
              <p:cNvSpPr>
                <a:spLocks noChangeArrowheads="1"/>
              </p:cNvSpPr>
              <p:nvPr/>
            </p:nvSpPr>
            <p:spPr bwMode="auto">
              <a:xfrm>
                <a:off x="1277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Rectangle 1976"/>
              <p:cNvSpPr>
                <a:spLocks noChangeArrowheads="1"/>
              </p:cNvSpPr>
              <p:nvPr/>
            </p:nvSpPr>
            <p:spPr bwMode="auto">
              <a:xfrm>
                <a:off x="1277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977"/>
              <p:cNvSpPr>
                <a:spLocks/>
              </p:cNvSpPr>
              <p:nvPr/>
            </p:nvSpPr>
            <p:spPr bwMode="auto">
              <a:xfrm>
                <a:off x="1282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978"/>
              <p:cNvSpPr>
                <a:spLocks/>
              </p:cNvSpPr>
              <p:nvPr/>
            </p:nvSpPr>
            <p:spPr bwMode="auto">
              <a:xfrm>
                <a:off x="1285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979"/>
              <p:cNvSpPr>
                <a:spLocks/>
              </p:cNvSpPr>
              <p:nvPr/>
            </p:nvSpPr>
            <p:spPr bwMode="auto">
              <a:xfrm>
                <a:off x="1280" y="2757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4 w 6"/>
                  <a:gd name="T3" fmla="*/ 5 h 7"/>
                  <a:gd name="T4" fmla="*/ 4 w 6"/>
                  <a:gd name="T5" fmla="*/ 5 h 7"/>
                  <a:gd name="T6" fmla="*/ 5 w 6"/>
                  <a:gd name="T7" fmla="*/ 5 h 7"/>
                  <a:gd name="T8" fmla="*/ 5 w 6"/>
                  <a:gd name="T9" fmla="*/ 3 h 7"/>
                  <a:gd name="T10" fmla="*/ 5 w 6"/>
                  <a:gd name="T11" fmla="*/ 3 h 7"/>
                  <a:gd name="T12" fmla="*/ 4 w 6"/>
                  <a:gd name="T13" fmla="*/ 4 h 7"/>
                  <a:gd name="T14" fmla="*/ 4 w 6"/>
                  <a:gd name="T15" fmla="*/ 3 h 7"/>
                  <a:gd name="T16" fmla="*/ 4 w 6"/>
                  <a:gd name="T17" fmla="*/ 4 h 7"/>
                  <a:gd name="T18" fmla="*/ 3 w 6"/>
                  <a:gd name="T19" fmla="*/ 4 h 7"/>
                  <a:gd name="T20" fmla="*/ 3 w 6"/>
                  <a:gd name="T21" fmla="*/ 5 h 7"/>
                  <a:gd name="T22" fmla="*/ 3 w 6"/>
                  <a:gd name="T23" fmla="*/ 3 h 7"/>
                  <a:gd name="T24" fmla="*/ 3 w 6"/>
                  <a:gd name="T25" fmla="*/ 3 h 7"/>
                  <a:gd name="T26" fmla="*/ 3 w 6"/>
                  <a:gd name="T27" fmla="*/ 3 h 7"/>
                  <a:gd name="T28" fmla="*/ 2 w 6"/>
                  <a:gd name="T29" fmla="*/ 4 h 7"/>
                  <a:gd name="T30" fmla="*/ 2 w 6"/>
                  <a:gd name="T31" fmla="*/ 5 h 7"/>
                  <a:gd name="T32" fmla="*/ 2 w 6"/>
                  <a:gd name="T33" fmla="*/ 3 h 7"/>
                  <a:gd name="T34" fmla="*/ 2 w 6"/>
                  <a:gd name="T35" fmla="*/ 3 h 7"/>
                  <a:gd name="T36" fmla="*/ 1 w 6"/>
                  <a:gd name="T37" fmla="*/ 3 h 7"/>
                  <a:gd name="T38" fmla="*/ 0 w 6"/>
                  <a:gd name="T39" fmla="*/ 5 h 7"/>
                  <a:gd name="T40" fmla="*/ 1 w 6"/>
                  <a:gd name="T41" fmla="*/ 5 h 7"/>
                  <a:gd name="T42" fmla="*/ 1 w 6"/>
                  <a:gd name="T43" fmla="*/ 4 h 7"/>
                  <a:gd name="T44" fmla="*/ 1 w 6"/>
                  <a:gd name="T45" fmla="*/ 5 h 7"/>
                  <a:gd name="T46" fmla="*/ 1 w 6"/>
                  <a:gd name="T47" fmla="*/ 5 h 7"/>
                  <a:gd name="T48" fmla="*/ 2 w 6"/>
                  <a:gd name="T49" fmla="*/ 5 h 7"/>
                  <a:gd name="T50" fmla="*/ 2 w 6"/>
                  <a:gd name="T51" fmla="*/ 4 h 7"/>
                  <a:gd name="T52" fmla="*/ 2 w 6"/>
                  <a:gd name="T53" fmla="*/ 5 h 7"/>
                  <a:gd name="T54" fmla="*/ 2 w 6"/>
                  <a:gd name="T55" fmla="*/ 5 h 7"/>
                  <a:gd name="T56" fmla="*/ 2 w 6"/>
                  <a:gd name="T57" fmla="*/ 6 h 7"/>
                  <a:gd name="T58" fmla="*/ 2 w 6"/>
                  <a:gd name="T59" fmla="*/ 6 h 7"/>
                  <a:gd name="T60" fmla="*/ 3 w 6"/>
                  <a:gd name="T61" fmla="*/ 4 h 7"/>
                  <a:gd name="T62" fmla="*/ 3 w 6"/>
                  <a:gd name="T63" fmla="*/ 5 h 7"/>
                  <a:gd name="T64" fmla="*/ 3 w 6"/>
                  <a:gd name="T65" fmla="*/ 5 h 7"/>
                  <a:gd name="T66" fmla="*/ 4 w 6"/>
                  <a:gd name="T67" fmla="*/ 5 h 7"/>
                  <a:gd name="T68" fmla="*/ 4 w 6"/>
                  <a:gd name="T69" fmla="*/ 5 h 7"/>
                  <a:gd name="T70" fmla="*/ 4 w 6"/>
                  <a:gd name="T71" fmla="*/ 3 h 7"/>
                  <a:gd name="T72" fmla="*/ 5 w 6"/>
                  <a:gd name="T73" fmla="*/ 4 h 7"/>
                  <a:gd name="T74" fmla="*/ 5 w 6"/>
                  <a:gd name="T75" fmla="*/ 5 h 7"/>
                  <a:gd name="T76" fmla="*/ 5 w 6"/>
                  <a:gd name="T77" fmla="*/ 4 h 7"/>
                  <a:gd name="T78" fmla="*/ 5 w 6"/>
                  <a:gd name="T79" fmla="*/ 3 h 7"/>
                  <a:gd name="T80" fmla="*/ 5 w 6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7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4"/>
                      <a:pt x="4" y="3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4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980"/>
              <p:cNvSpPr>
                <a:spLocks/>
              </p:cNvSpPr>
              <p:nvPr/>
            </p:nvSpPr>
            <p:spPr bwMode="auto">
              <a:xfrm>
                <a:off x="1289" y="276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981"/>
              <p:cNvSpPr>
                <a:spLocks/>
              </p:cNvSpPr>
              <p:nvPr/>
            </p:nvSpPr>
            <p:spPr bwMode="auto">
              <a:xfrm>
                <a:off x="1289" y="27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982"/>
              <p:cNvSpPr>
                <a:spLocks/>
              </p:cNvSpPr>
              <p:nvPr/>
            </p:nvSpPr>
            <p:spPr bwMode="auto">
              <a:xfrm>
                <a:off x="1292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Rectangle 1983"/>
              <p:cNvSpPr>
                <a:spLocks noChangeArrowheads="1"/>
              </p:cNvSpPr>
              <p:nvPr/>
            </p:nvSpPr>
            <p:spPr bwMode="auto">
              <a:xfrm>
                <a:off x="1292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Freeform 1984"/>
              <p:cNvSpPr>
                <a:spLocks/>
              </p:cNvSpPr>
              <p:nvPr/>
            </p:nvSpPr>
            <p:spPr bwMode="auto">
              <a:xfrm>
                <a:off x="1282" y="2762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3 h 4"/>
                  <a:gd name="T8" fmla="*/ 2 w 3"/>
                  <a:gd name="T9" fmla="*/ 3 h 4"/>
                  <a:gd name="T10" fmla="*/ 1 w 3"/>
                  <a:gd name="T11" fmla="*/ 3 h 4"/>
                  <a:gd name="T12" fmla="*/ 2 w 3"/>
                  <a:gd name="T13" fmla="*/ 2 h 4"/>
                  <a:gd name="T14" fmla="*/ 2 w 3"/>
                  <a:gd name="T15" fmla="*/ 3 h 4"/>
                  <a:gd name="T16" fmla="*/ 2 w 3"/>
                  <a:gd name="T17" fmla="*/ 3 h 4"/>
                  <a:gd name="T18" fmla="*/ 2 w 3"/>
                  <a:gd name="T19" fmla="*/ 3 h 4"/>
                  <a:gd name="T20" fmla="*/ 2 w 3"/>
                  <a:gd name="T21" fmla="*/ 3 h 4"/>
                  <a:gd name="T22" fmla="*/ 2 w 3"/>
                  <a:gd name="T23" fmla="*/ 3 h 4"/>
                  <a:gd name="T24" fmla="*/ 3 w 3"/>
                  <a:gd name="T25" fmla="*/ 3 h 4"/>
                  <a:gd name="T26" fmla="*/ 3 w 3"/>
                  <a:gd name="T27" fmla="*/ 3 h 4"/>
                  <a:gd name="T28" fmla="*/ 3 w 3"/>
                  <a:gd name="T29" fmla="*/ 2 h 4"/>
                  <a:gd name="T30" fmla="*/ 3 w 3"/>
                  <a:gd name="T31" fmla="*/ 3 h 4"/>
                  <a:gd name="T32" fmla="*/ 3 w 3"/>
                  <a:gd name="T33" fmla="*/ 2 h 4"/>
                  <a:gd name="T34" fmla="*/ 3 w 3"/>
                  <a:gd name="T35" fmla="*/ 2 h 4"/>
                  <a:gd name="T36" fmla="*/ 3 w 3"/>
                  <a:gd name="T37" fmla="*/ 2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1 h 4"/>
                  <a:gd name="T44" fmla="*/ 3 w 3"/>
                  <a:gd name="T45" fmla="*/ 1 h 4"/>
                  <a:gd name="T46" fmla="*/ 3 w 3"/>
                  <a:gd name="T47" fmla="*/ 1 h 4"/>
                  <a:gd name="T48" fmla="*/ 3 w 3"/>
                  <a:gd name="T49" fmla="*/ 1 h 4"/>
                  <a:gd name="T50" fmla="*/ 3 w 3"/>
                  <a:gd name="T51" fmla="*/ 1 h 4"/>
                  <a:gd name="T52" fmla="*/ 2 w 3"/>
                  <a:gd name="T53" fmla="*/ 2 h 4"/>
                  <a:gd name="T54" fmla="*/ 2 w 3"/>
                  <a:gd name="T55" fmla="*/ 2 h 4"/>
                  <a:gd name="T56" fmla="*/ 3 w 3"/>
                  <a:gd name="T57" fmla="*/ 2 h 4"/>
                  <a:gd name="T58" fmla="*/ 2 w 3"/>
                  <a:gd name="T59" fmla="*/ 2 h 4"/>
                  <a:gd name="T60" fmla="*/ 3 w 3"/>
                  <a:gd name="T61" fmla="*/ 1 h 4"/>
                  <a:gd name="T62" fmla="*/ 2 w 3"/>
                  <a:gd name="T63" fmla="*/ 2 h 4"/>
                  <a:gd name="T64" fmla="*/ 2 w 3"/>
                  <a:gd name="T65" fmla="*/ 2 h 4"/>
                  <a:gd name="T66" fmla="*/ 2 w 3"/>
                  <a:gd name="T67" fmla="*/ 1 h 4"/>
                  <a:gd name="T68" fmla="*/ 2 w 3"/>
                  <a:gd name="T69" fmla="*/ 2 h 4"/>
                  <a:gd name="T70" fmla="*/ 1 w 3"/>
                  <a:gd name="T71" fmla="*/ 1 h 4"/>
                  <a:gd name="T72" fmla="*/ 1 w 3"/>
                  <a:gd name="T73" fmla="*/ 2 h 4"/>
                  <a:gd name="T74" fmla="*/ 1 w 3"/>
                  <a:gd name="T75" fmla="*/ 2 h 4"/>
                  <a:gd name="T76" fmla="*/ 1 w 3"/>
                  <a:gd name="T77" fmla="*/ 2 h 4"/>
                  <a:gd name="T78" fmla="*/ 1 w 3"/>
                  <a:gd name="T79" fmla="*/ 3 h 4"/>
                  <a:gd name="T80" fmla="*/ 1 w 3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Freeform 1985"/>
              <p:cNvSpPr>
                <a:spLocks/>
              </p:cNvSpPr>
              <p:nvPr/>
            </p:nvSpPr>
            <p:spPr bwMode="auto">
              <a:xfrm>
                <a:off x="1282" y="27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986"/>
              <p:cNvSpPr>
                <a:spLocks/>
              </p:cNvSpPr>
              <p:nvPr/>
            </p:nvSpPr>
            <p:spPr bwMode="auto">
              <a:xfrm>
                <a:off x="1277" y="2752"/>
                <a:ext cx="10" cy="19"/>
              </a:xfrm>
              <a:custGeom>
                <a:avLst/>
                <a:gdLst>
                  <a:gd name="T0" fmla="*/ 1 w 4"/>
                  <a:gd name="T1" fmla="*/ 6 h 8"/>
                  <a:gd name="T2" fmla="*/ 1 w 4"/>
                  <a:gd name="T3" fmla="*/ 7 h 8"/>
                  <a:gd name="T4" fmla="*/ 1 w 4"/>
                  <a:gd name="T5" fmla="*/ 7 h 8"/>
                  <a:gd name="T6" fmla="*/ 2 w 4"/>
                  <a:gd name="T7" fmla="*/ 6 h 8"/>
                  <a:gd name="T8" fmla="*/ 2 w 4"/>
                  <a:gd name="T9" fmla="*/ 7 h 8"/>
                  <a:gd name="T10" fmla="*/ 2 w 4"/>
                  <a:gd name="T11" fmla="*/ 6 h 8"/>
                  <a:gd name="T12" fmla="*/ 2 w 4"/>
                  <a:gd name="T13" fmla="*/ 7 h 8"/>
                  <a:gd name="T14" fmla="*/ 2 w 4"/>
                  <a:gd name="T15" fmla="*/ 6 h 8"/>
                  <a:gd name="T16" fmla="*/ 2 w 4"/>
                  <a:gd name="T17" fmla="*/ 6 h 8"/>
                  <a:gd name="T18" fmla="*/ 2 w 4"/>
                  <a:gd name="T19" fmla="*/ 6 h 8"/>
                  <a:gd name="T20" fmla="*/ 1 w 4"/>
                  <a:gd name="T21" fmla="*/ 7 h 8"/>
                  <a:gd name="T22" fmla="*/ 2 w 4"/>
                  <a:gd name="T23" fmla="*/ 6 h 8"/>
                  <a:gd name="T24" fmla="*/ 2 w 4"/>
                  <a:gd name="T25" fmla="*/ 5 h 8"/>
                  <a:gd name="T26" fmla="*/ 1 w 4"/>
                  <a:gd name="T27" fmla="*/ 6 h 8"/>
                  <a:gd name="T28" fmla="*/ 1 w 4"/>
                  <a:gd name="T29" fmla="*/ 6 h 8"/>
                  <a:gd name="T30" fmla="*/ 1 w 4"/>
                  <a:gd name="T31" fmla="*/ 5 h 8"/>
                  <a:gd name="T32" fmla="*/ 1 w 4"/>
                  <a:gd name="T33" fmla="*/ 6 h 8"/>
                  <a:gd name="T34" fmla="*/ 1 w 4"/>
                  <a:gd name="T35" fmla="*/ 7 h 8"/>
                  <a:gd name="T36" fmla="*/ 4 w 4"/>
                  <a:gd name="T37" fmla="*/ 5 h 8"/>
                  <a:gd name="T38" fmla="*/ 2 w 4"/>
                  <a:gd name="T39" fmla="*/ 2 h 8"/>
                  <a:gd name="T40" fmla="*/ 2 w 4"/>
                  <a:gd name="T41" fmla="*/ 3 h 8"/>
                  <a:gd name="T42" fmla="*/ 2 w 4"/>
                  <a:gd name="T43" fmla="*/ 3 h 8"/>
                  <a:gd name="T44" fmla="*/ 2 w 4"/>
                  <a:gd name="T45" fmla="*/ 1 h 8"/>
                  <a:gd name="T46" fmla="*/ 3 w 4"/>
                  <a:gd name="T47" fmla="*/ 2 h 8"/>
                  <a:gd name="T48" fmla="*/ 4 w 4"/>
                  <a:gd name="T49" fmla="*/ 6 h 8"/>
                  <a:gd name="T50" fmla="*/ 1 w 4"/>
                  <a:gd name="T51" fmla="*/ 7 h 8"/>
                  <a:gd name="T52" fmla="*/ 1 w 4"/>
                  <a:gd name="T5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" h="8"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8"/>
                      <a:pt x="4" y="5"/>
                    </a:cubicBezTo>
                    <a:cubicBezTo>
                      <a:pt x="3" y="1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3"/>
                      <a:pt x="4" y="0"/>
                      <a:pt x="4" y="6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Rectangle 1987"/>
              <p:cNvSpPr>
                <a:spLocks noChangeArrowheads="1"/>
              </p:cNvSpPr>
              <p:nvPr/>
            </p:nvSpPr>
            <p:spPr bwMode="auto">
              <a:xfrm>
                <a:off x="1280" y="276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988"/>
              <p:cNvSpPr>
                <a:spLocks/>
              </p:cNvSpPr>
              <p:nvPr/>
            </p:nvSpPr>
            <p:spPr bwMode="auto">
              <a:xfrm>
                <a:off x="1301" y="274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989"/>
              <p:cNvSpPr>
                <a:spLocks/>
              </p:cNvSpPr>
              <p:nvPr/>
            </p:nvSpPr>
            <p:spPr bwMode="auto">
              <a:xfrm>
                <a:off x="1301" y="2735"/>
                <a:ext cx="0" cy="8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2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990"/>
              <p:cNvSpPr>
                <a:spLocks/>
              </p:cNvSpPr>
              <p:nvPr/>
            </p:nvSpPr>
            <p:spPr bwMode="auto">
              <a:xfrm>
                <a:off x="1301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991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Freeform 1992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993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994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995"/>
              <p:cNvSpPr>
                <a:spLocks/>
              </p:cNvSpPr>
              <p:nvPr/>
            </p:nvSpPr>
            <p:spPr bwMode="auto">
              <a:xfrm>
                <a:off x="1299" y="2740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Freeform 1996"/>
              <p:cNvSpPr>
                <a:spLocks/>
              </p:cNvSpPr>
              <p:nvPr/>
            </p:nvSpPr>
            <p:spPr bwMode="auto">
              <a:xfrm>
                <a:off x="1299" y="273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997"/>
              <p:cNvSpPr>
                <a:spLocks/>
              </p:cNvSpPr>
              <p:nvPr/>
            </p:nvSpPr>
            <p:spPr bwMode="auto">
              <a:xfrm>
                <a:off x="1299" y="273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998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Rectangle 1999"/>
              <p:cNvSpPr>
                <a:spLocks noChangeArrowheads="1"/>
              </p:cNvSpPr>
              <p:nvPr/>
            </p:nvSpPr>
            <p:spPr bwMode="auto">
              <a:xfrm>
                <a:off x="1299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2000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2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2001"/>
              <p:cNvSpPr>
                <a:spLocks/>
              </p:cNvSpPr>
              <p:nvPr/>
            </p:nvSpPr>
            <p:spPr bwMode="auto">
              <a:xfrm>
                <a:off x="1296" y="273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2002"/>
              <p:cNvSpPr>
                <a:spLocks/>
              </p:cNvSpPr>
              <p:nvPr/>
            </p:nvSpPr>
            <p:spPr bwMode="auto">
              <a:xfrm>
                <a:off x="1296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Rectangle 2003"/>
              <p:cNvSpPr>
                <a:spLocks noChangeArrowheads="1"/>
              </p:cNvSpPr>
              <p:nvPr/>
            </p:nvSpPr>
            <p:spPr bwMode="auto">
              <a:xfrm>
                <a:off x="1296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2004"/>
              <p:cNvSpPr>
                <a:spLocks/>
              </p:cNvSpPr>
              <p:nvPr/>
            </p:nvSpPr>
            <p:spPr bwMode="auto">
              <a:xfrm>
                <a:off x="1287" y="2731"/>
                <a:ext cx="9" cy="9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0 w 4"/>
                  <a:gd name="T7" fmla="*/ 3 h 4"/>
                  <a:gd name="T8" fmla="*/ 1 w 4"/>
                  <a:gd name="T9" fmla="*/ 2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3 h 4"/>
                  <a:gd name="T22" fmla="*/ 3 w 4"/>
                  <a:gd name="T23" fmla="*/ 3 h 4"/>
                  <a:gd name="T24" fmla="*/ 3 w 4"/>
                  <a:gd name="T25" fmla="*/ 3 h 4"/>
                  <a:gd name="T26" fmla="*/ 4 w 4"/>
                  <a:gd name="T27" fmla="*/ 2 h 4"/>
                  <a:gd name="T28" fmla="*/ 3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1 h 4"/>
                  <a:gd name="T42" fmla="*/ 2 w 4"/>
                  <a:gd name="T43" fmla="*/ 2 h 4"/>
                  <a:gd name="T44" fmla="*/ 2 w 4"/>
                  <a:gd name="T45" fmla="*/ 2 h 4"/>
                  <a:gd name="T46" fmla="*/ 2 w 4"/>
                  <a:gd name="T47" fmla="*/ 2 h 4"/>
                  <a:gd name="T48" fmla="*/ 2 w 4"/>
                  <a:gd name="T49" fmla="*/ 2 h 4"/>
                  <a:gd name="T50" fmla="*/ 2 w 4"/>
                  <a:gd name="T51" fmla="*/ 3 h 4"/>
                  <a:gd name="T52" fmla="*/ 2 w 4"/>
                  <a:gd name="T53" fmla="*/ 1 h 4"/>
                  <a:gd name="T54" fmla="*/ 2 w 4"/>
                  <a:gd name="T55" fmla="*/ 2 h 4"/>
                  <a:gd name="T56" fmla="*/ 2 w 4"/>
                  <a:gd name="T57" fmla="*/ 2 h 4"/>
                  <a:gd name="T58" fmla="*/ 2 w 4"/>
                  <a:gd name="T59" fmla="*/ 1 h 4"/>
                  <a:gd name="T60" fmla="*/ 1 w 4"/>
                  <a:gd name="T61" fmla="*/ 2 h 4"/>
                  <a:gd name="T62" fmla="*/ 1 w 4"/>
                  <a:gd name="T63" fmla="*/ 2 h 4"/>
                  <a:gd name="T64" fmla="*/ 1 w 4"/>
                  <a:gd name="T65" fmla="*/ 2 h 4"/>
                  <a:gd name="T66" fmla="*/ 2 w 4"/>
                  <a:gd name="T67" fmla="*/ 1 h 4"/>
                  <a:gd name="T68" fmla="*/ 2 w 4"/>
                  <a:gd name="T69" fmla="*/ 0 h 4"/>
                  <a:gd name="T70" fmla="*/ 1 w 4"/>
                  <a:gd name="T71" fmla="*/ 2 h 4"/>
                  <a:gd name="T72" fmla="*/ 1 w 4"/>
                  <a:gd name="T7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3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Rectangle 2005"/>
              <p:cNvSpPr>
                <a:spLocks noChangeArrowheads="1"/>
              </p:cNvSpPr>
              <p:nvPr/>
            </p:nvSpPr>
            <p:spPr bwMode="auto">
              <a:xfrm>
                <a:off x="129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2006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Rectangle 2007"/>
              <p:cNvSpPr>
                <a:spLocks noChangeArrowheads="1"/>
              </p:cNvSpPr>
              <p:nvPr/>
            </p:nvSpPr>
            <p:spPr bwMode="auto">
              <a:xfrm>
                <a:off x="1289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Freeform 2008"/>
              <p:cNvSpPr>
                <a:spLocks/>
              </p:cNvSpPr>
              <p:nvPr/>
            </p:nvSpPr>
            <p:spPr bwMode="auto">
              <a:xfrm>
                <a:off x="1292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2009"/>
              <p:cNvSpPr>
                <a:spLocks/>
              </p:cNvSpPr>
              <p:nvPr/>
            </p:nvSpPr>
            <p:spPr bwMode="auto">
              <a:xfrm>
                <a:off x="1294" y="2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Rectangle 2010"/>
              <p:cNvSpPr>
                <a:spLocks noChangeArrowheads="1"/>
              </p:cNvSpPr>
              <p:nvPr/>
            </p:nvSpPr>
            <p:spPr bwMode="auto">
              <a:xfrm>
                <a:off x="1289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2011"/>
              <p:cNvSpPr>
                <a:spLocks/>
              </p:cNvSpPr>
              <p:nvPr/>
            </p:nvSpPr>
            <p:spPr bwMode="auto">
              <a:xfrm>
                <a:off x="1282" y="2731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1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3 w 3"/>
                  <a:gd name="T13" fmla="*/ 1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2 h 3"/>
                  <a:gd name="T20" fmla="*/ 3 w 3"/>
                  <a:gd name="T21" fmla="*/ 2 h 3"/>
                  <a:gd name="T22" fmla="*/ 3 w 3"/>
                  <a:gd name="T23" fmla="*/ 1 h 3"/>
                  <a:gd name="T24" fmla="*/ 3 w 3"/>
                  <a:gd name="T25" fmla="*/ 1 h 3"/>
                  <a:gd name="T26" fmla="*/ 3 w 3"/>
                  <a:gd name="T27" fmla="*/ 1 h 3"/>
                  <a:gd name="T28" fmla="*/ 3 w 3"/>
                  <a:gd name="T29" fmla="*/ 1 h 3"/>
                  <a:gd name="T30" fmla="*/ 3 w 3"/>
                  <a:gd name="T31" fmla="*/ 0 h 3"/>
                  <a:gd name="T32" fmla="*/ 3 w 3"/>
                  <a:gd name="T33" fmla="*/ 1 h 3"/>
                  <a:gd name="T34" fmla="*/ 3 w 3"/>
                  <a:gd name="T35" fmla="*/ 1 h 3"/>
                  <a:gd name="T36" fmla="*/ 2 w 3"/>
                  <a:gd name="T37" fmla="*/ 1 h 3"/>
                  <a:gd name="T38" fmla="*/ 3 w 3"/>
                  <a:gd name="T39" fmla="*/ 1 h 3"/>
                  <a:gd name="T40" fmla="*/ 2 w 3"/>
                  <a:gd name="T41" fmla="*/ 1 h 3"/>
                  <a:gd name="T42" fmla="*/ 2 w 3"/>
                  <a:gd name="T43" fmla="*/ 0 h 3"/>
                  <a:gd name="T44" fmla="*/ 2 w 3"/>
                  <a:gd name="T45" fmla="*/ 1 h 3"/>
                  <a:gd name="T46" fmla="*/ 2 w 3"/>
                  <a:gd name="T47" fmla="*/ 0 h 3"/>
                  <a:gd name="T48" fmla="*/ 2 w 3"/>
                  <a:gd name="T49" fmla="*/ 2 h 3"/>
                  <a:gd name="T50" fmla="*/ 2 w 3"/>
                  <a:gd name="T51" fmla="*/ 0 h 3"/>
                  <a:gd name="T52" fmla="*/ 2 w 3"/>
                  <a:gd name="T53" fmla="*/ 1 h 3"/>
                  <a:gd name="T54" fmla="*/ 2 w 3"/>
                  <a:gd name="T55" fmla="*/ 0 h 3"/>
                  <a:gd name="T56" fmla="*/ 1 w 3"/>
                  <a:gd name="T57" fmla="*/ 1 h 3"/>
                  <a:gd name="T58" fmla="*/ 1 w 3"/>
                  <a:gd name="T59" fmla="*/ 1 h 3"/>
                  <a:gd name="T60" fmla="*/ 1 w 3"/>
                  <a:gd name="T61" fmla="*/ 1 h 3"/>
                  <a:gd name="T62" fmla="*/ 1 w 3"/>
                  <a:gd name="T63" fmla="*/ 1 h 3"/>
                  <a:gd name="T64" fmla="*/ 1 w 3"/>
                  <a:gd name="T65" fmla="*/ 2 h 3"/>
                  <a:gd name="T66" fmla="*/ 1 w 3"/>
                  <a:gd name="T67" fmla="*/ 1 h 3"/>
                  <a:gd name="T68" fmla="*/ 1 w 3"/>
                  <a:gd name="T6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2012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2013"/>
              <p:cNvSpPr>
                <a:spLocks/>
              </p:cNvSpPr>
              <p:nvPr/>
            </p:nvSpPr>
            <p:spPr bwMode="auto">
              <a:xfrm>
                <a:off x="1280" y="272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1 h 3"/>
                  <a:gd name="T10" fmla="*/ 2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2 w 3"/>
                  <a:gd name="T19" fmla="*/ 1 h 3"/>
                  <a:gd name="T20" fmla="*/ 0 w 3"/>
                  <a:gd name="T21" fmla="*/ 3 h 3"/>
                  <a:gd name="T22" fmla="*/ 0 w 3"/>
                  <a:gd name="T23" fmla="*/ 3 h 3"/>
                  <a:gd name="T24" fmla="*/ 1 w 3"/>
                  <a:gd name="T25" fmla="*/ 2 h 3"/>
                  <a:gd name="T26" fmla="*/ 1 w 3"/>
                  <a:gd name="T27" fmla="*/ 2 h 3"/>
                  <a:gd name="T28" fmla="*/ 0 w 3"/>
                  <a:gd name="T29" fmla="*/ 3 h 3"/>
                  <a:gd name="T30" fmla="*/ 1 w 3"/>
                  <a:gd name="T31" fmla="*/ 3 h 3"/>
                  <a:gd name="T32" fmla="*/ 1 w 3"/>
                  <a:gd name="T33" fmla="*/ 3 h 3"/>
                  <a:gd name="T34" fmla="*/ 1 w 3"/>
                  <a:gd name="T35" fmla="*/ 3 h 3"/>
                  <a:gd name="T36" fmla="*/ 2 w 3"/>
                  <a:gd name="T37" fmla="*/ 2 h 3"/>
                  <a:gd name="T38" fmla="*/ 2 w 3"/>
                  <a:gd name="T39" fmla="*/ 2 h 3"/>
                  <a:gd name="T40" fmla="*/ 2 w 3"/>
                  <a:gd name="T41" fmla="*/ 1 h 3"/>
                  <a:gd name="T42" fmla="*/ 3 w 3"/>
                  <a:gd name="T43" fmla="*/ 1 h 3"/>
                  <a:gd name="T44" fmla="*/ 3 w 3"/>
                  <a:gd name="T45" fmla="*/ 1 h 3"/>
                  <a:gd name="T46" fmla="*/ 2 w 3"/>
                  <a:gd name="T4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0"/>
                      <a:pt x="2" y="1"/>
                      <a:pt x="3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Rectangle 2014"/>
              <p:cNvSpPr>
                <a:spLocks noChangeArrowheads="1"/>
              </p:cNvSpPr>
              <p:nvPr/>
            </p:nvSpPr>
            <p:spPr bwMode="auto">
              <a:xfrm>
                <a:off x="128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2015"/>
              <p:cNvSpPr>
                <a:spLocks/>
              </p:cNvSpPr>
              <p:nvPr/>
            </p:nvSpPr>
            <p:spPr bwMode="auto">
              <a:xfrm>
                <a:off x="1282" y="273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2016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2017"/>
              <p:cNvSpPr>
                <a:spLocks/>
              </p:cNvSpPr>
              <p:nvPr/>
            </p:nvSpPr>
            <p:spPr bwMode="auto">
              <a:xfrm>
                <a:off x="1275" y="273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0" y="4"/>
                      <a:pt x="2" y="1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3" y="1"/>
                      <a:pt x="1" y="3"/>
                      <a:pt x="2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2018"/>
              <p:cNvSpPr>
                <a:spLocks/>
              </p:cNvSpPr>
              <p:nvPr/>
            </p:nvSpPr>
            <p:spPr bwMode="auto">
              <a:xfrm>
                <a:off x="1277" y="2731"/>
                <a:ext cx="10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1 w 4"/>
                  <a:gd name="T5" fmla="*/ 2 h 4"/>
                  <a:gd name="T6" fmla="*/ 1 w 4"/>
                  <a:gd name="T7" fmla="*/ 3 h 4"/>
                  <a:gd name="T8" fmla="*/ 1 w 4"/>
                  <a:gd name="T9" fmla="*/ 2 h 4"/>
                  <a:gd name="T10" fmla="*/ 2 w 4"/>
                  <a:gd name="T11" fmla="*/ 2 h 4"/>
                  <a:gd name="T12" fmla="*/ 2 w 4"/>
                  <a:gd name="T13" fmla="*/ 2 h 4"/>
                  <a:gd name="T14" fmla="*/ 2 w 4"/>
                  <a:gd name="T15" fmla="*/ 3 h 4"/>
                  <a:gd name="T16" fmla="*/ 2 w 4"/>
                  <a:gd name="T17" fmla="*/ 1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2 w 4"/>
                  <a:gd name="T25" fmla="*/ 3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3 h 4"/>
                  <a:gd name="T32" fmla="*/ 3 w 4"/>
                  <a:gd name="T33" fmla="*/ 4 h 4"/>
                  <a:gd name="T34" fmla="*/ 3 w 4"/>
                  <a:gd name="T35" fmla="*/ 2 h 4"/>
                  <a:gd name="T36" fmla="*/ 4 w 4"/>
                  <a:gd name="T37" fmla="*/ 2 h 4"/>
                  <a:gd name="T38" fmla="*/ 3 w 4"/>
                  <a:gd name="T39" fmla="*/ 3 h 4"/>
                  <a:gd name="T40" fmla="*/ 4 w 4"/>
                  <a:gd name="T41" fmla="*/ 3 h 4"/>
                  <a:gd name="T42" fmla="*/ 3 w 4"/>
                  <a:gd name="T43" fmla="*/ 4 h 4"/>
                  <a:gd name="T44" fmla="*/ 4 w 4"/>
                  <a:gd name="T45" fmla="*/ 2 h 4"/>
                  <a:gd name="T46" fmla="*/ 4 w 4"/>
                  <a:gd name="T47" fmla="*/ 3 h 4"/>
                  <a:gd name="T48" fmla="*/ 4 w 4"/>
                  <a:gd name="T49" fmla="*/ 1 h 4"/>
                  <a:gd name="T50" fmla="*/ 4 w 4"/>
                  <a:gd name="T51" fmla="*/ 1 h 4"/>
                  <a:gd name="T52" fmla="*/ 3 w 4"/>
                  <a:gd name="T53" fmla="*/ 2 h 4"/>
                  <a:gd name="T54" fmla="*/ 3 w 4"/>
                  <a:gd name="T55" fmla="*/ 1 h 4"/>
                  <a:gd name="T56" fmla="*/ 3 w 4"/>
                  <a:gd name="T57" fmla="*/ 2 h 4"/>
                  <a:gd name="T58" fmla="*/ 3 w 4"/>
                  <a:gd name="T59" fmla="*/ 1 h 4"/>
                  <a:gd name="T60" fmla="*/ 3 w 4"/>
                  <a:gd name="T61" fmla="*/ 2 h 4"/>
                  <a:gd name="T62" fmla="*/ 3 w 4"/>
                  <a:gd name="T63" fmla="*/ 1 h 4"/>
                  <a:gd name="T64" fmla="*/ 2 w 4"/>
                  <a:gd name="T65" fmla="*/ 1 h 4"/>
                  <a:gd name="T66" fmla="*/ 2 w 4"/>
                  <a:gd name="T67" fmla="*/ 1 h 4"/>
                  <a:gd name="T68" fmla="*/ 1 w 4"/>
                  <a:gd name="T69" fmla="*/ 1 h 4"/>
                  <a:gd name="T70" fmla="*/ 1 w 4"/>
                  <a:gd name="T71" fmla="*/ 2 h 4"/>
                  <a:gd name="T72" fmla="*/ 2 w 4"/>
                  <a:gd name="T73" fmla="*/ 0 h 4"/>
                  <a:gd name="T74" fmla="*/ 1 w 4"/>
                  <a:gd name="T75" fmla="*/ 1 h 4"/>
                  <a:gd name="T76" fmla="*/ 1 w 4"/>
                  <a:gd name="T77" fmla="*/ 1 h 4"/>
                  <a:gd name="T78" fmla="*/ 1 w 4"/>
                  <a:gd name="T79" fmla="*/ 1 h 4"/>
                  <a:gd name="T80" fmla="*/ 1 w 4"/>
                  <a:gd name="T81" fmla="*/ 2 h 4"/>
                  <a:gd name="T82" fmla="*/ 1 w 4"/>
                  <a:gd name="T83" fmla="*/ 3 h 4"/>
                  <a:gd name="T84" fmla="*/ 1 w 4"/>
                  <a:gd name="T8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Freeform 2019"/>
              <p:cNvSpPr>
                <a:spLocks/>
              </p:cNvSpPr>
              <p:nvPr/>
            </p:nvSpPr>
            <p:spPr bwMode="auto">
              <a:xfrm>
                <a:off x="1282" y="27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2020"/>
              <p:cNvSpPr>
                <a:spLocks/>
              </p:cNvSpPr>
              <p:nvPr/>
            </p:nvSpPr>
            <p:spPr bwMode="auto">
              <a:xfrm>
                <a:off x="1287" y="2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Rectangle 2021"/>
              <p:cNvSpPr>
                <a:spLocks noChangeArrowheads="1"/>
              </p:cNvSpPr>
              <p:nvPr/>
            </p:nvSpPr>
            <p:spPr bwMode="auto">
              <a:xfrm>
                <a:off x="1280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Rectangle 2022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2023"/>
              <p:cNvSpPr>
                <a:spLocks/>
              </p:cNvSpPr>
              <p:nvPr/>
            </p:nvSpPr>
            <p:spPr bwMode="auto">
              <a:xfrm>
                <a:off x="1287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2024"/>
              <p:cNvSpPr>
                <a:spLocks/>
              </p:cNvSpPr>
              <p:nvPr/>
            </p:nvSpPr>
            <p:spPr bwMode="auto">
              <a:xfrm>
                <a:off x="1292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2025"/>
              <p:cNvSpPr>
                <a:spLocks/>
              </p:cNvSpPr>
              <p:nvPr/>
            </p:nvSpPr>
            <p:spPr bwMode="auto">
              <a:xfrm>
                <a:off x="1287" y="273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1 w 4"/>
                  <a:gd name="T3" fmla="*/ 4 h 6"/>
                  <a:gd name="T4" fmla="*/ 1 w 4"/>
                  <a:gd name="T5" fmla="*/ 5 h 6"/>
                  <a:gd name="T6" fmla="*/ 2 w 4"/>
                  <a:gd name="T7" fmla="*/ 4 h 6"/>
                  <a:gd name="T8" fmla="*/ 3 w 4"/>
                  <a:gd name="T9" fmla="*/ 4 h 6"/>
                  <a:gd name="T10" fmla="*/ 3 w 4"/>
                  <a:gd name="T11" fmla="*/ 4 h 6"/>
                  <a:gd name="T12" fmla="*/ 4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3 w 4"/>
                  <a:gd name="T19" fmla="*/ 3 h 6"/>
                  <a:gd name="T20" fmla="*/ 3 w 4"/>
                  <a:gd name="T21" fmla="*/ 3 h 6"/>
                  <a:gd name="T22" fmla="*/ 3 w 4"/>
                  <a:gd name="T23" fmla="*/ 3 h 6"/>
                  <a:gd name="T24" fmla="*/ 2 w 4"/>
                  <a:gd name="T25" fmla="*/ 3 h 6"/>
                  <a:gd name="T26" fmla="*/ 2 w 4"/>
                  <a:gd name="T27" fmla="*/ 2 h 6"/>
                  <a:gd name="T28" fmla="*/ 2 w 4"/>
                  <a:gd name="T29" fmla="*/ 3 h 6"/>
                  <a:gd name="T30" fmla="*/ 1 w 4"/>
                  <a:gd name="T31" fmla="*/ 3 h 6"/>
                  <a:gd name="T32" fmla="*/ 1 w 4"/>
                  <a:gd name="T33" fmla="*/ 2 h 6"/>
                  <a:gd name="T34" fmla="*/ 1 w 4"/>
                  <a:gd name="T35" fmla="*/ 3 h 6"/>
                  <a:gd name="T36" fmla="*/ 0 w 4"/>
                  <a:gd name="T37" fmla="*/ 2 h 6"/>
                  <a:gd name="T38" fmla="*/ 1 w 4"/>
                  <a:gd name="T39" fmla="*/ 3 h 6"/>
                  <a:gd name="T40" fmla="*/ 1 w 4"/>
                  <a:gd name="T41" fmla="*/ 2 h 6"/>
                  <a:gd name="T42" fmla="*/ 0 w 4"/>
                  <a:gd name="T43" fmla="*/ 4 h 6"/>
                  <a:gd name="T44" fmla="*/ 1 w 4"/>
                  <a:gd name="T45" fmla="*/ 4 h 6"/>
                  <a:gd name="T46" fmla="*/ 1 w 4"/>
                  <a:gd name="T47" fmla="*/ 4 h 6"/>
                  <a:gd name="T48" fmla="*/ 1 w 4"/>
                  <a:gd name="T49" fmla="*/ 4 h 6"/>
                  <a:gd name="T50" fmla="*/ 2 w 4"/>
                  <a:gd name="T51" fmla="*/ 5 h 6"/>
                  <a:gd name="T52" fmla="*/ 2 w 4"/>
                  <a:gd name="T53" fmla="*/ 4 h 6"/>
                  <a:gd name="T54" fmla="*/ 2 w 4"/>
                  <a:gd name="T55" fmla="*/ 4 h 6"/>
                  <a:gd name="T56" fmla="*/ 2 w 4"/>
                  <a:gd name="T57" fmla="*/ 4 h 6"/>
                  <a:gd name="T58" fmla="*/ 2 w 4"/>
                  <a:gd name="T59" fmla="*/ 4 h 6"/>
                  <a:gd name="T60" fmla="*/ 3 w 4"/>
                  <a:gd name="T61" fmla="*/ 4 h 6"/>
                  <a:gd name="T62" fmla="*/ 3 w 4"/>
                  <a:gd name="T63" fmla="*/ 5 h 6"/>
                  <a:gd name="T64" fmla="*/ 3 w 4"/>
                  <a:gd name="T65" fmla="*/ 5 h 6"/>
                  <a:gd name="T66" fmla="*/ 3 w 4"/>
                  <a:gd name="T67" fmla="*/ 4 h 6"/>
                  <a:gd name="T68" fmla="*/ 4 w 4"/>
                  <a:gd name="T69" fmla="*/ 4 h 6"/>
                  <a:gd name="T70" fmla="*/ 3 w 4"/>
                  <a:gd name="T71" fmla="*/ 3 h 6"/>
                  <a:gd name="T72" fmla="*/ 3 w 4"/>
                  <a:gd name="T73" fmla="*/ 2 h 6"/>
                  <a:gd name="T74" fmla="*/ 3 w 4"/>
                  <a:gd name="T75" fmla="*/ 3 h 6"/>
                  <a:gd name="T76" fmla="*/ 3 w 4"/>
                  <a:gd name="T77" fmla="*/ 4 h 6"/>
                  <a:gd name="T78" fmla="*/ 3 w 4"/>
                  <a:gd name="T7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6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2026"/>
              <p:cNvSpPr>
                <a:spLocks/>
              </p:cNvSpPr>
              <p:nvPr/>
            </p:nvSpPr>
            <p:spPr bwMode="auto">
              <a:xfrm>
                <a:off x="1294" y="273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Rectangle 2027"/>
              <p:cNvSpPr>
                <a:spLocks noChangeArrowheads="1"/>
              </p:cNvSpPr>
              <p:nvPr/>
            </p:nvSpPr>
            <p:spPr bwMode="auto">
              <a:xfrm>
                <a:off x="1294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2028"/>
              <p:cNvSpPr>
                <a:spLocks/>
              </p:cNvSpPr>
              <p:nvPr/>
            </p:nvSpPr>
            <p:spPr bwMode="auto">
              <a:xfrm>
                <a:off x="1292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2029"/>
              <p:cNvSpPr>
                <a:spLocks/>
              </p:cNvSpPr>
              <p:nvPr/>
            </p:nvSpPr>
            <p:spPr bwMode="auto">
              <a:xfrm>
                <a:off x="1292" y="27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Freeform 2030"/>
              <p:cNvSpPr>
                <a:spLocks/>
              </p:cNvSpPr>
              <p:nvPr/>
            </p:nvSpPr>
            <p:spPr bwMode="auto">
              <a:xfrm>
                <a:off x="1280" y="2733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1 h 4"/>
                  <a:gd name="T6" fmla="*/ 0 w 4"/>
                  <a:gd name="T7" fmla="*/ 2 h 4"/>
                  <a:gd name="T8" fmla="*/ 2 w 4"/>
                  <a:gd name="T9" fmla="*/ 2 h 4"/>
                  <a:gd name="T10" fmla="*/ 2 w 4"/>
                  <a:gd name="T11" fmla="*/ 3 h 4"/>
                  <a:gd name="T12" fmla="*/ 3 w 4"/>
                  <a:gd name="T13" fmla="*/ 2 h 4"/>
                  <a:gd name="T14" fmla="*/ 3 w 4"/>
                  <a:gd name="T15" fmla="*/ 3 h 4"/>
                  <a:gd name="T16" fmla="*/ 3 w 4"/>
                  <a:gd name="T17" fmla="*/ 3 h 4"/>
                  <a:gd name="T18" fmla="*/ 3 w 4"/>
                  <a:gd name="T19" fmla="*/ 3 h 4"/>
                  <a:gd name="T20" fmla="*/ 3 w 4"/>
                  <a:gd name="T21" fmla="*/ 3 h 4"/>
                  <a:gd name="T22" fmla="*/ 3 w 4"/>
                  <a:gd name="T23" fmla="*/ 3 h 4"/>
                  <a:gd name="T24" fmla="*/ 4 w 4"/>
                  <a:gd name="T25" fmla="*/ 3 h 4"/>
                  <a:gd name="T26" fmla="*/ 3 w 4"/>
                  <a:gd name="T27" fmla="*/ 3 h 4"/>
                  <a:gd name="T28" fmla="*/ 4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2 h 4"/>
                  <a:gd name="T36" fmla="*/ 4 w 4"/>
                  <a:gd name="T37" fmla="*/ 2 h 4"/>
                  <a:gd name="T38" fmla="*/ 4 w 4"/>
                  <a:gd name="T39" fmla="*/ 2 h 4"/>
                  <a:gd name="T40" fmla="*/ 4 w 4"/>
                  <a:gd name="T41" fmla="*/ 2 h 4"/>
                  <a:gd name="T42" fmla="*/ 4 w 4"/>
                  <a:gd name="T43" fmla="*/ 2 h 4"/>
                  <a:gd name="T44" fmla="*/ 4 w 4"/>
                  <a:gd name="T45" fmla="*/ 1 h 4"/>
                  <a:gd name="T46" fmla="*/ 4 w 4"/>
                  <a:gd name="T47" fmla="*/ 1 h 4"/>
                  <a:gd name="T48" fmla="*/ 4 w 4"/>
                  <a:gd name="T49" fmla="*/ 1 h 4"/>
                  <a:gd name="T50" fmla="*/ 4 w 4"/>
                  <a:gd name="T51" fmla="*/ 2 h 4"/>
                  <a:gd name="T52" fmla="*/ 3 w 4"/>
                  <a:gd name="T53" fmla="*/ 3 h 4"/>
                  <a:gd name="T54" fmla="*/ 3 w 4"/>
                  <a:gd name="T55" fmla="*/ 2 h 4"/>
                  <a:gd name="T56" fmla="*/ 4 w 4"/>
                  <a:gd name="T57" fmla="*/ 2 h 4"/>
                  <a:gd name="T58" fmla="*/ 3 w 4"/>
                  <a:gd name="T59" fmla="*/ 2 h 4"/>
                  <a:gd name="T60" fmla="*/ 4 w 4"/>
                  <a:gd name="T61" fmla="*/ 1 h 4"/>
                  <a:gd name="T62" fmla="*/ 3 w 4"/>
                  <a:gd name="T63" fmla="*/ 2 h 4"/>
                  <a:gd name="T64" fmla="*/ 3 w 4"/>
                  <a:gd name="T65" fmla="*/ 2 h 4"/>
                  <a:gd name="T66" fmla="*/ 3 w 4"/>
                  <a:gd name="T67" fmla="*/ 1 h 4"/>
                  <a:gd name="T68" fmla="*/ 2 w 4"/>
                  <a:gd name="T69" fmla="*/ 2 h 4"/>
                  <a:gd name="T70" fmla="*/ 2 w 4"/>
                  <a:gd name="T71" fmla="*/ 1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2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Freeform 2031"/>
              <p:cNvSpPr>
                <a:spLocks/>
              </p:cNvSpPr>
              <p:nvPr/>
            </p:nvSpPr>
            <p:spPr bwMode="auto">
              <a:xfrm>
                <a:off x="1280" y="2735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2032"/>
              <p:cNvSpPr>
                <a:spLocks/>
              </p:cNvSpPr>
              <p:nvPr/>
            </p:nvSpPr>
            <p:spPr bwMode="auto">
              <a:xfrm>
                <a:off x="1273" y="2728"/>
                <a:ext cx="9" cy="10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2 h 4"/>
                  <a:gd name="T4" fmla="*/ 2 w 4"/>
                  <a:gd name="T5" fmla="*/ 4 h 4"/>
                  <a:gd name="T6" fmla="*/ 3 w 4"/>
                  <a:gd name="T7" fmla="*/ 3 h 4"/>
                  <a:gd name="T8" fmla="*/ 3 w 4"/>
                  <a:gd name="T9" fmla="*/ 4 h 4"/>
                  <a:gd name="T10" fmla="*/ 4 w 4"/>
                  <a:gd name="T11" fmla="*/ 4 h 4"/>
                  <a:gd name="T12" fmla="*/ 3 w 4"/>
                  <a:gd name="T13" fmla="*/ 4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3 h 4"/>
                  <a:gd name="T20" fmla="*/ 3 w 4"/>
                  <a:gd name="T21" fmla="*/ 4 h 4"/>
                  <a:gd name="T22" fmla="*/ 3 w 4"/>
                  <a:gd name="T23" fmla="*/ 3 h 4"/>
                  <a:gd name="T24" fmla="*/ 3 w 4"/>
                  <a:gd name="T25" fmla="*/ 2 h 4"/>
                  <a:gd name="T26" fmla="*/ 3 w 4"/>
                  <a:gd name="T27" fmla="*/ 3 h 4"/>
                  <a:gd name="T28" fmla="*/ 3 w 4"/>
                  <a:gd name="T29" fmla="*/ 3 h 4"/>
                  <a:gd name="T30" fmla="*/ 3 w 4"/>
                  <a:gd name="T31" fmla="*/ 2 h 4"/>
                  <a:gd name="T32" fmla="*/ 2 w 4"/>
                  <a:gd name="T33" fmla="*/ 1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2 w 4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Rectangle 2033"/>
              <p:cNvSpPr>
                <a:spLocks noChangeArrowheads="1"/>
              </p:cNvSpPr>
              <p:nvPr/>
            </p:nvSpPr>
            <p:spPr bwMode="auto">
              <a:xfrm>
                <a:off x="127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2034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2035"/>
              <p:cNvSpPr>
                <a:spLocks/>
              </p:cNvSpPr>
              <p:nvPr/>
            </p:nvSpPr>
            <p:spPr bwMode="auto">
              <a:xfrm>
                <a:off x="1301" y="2709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2036"/>
              <p:cNvSpPr>
                <a:spLocks/>
              </p:cNvSpPr>
              <p:nvPr/>
            </p:nvSpPr>
            <p:spPr bwMode="auto">
              <a:xfrm>
                <a:off x="1304" y="27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2037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Freeform 2038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2039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2040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Rectangle 2041"/>
              <p:cNvSpPr>
                <a:spLocks noChangeArrowheads="1"/>
              </p:cNvSpPr>
              <p:nvPr/>
            </p:nvSpPr>
            <p:spPr bwMode="auto">
              <a:xfrm>
                <a:off x="1301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Freeform 2042"/>
              <p:cNvSpPr>
                <a:spLocks/>
              </p:cNvSpPr>
              <p:nvPr/>
            </p:nvSpPr>
            <p:spPr bwMode="auto">
              <a:xfrm>
                <a:off x="1301" y="2709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2043"/>
              <p:cNvSpPr>
                <a:spLocks/>
              </p:cNvSpPr>
              <p:nvPr/>
            </p:nvSpPr>
            <p:spPr bwMode="auto">
              <a:xfrm>
                <a:off x="1301" y="27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2044"/>
              <p:cNvSpPr>
                <a:spLocks/>
              </p:cNvSpPr>
              <p:nvPr/>
            </p:nvSpPr>
            <p:spPr bwMode="auto">
              <a:xfrm>
                <a:off x="1301" y="270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1 h 2"/>
                  <a:gd name="T8" fmla="*/ 1 h 2"/>
                  <a:gd name="T9" fmla="*/ 1 h 2"/>
                  <a:gd name="T10" fmla="*/ 0 h 2"/>
                  <a:gd name="T11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Rectangle 2045"/>
              <p:cNvSpPr>
                <a:spLocks noChangeArrowheads="1"/>
              </p:cNvSpPr>
              <p:nvPr/>
            </p:nvSpPr>
            <p:spPr bwMode="auto">
              <a:xfrm>
                <a:off x="1301" y="270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2046"/>
              <p:cNvSpPr>
                <a:spLocks/>
              </p:cNvSpPr>
              <p:nvPr/>
            </p:nvSpPr>
            <p:spPr bwMode="auto">
              <a:xfrm>
                <a:off x="1299" y="27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2047"/>
              <p:cNvSpPr>
                <a:spLocks/>
              </p:cNvSpPr>
              <p:nvPr/>
            </p:nvSpPr>
            <p:spPr bwMode="auto">
              <a:xfrm>
                <a:off x="1299" y="271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2048"/>
              <p:cNvSpPr>
                <a:spLocks/>
              </p:cNvSpPr>
              <p:nvPr/>
            </p:nvSpPr>
            <p:spPr bwMode="auto">
              <a:xfrm>
                <a:off x="1299" y="2709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Rectangle 2049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2050"/>
              <p:cNvSpPr>
                <a:spLocks/>
              </p:cNvSpPr>
              <p:nvPr/>
            </p:nvSpPr>
            <p:spPr bwMode="auto">
              <a:xfrm>
                <a:off x="1294" y="27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2 h 3"/>
                  <a:gd name="T22" fmla="*/ 2 w 2"/>
                  <a:gd name="T23" fmla="*/ 2 h 3"/>
                  <a:gd name="T24" fmla="*/ 2 w 2"/>
                  <a:gd name="T25" fmla="*/ 2 h 3"/>
                  <a:gd name="T26" fmla="*/ 2 w 2"/>
                  <a:gd name="T27" fmla="*/ 1 h 3"/>
                  <a:gd name="T28" fmla="*/ 2 w 2"/>
                  <a:gd name="T29" fmla="*/ 2 h 3"/>
                  <a:gd name="T30" fmla="*/ 2 w 2"/>
                  <a:gd name="T31" fmla="*/ 2 h 3"/>
                  <a:gd name="T32" fmla="*/ 2 w 2"/>
                  <a:gd name="T33" fmla="*/ 1 h 3"/>
                  <a:gd name="T34" fmla="*/ 2 w 2"/>
                  <a:gd name="T35" fmla="*/ 0 h 3"/>
                  <a:gd name="T36" fmla="*/ 2 w 2"/>
                  <a:gd name="T37" fmla="*/ 2 h 3"/>
                  <a:gd name="T38" fmla="*/ 2 w 2"/>
                  <a:gd name="T39" fmla="*/ 1 h 3"/>
                  <a:gd name="T40" fmla="*/ 2 w 2"/>
                  <a:gd name="T41" fmla="*/ 0 h 3"/>
                  <a:gd name="T42" fmla="*/ 1 w 2"/>
                  <a:gd name="T43" fmla="*/ 1 h 3"/>
                  <a:gd name="T44" fmla="*/ 1 w 2"/>
                  <a:gd name="T45" fmla="*/ 1 h 3"/>
                  <a:gd name="T46" fmla="*/ 1 w 2"/>
                  <a:gd name="T47" fmla="*/ 1 h 3"/>
                  <a:gd name="T48" fmla="*/ 1 w 2"/>
                  <a:gd name="T49" fmla="*/ 1 h 3"/>
                  <a:gd name="T50" fmla="*/ 1 w 2"/>
                  <a:gd name="T51" fmla="*/ 2 h 3"/>
                  <a:gd name="T52" fmla="*/ 1 w 2"/>
                  <a:gd name="T53" fmla="*/ 0 h 3"/>
                  <a:gd name="T54" fmla="*/ 1 w 2"/>
                  <a:gd name="T55" fmla="*/ 1 h 3"/>
                  <a:gd name="T56" fmla="*/ 1 w 2"/>
                  <a:gd name="T57" fmla="*/ 1 h 3"/>
                  <a:gd name="T58" fmla="*/ 1 w 2"/>
                  <a:gd name="T59" fmla="*/ 0 h 3"/>
                  <a:gd name="T60" fmla="*/ 1 w 2"/>
                  <a:gd name="T61" fmla="*/ 1 h 3"/>
                  <a:gd name="T62" fmla="*/ 1 w 2"/>
                  <a:gd name="T63" fmla="*/ 1 h 3"/>
                  <a:gd name="T64" fmla="*/ 1 w 2"/>
                  <a:gd name="T65" fmla="*/ 1 h 3"/>
                  <a:gd name="T66" fmla="*/ 1 w 2"/>
                  <a:gd name="T67" fmla="*/ 0 h 3"/>
                  <a:gd name="T68" fmla="*/ 1 w 2"/>
                  <a:gd name="T69" fmla="*/ 0 h 3"/>
                  <a:gd name="T70" fmla="*/ 1 w 2"/>
                  <a:gd name="T71" fmla="*/ 1 h 3"/>
                  <a:gd name="T72" fmla="*/ 1 w 2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3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2051"/>
              <p:cNvSpPr>
                <a:spLocks/>
              </p:cNvSpPr>
              <p:nvPr/>
            </p:nvSpPr>
            <p:spPr bwMode="auto">
              <a:xfrm>
                <a:off x="1296" y="270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2052"/>
              <p:cNvSpPr>
                <a:spLocks/>
              </p:cNvSpPr>
              <p:nvPr/>
            </p:nvSpPr>
            <p:spPr bwMode="auto">
              <a:xfrm>
                <a:off x="1296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Rectangle 2053"/>
              <p:cNvSpPr>
                <a:spLocks noChangeArrowheads="1"/>
              </p:cNvSpPr>
              <p:nvPr/>
            </p:nvSpPr>
            <p:spPr bwMode="auto">
              <a:xfrm>
                <a:off x="1294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Freeform 2054"/>
              <p:cNvSpPr>
                <a:spLocks/>
              </p:cNvSpPr>
              <p:nvPr/>
            </p:nvSpPr>
            <p:spPr bwMode="auto">
              <a:xfrm>
                <a:off x="1296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2055"/>
              <p:cNvSpPr>
                <a:spLocks/>
              </p:cNvSpPr>
              <p:nvPr/>
            </p:nvSpPr>
            <p:spPr bwMode="auto">
              <a:xfrm>
                <a:off x="1299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Rectangle 2056"/>
              <p:cNvSpPr>
                <a:spLocks noChangeArrowheads="1"/>
              </p:cNvSpPr>
              <p:nvPr/>
            </p:nvSpPr>
            <p:spPr bwMode="auto">
              <a:xfrm>
                <a:off x="1296" y="270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2057"/>
              <p:cNvSpPr>
                <a:spLocks/>
              </p:cNvSpPr>
              <p:nvPr/>
            </p:nvSpPr>
            <p:spPr bwMode="auto">
              <a:xfrm>
                <a:off x="1289" y="2702"/>
                <a:ext cx="10" cy="1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4 h 7"/>
                  <a:gd name="T4" fmla="*/ 2 w 4"/>
                  <a:gd name="T5" fmla="*/ 5 h 7"/>
                  <a:gd name="T6" fmla="*/ 2 w 4"/>
                  <a:gd name="T7" fmla="*/ 4 h 7"/>
                  <a:gd name="T8" fmla="*/ 1 w 4"/>
                  <a:gd name="T9" fmla="*/ 5 h 7"/>
                  <a:gd name="T10" fmla="*/ 2 w 4"/>
                  <a:gd name="T11" fmla="*/ 4 h 7"/>
                  <a:gd name="T12" fmla="*/ 1 w 4"/>
                  <a:gd name="T13" fmla="*/ 5 h 7"/>
                  <a:gd name="T14" fmla="*/ 2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3 h 7"/>
                  <a:gd name="T22" fmla="*/ 3 w 4"/>
                  <a:gd name="T23" fmla="*/ 2 h 7"/>
                  <a:gd name="T24" fmla="*/ 2 w 4"/>
                  <a:gd name="T25" fmla="*/ 3 h 7"/>
                  <a:gd name="T26" fmla="*/ 3 w 4"/>
                  <a:gd name="T27" fmla="*/ 2 h 7"/>
                  <a:gd name="T28" fmla="*/ 1 w 4"/>
                  <a:gd name="T29" fmla="*/ 5 h 7"/>
                  <a:gd name="T30" fmla="*/ 0 w 4"/>
                  <a:gd name="T31" fmla="*/ 6 h 7"/>
                  <a:gd name="T32" fmla="*/ 1 w 4"/>
                  <a:gd name="T33" fmla="*/ 5 h 7"/>
                  <a:gd name="T34" fmla="*/ 1 w 4"/>
                  <a:gd name="T35" fmla="*/ 6 h 7"/>
                  <a:gd name="T36" fmla="*/ 1 w 4"/>
                  <a:gd name="T37" fmla="*/ 5 h 7"/>
                  <a:gd name="T38" fmla="*/ 1 w 4"/>
                  <a:gd name="T39" fmla="*/ 6 h 7"/>
                  <a:gd name="T40" fmla="*/ 1 w 4"/>
                  <a:gd name="T41" fmla="*/ 5 h 7"/>
                  <a:gd name="T42" fmla="*/ 1 w 4"/>
                  <a:gd name="T43" fmla="*/ 6 h 7"/>
                  <a:gd name="T44" fmla="*/ 1 w 4"/>
                  <a:gd name="T45" fmla="*/ 6 h 7"/>
                  <a:gd name="T46" fmla="*/ 1 w 4"/>
                  <a:gd name="T47" fmla="*/ 6 h 7"/>
                  <a:gd name="T48" fmla="*/ 2 w 4"/>
                  <a:gd name="T49" fmla="*/ 5 h 7"/>
                  <a:gd name="T50" fmla="*/ 1 w 4"/>
                  <a:gd name="T51" fmla="*/ 6 h 7"/>
                  <a:gd name="T52" fmla="*/ 1 w 4"/>
                  <a:gd name="T53" fmla="*/ 6 h 7"/>
                  <a:gd name="T54" fmla="*/ 1 w 4"/>
                  <a:gd name="T55" fmla="*/ 6 h 7"/>
                  <a:gd name="T56" fmla="*/ 2 w 4"/>
                  <a:gd name="T57" fmla="*/ 6 h 7"/>
                  <a:gd name="T58" fmla="*/ 2 w 4"/>
                  <a:gd name="T59" fmla="*/ 5 h 7"/>
                  <a:gd name="T60" fmla="*/ 2 w 4"/>
                  <a:gd name="T61" fmla="*/ 5 h 7"/>
                  <a:gd name="T62" fmla="*/ 2 w 4"/>
                  <a:gd name="T63" fmla="*/ 5 h 7"/>
                  <a:gd name="T64" fmla="*/ 3 w 4"/>
                  <a:gd name="T65" fmla="*/ 5 h 7"/>
                  <a:gd name="T66" fmla="*/ 2 w 4"/>
                  <a:gd name="T67" fmla="*/ 5 h 7"/>
                  <a:gd name="T68" fmla="*/ 3 w 4"/>
                  <a:gd name="T6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3" y="2"/>
                      <a:pt x="2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4"/>
                      <a:pt x="4" y="0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2058"/>
              <p:cNvSpPr>
                <a:spLocks/>
              </p:cNvSpPr>
              <p:nvPr/>
            </p:nvSpPr>
            <p:spPr bwMode="auto">
              <a:xfrm>
                <a:off x="1289" y="271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2059"/>
              <p:cNvSpPr>
                <a:spLocks/>
              </p:cNvSpPr>
              <p:nvPr/>
            </p:nvSpPr>
            <p:spPr bwMode="auto">
              <a:xfrm>
                <a:off x="1292" y="271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  <a:gd name="T6" fmla="*/ 2 w 3"/>
                  <a:gd name="T7" fmla="*/ 1 h 3"/>
                  <a:gd name="T8" fmla="*/ 1 w 3"/>
                  <a:gd name="T9" fmla="*/ 2 h 3"/>
                  <a:gd name="T10" fmla="*/ 1 w 3"/>
                  <a:gd name="T11" fmla="*/ 2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1 w 3"/>
                  <a:gd name="T19" fmla="*/ 2 h 3"/>
                  <a:gd name="T20" fmla="*/ 3 w 3"/>
                  <a:gd name="T21" fmla="*/ 0 h 3"/>
                  <a:gd name="T22" fmla="*/ 3 w 3"/>
                  <a:gd name="T23" fmla="*/ 0 h 3"/>
                  <a:gd name="T24" fmla="*/ 2 w 3"/>
                  <a:gd name="T25" fmla="*/ 1 h 3"/>
                  <a:gd name="T26" fmla="*/ 2 w 3"/>
                  <a:gd name="T27" fmla="*/ 1 h 3"/>
                  <a:gd name="T28" fmla="*/ 3 w 3"/>
                  <a:gd name="T29" fmla="*/ 0 h 3"/>
                  <a:gd name="T30" fmla="*/ 2 w 3"/>
                  <a:gd name="T31" fmla="*/ 0 h 3"/>
                  <a:gd name="T32" fmla="*/ 2 w 3"/>
                  <a:gd name="T33" fmla="*/ 0 h 3"/>
                  <a:gd name="T34" fmla="*/ 2 w 3"/>
                  <a:gd name="T35" fmla="*/ 1 h 3"/>
                  <a:gd name="T36" fmla="*/ 1 w 3"/>
                  <a:gd name="T37" fmla="*/ 2 h 3"/>
                  <a:gd name="T38" fmla="*/ 1 w 3"/>
                  <a:gd name="T39" fmla="*/ 1 h 3"/>
                  <a:gd name="T40" fmla="*/ 1 w 3"/>
                  <a:gd name="T41" fmla="*/ 2 h 3"/>
                  <a:gd name="T42" fmla="*/ 0 w 3"/>
                  <a:gd name="T43" fmla="*/ 2 h 3"/>
                  <a:gd name="T44" fmla="*/ 0 w 3"/>
                  <a:gd name="T45" fmla="*/ 3 h 3"/>
                  <a:gd name="T46" fmla="*/ 1 w 3"/>
                  <a:gd name="T4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2" y="1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0" y="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Freeform 2060"/>
              <p:cNvSpPr>
                <a:spLocks/>
              </p:cNvSpPr>
              <p:nvPr/>
            </p:nvSpPr>
            <p:spPr bwMode="auto">
              <a:xfrm>
                <a:off x="1294" y="271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2061"/>
              <p:cNvSpPr>
                <a:spLocks/>
              </p:cNvSpPr>
              <p:nvPr/>
            </p:nvSpPr>
            <p:spPr bwMode="auto">
              <a:xfrm>
                <a:off x="1296" y="271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Freeform 2062"/>
              <p:cNvSpPr>
                <a:spLocks/>
              </p:cNvSpPr>
              <p:nvPr/>
            </p:nvSpPr>
            <p:spPr bwMode="auto">
              <a:xfrm>
                <a:off x="1294" y="271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2063"/>
              <p:cNvSpPr>
                <a:spLocks/>
              </p:cNvSpPr>
              <p:nvPr/>
            </p:nvSpPr>
            <p:spPr bwMode="auto">
              <a:xfrm>
                <a:off x="1296" y="2712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2064"/>
              <p:cNvSpPr>
                <a:spLocks/>
              </p:cNvSpPr>
              <p:nvPr/>
            </p:nvSpPr>
            <p:spPr bwMode="auto">
              <a:xfrm>
                <a:off x="1294" y="2714"/>
                <a:ext cx="10" cy="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1 h 3"/>
                  <a:gd name="T4" fmla="*/ 1 w 4"/>
                  <a:gd name="T5" fmla="*/ 1 h 3"/>
                  <a:gd name="T6" fmla="*/ 1 w 4"/>
                  <a:gd name="T7" fmla="*/ 2 h 3"/>
                  <a:gd name="T8" fmla="*/ 1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0 h 3"/>
                  <a:gd name="T18" fmla="*/ 2 w 4"/>
                  <a:gd name="T19" fmla="*/ 1 h 3"/>
                  <a:gd name="T20" fmla="*/ 2 w 4"/>
                  <a:gd name="T21" fmla="*/ 1 h 3"/>
                  <a:gd name="T22" fmla="*/ 2 w 4"/>
                  <a:gd name="T23" fmla="*/ 1 h 3"/>
                  <a:gd name="T24" fmla="*/ 2 w 4"/>
                  <a:gd name="T25" fmla="*/ 2 h 3"/>
                  <a:gd name="T26" fmla="*/ 2 w 4"/>
                  <a:gd name="T27" fmla="*/ 2 h 3"/>
                  <a:gd name="T28" fmla="*/ 2 w 4"/>
                  <a:gd name="T29" fmla="*/ 2 h 3"/>
                  <a:gd name="T30" fmla="*/ 2 w 4"/>
                  <a:gd name="T31" fmla="*/ 2 h 3"/>
                  <a:gd name="T32" fmla="*/ 2 w 4"/>
                  <a:gd name="T33" fmla="*/ 3 h 3"/>
                  <a:gd name="T34" fmla="*/ 3 w 4"/>
                  <a:gd name="T35" fmla="*/ 1 h 3"/>
                  <a:gd name="T36" fmla="*/ 3 w 4"/>
                  <a:gd name="T37" fmla="*/ 1 h 3"/>
                  <a:gd name="T38" fmla="*/ 2 w 4"/>
                  <a:gd name="T39" fmla="*/ 2 h 3"/>
                  <a:gd name="T40" fmla="*/ 3 w 4"/>
                  <a:gd name="T41" fmla="*/ 2 h 3"/>
                  <a:gd name="T42" fmla="*/ 2 w 4"/>
                  <a:gd name="T43" fmla="*/ 3 h 3"/>
                  <a:gd name="T44" fmla="*/ 3 w 4"/>
                  <a:gd name="T45" fmla="*/ 2 h 3"/>
                  <a:gd name="T46" fmla="*/ 3 w 4"/>
                  <a:gd name="T47" fmla="*/ 2 h 3"/>
                  <a:gd name="T48" fmla="*/ 4 w 4"/>
                  <a:gd name="T49" fmla="*/ 1 h 3"/>
                  <a:gd name="T50" fmla="*/ 3 w 4"/>
                  <a:gd name="T51" fmla="*/ 0 h 3"/>
                  <a:gd name="T52" fmla="*/ 3 w 4"/>
                  <a:gd name="T53" fmla="*/ 1 h 3"/>
                  <a:gd name="T54" fmla="*/ 3 w 4"/>
                  <a:gd name="T55" fmla="*/ 0 h 3"/>
                  <a:gd name="T56" fmla="*/ 3 w 4"/>
                  <a:gd name="T57" fmla="*/ 1 h 3"/>
                  <a:gd name="T58" fmla="*/ 3 w 4"/>
                  <a:gd name="T59" fmla="*/ 0 h 3"/>
                  <a:gd name="T60" fmla="*/ 3 w 4"/>
                  <a:gd name="T61" fmla="*/ 1 h 3"/>
                  <a:gd name="T62" fmla="*/ 3 w 4"/>
                  <a:gd name="T63" fmla="*/ 0 h 3"/>
                  <a:gd name="T64" fmla="*/ 2 w 4"/>
                  <a:gd name="T65" fmla="*/ 0 h 3"/>
                  <a:gd name="T66" fmla="*/ 2 w 4"/>
                  <a:gd name="T67" fmla="*/ 1 h 3"/>
                  <a:gd name="T68" fmla="*/ 2 w 4"/>
                  <a:gd name="T69" fmla="*/ 0 h 3"/>
                  <a:gd name="T70" fmla="*/ 1 w 4"/>
                  <a:gd name="T71" fmla="*/ 1 h 3"/>
                  <a:gd name="T72" fmla="*/ 2 w 4"/>
                  <a:gd name="T73" fmla="*/ 0 h 3"/>
                  <a:gd name="T74" fmla="*/ 2 w 4"/>
                  <a:gd name="T75" fmla="*/ 0 h 3"/>
                  <a:gd name="T76" fmla="*/ 2 w 4"/>
                  <a:gd name="T77" fmla="*/ 0 h 3"/>
                  <a:gd name="T78" fmla="*/ 2 w 4"/>
                  <a:gd name="T79" fmla="*/ 0 h 3"/>
                  <a:gd name="T80" fmla="*/ 1 w 4"/>
                  <a:gd name="T81" fmla="*/ 1 h 3"/>
                  <a:gd name="T82" fmla="*/ 1 w 4"/>
                  <a:gd name="T83" fmla="*/ 2 h 3"/>
                  <a:gd name="T84" fmla="*/ 1 w 4"/>
                  <a:gd name="T8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3"/>
                      <a:pt x="3" y="1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2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0" y="3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Freeform 2065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2066"/>
              <p:cNvSpPr>
                <a:spLocks/>
              </p:cNvSpPr>
              <p:nvPr/>
            </p:nvSpPr>
            <p:spPr bwMode="auto">
              <a:xfrm>
                <a:off x="1301" y="2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Rectangle 2067"/>
              <p:cNvSpPr>
                <a:spLocks noChangeArrowheads="1"/>
              </p:cNvSpPr>
              <p:nvPr/>
            </p:nvSpPr>
            <p:spPr bwMode="auto">
              <a:xfrm>
                <a:off x="1299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Rectangle 2068"/>
              <p:cNvSpPr>
                <a:spLocks noChangeArrowheads="1"/>
              </p:cNvSpPr>
              <p:nvPr/>
            </p:nvSpPr>
            <p:spPr bwMode="auto">
              <a:xfrm>
                <a:off x="1296" y="271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2069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2070"/>
              <p:cNvSpPr>
                <a:spLocks/>
              </p:cNvSpPr>
              <p:nvPr/>
            </p:nvSpPr>
            <p:spPr bwMode="auto">
              <a:xfrm>
                <a:off x="1301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2071"/>
              <p:cNvSpPr>
                <a:spLocks/>
              </p:cNvSpPr>
              <p:nvPr/>
            </p:nvSpPr>
            <p:spPr bwMode="auto">
              <a:xfrm>
                <a:off x="1292" y="2709"/>
                <a:ext cx="12" cy="17"/>
              </a:xfrm>
              <a:custGeom>
                <a:avLst/>
                <a:gdLst>
                  <a:gd name="T0" fmla="*/ 1 w 5"/>
                  <a:gd name="T1" fmla="*/ 2 h 7"/>
                  <a:gd name="T2" fmla="*/ 1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1 w 5"/>
                  <a:gd name="T9" fmla="*/ 3 h 7"/>
                  <a:gd name="T10" fmla="*/ 2 w 5"/>
                  <a:gd name="T11" fmla="*/ 3 h 7"/>
                  <a:gd name="T12" fmla="*/ 2 w 5"/>
                  <a:gd name="T13" fmla="*/ 3 h 7"/>
                  <a:gd name="T14" fmla="*/ 2 w 5"/>
                  <a:gd name="T15" fmla="*/ 3 h 7"/>
                  <a:gd name="T16" fmla="*/ 2 w 5"/>
                  <a:gd name="T17" fmla="*/ 4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3 h 7"/>
                  <a:gd name="T24" fmla="*/ 3 w 5"/>
                  <a:gd name="T25" fmla="*/ 3 h 7"/>
                  <a:gd name="T26" fmla="*/ 4 w 5"/>
                  <a:gd name="T27" fmla="*/ 3 h 7"/>
                  <a:gd name="T28" fmla="*/ 4 w 5"/>
                  <a:gd name="T29" fmla="*/ 3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3 h 7"/>
                  <a:gd name="T38" fmla="*/ 4 w 5"/>
                  <a:gd name="T39" fmla="*/ 5 h 7"/>
                  <a:gd name="T40" fmla="*/ 5 w 5"/>
                  <a:gd name="T41" fmla="*/ 3 h 7"/>
                  <a:gd name="T42" fmla="*/ 5 w 5"/>
                  <a:gd name="T43" fmla="*/ 3 h 7"/>
                  <a:gd name="T44" fmla="*/ 4 w 5"/>
                  <a:gd name="T45" fmla="*/ 3 h 7"/>
                  <a:gd name="T46" fmla="*/ 5 w 5"/>
                  <a:gd name="T47" fmla="*/ 2 h 7"/>
                  <a:gd name="T48" fmla="*/ 5 w 5"/>
                  <a:gd name="T49" fmla="*/ 2 h 7"/>
                  <a:gd name="T50" fmla="*/ 4 w 5"/>
                  <a:gd name="T51" fmla="*/ 2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1 h 7"/>
                  <a:gd name="T62" fmla="*/ 3 w 5"/>
                  <a:gd name="T63" fmla="*/ 3 h 7"/>
                  <a:gd name="T64" fmla="*/ 3 w 5"/>
                  <a:gd name="T65" fmla="*/ 2 h 7"/>
                  <a:gd name="T66" fmla="*/ 4 w 5"/>
                  <a:gd name="T67" fmla="*/ 2 h 7"/>
                  <a:gd name="T68" fmla="*/ 4 w 5"/>
                  <a:gd name="T69" fmla="*/ 1 h 7"/>
                  <a:gd name="T70" fmla="*/ 4 w 5"/>
                  <a:gd name="T71" fmla="*/ 1 h 7"/>
                  <a:gd name="T72" fmla="*/ 2 w 5"/>
                  <a:gd name="T73" fmla="*/ 3 h 7"/>
                  <a:gd name="T74" fmla="*/ 3 w 5"/>
                  <a:gd name="T75" fmla="*/ 2 h 7"/>
                  <a:gd name="T76" fmla="*/ 3 w 5"/>
                  <a:gd name="T77" fmla="*/ 1 h 7"/>
                  <a:gd name="T78" fmla="*/ 2 w 5"/>
                  <a:gd name="T79" fmla="*/ 2 h 7"/>
                  <a:gd name="T80" fmla="*/ 2 w 5"/>
                  <a:gd name="T81" fmla="*/ 2 h 7"/>
                  <a:gd name="T82" fmla="*/ 2 w 5"/>
                  <a:gd name="T8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" h="7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4"/>
                      <a:pt x="2" y="1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4" y="2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7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2072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0" name="Rectangle 2073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2074"/>
              <p:cNvSpPr>
                <a:spLocks/>
              </p:cNvSpPr>
              <p:nvPr/>
            </p:nvSpPr>
            <p:spPr bwMode="auto">
              <a:xfrm>
                <a:off x="1296" y="27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2075"/>
              <p:cNvSpPr>
                <a:spLocks/>
              </p:cNvSpPr>
              <p:nvPr/>
            </p:nvSpPr>
            <p:spPr bwMode="auto">
              <a:xfrm>
                <a:off x="1294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2076"/>
              <p:cNvSpPr>
                <a:spLocks/>
              </p:cNvSpPr>
              <p:nvPr/>
            </p:nvSpPr>
            <p:spPr bwMode="auto">
              <a:xfrm>
                <a:off x="1287" y="2712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1 h 3"/>
                  <a:gd name="T4" fmla="*/ 1 w 4"/>
                  <a:gd name="T5" fmla="*/ 0 h 3"/>
                  <a:gd name="T6" fmla="*/ 0 w 4"/>
                  <a:gd name="T7" fmla="*/ 1 h 3"/>
                  <a:gd name="T8" fmla="*/ 1 w 4"/>
                  <a:gd name="T9" fmla="*/ 1 h 3"/>
                  <a:gd name="T10" fmla="*/ 1 w 4"/>
                  <a:gd name="T11" fmla="*/ 2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2 h 3"/>
                  <a:gd name="T18" fmla="*/ 2 w 4"/>
                  <a:gd name="T19" fmla="*/ 1 h 3"/>
                  <a:gd name="T20" fmla="*/ 2 w 4"/>
                  <a:gd name="T21" fmla="*/ 2 h 3"/>
                  <a:gd name="T22" fmla="*/ 2 w 4"/>
                  <a:gd name="T23" fmla="*/ 1 h 3"/>
                  <a:gd name="T24" fmla="*/ 2 w 4"/>
                  <a:gd name="T25" fmla="*/ 1 h 3"/>
                  <a:gd name="T26" fmla="*/ 2 w 4"/>
                  <a:gd name="T27" fmla="*/ 2 h 3"/>
                  <a:gd name="T28" fmla="*/ 2 w 4"/>
                  <a:gd name="T29" fmla="*/ 1 h 3"/>
                  <a:gd name="T30" fmla="*/ 2 w 4"/>
                  <a:gd name="T31" fmla="*/ 2 h 3"/>
                  <a:gd name="T32" fmla="*/ 3 w 4"/>
                  <a:gd name="T33" fmla="*/ 1 h 3"/>
                  <a:gd name="T34" fmla="*/ 3 w 4"/>
                  <a:gd name="T35" fmla="*/ 1 h 3"/>
                  <a:gd name="T36" fmla="*/ 3 w 4"/>
                  <a:gd name="T37" fmla="*/ 1 h 3"/>
                  <a:gd name="T38" fmla="*/ 3 w 4"/>
                  <a:gd name="T39" fmla="*/ 1 h 3"/>
                  <a:gd name="T40" fmla="*/ 2 w 4"/>
                  <a:gd name="T41" fmla="*/ 1 h 3"/>
                  <a:gd name="T42" fmla="*/ 3 w 4"/>
                  <a:gd name="T43" fmla="*/ 1 h 3"/>
                  <a:gd name="T44" fmla="*/ 3 w 4"/>
                  <a:gd name="T45" fmla="*/ 0 h 3"/>
                  <a:gd name="T46" fmla="*/ 3 w 4"/>
                  <a:gd name="T47" fmla="*/ 0 h 3"/>
                  <a:gd name="T48" fmla="*/ 3 w 4"/>
                  <a:gd name="T49" fmla="*/ 0 h 3"/>
                  <a:gd name="T50" fmla="*/ 3 w 4"/>
                  <a:gd name="T51" fmla="*/ 0 h 3"/>
                  <a:gd name="T52" fmla="*/ 2 w 4"/>
                  <a:gd name="T53" fmla="*/ 1 h 3"/>
                  <a:gd name="T54" fmla="*/ 2 w 4"/>
                  <a:gd name="T55" fmla="*/ 1 h 3"/>
                  <a:gd name="T56" fmla="*/ 3 w 4"/>
                  <a:gd name="T57" fmla="*/ 1 h 3"/>
                  <a:gd name="T58" fmla="*/ 2 w 4"/>
                  <a:gd name="T59" fmla="*/ 1 h 3"/>
                  <a:gd name="T60" fmla="*/ 3 w 4"/>
                  <a:gd name="T61" fmla="*/ 0 h 3"/>
                  <a:gd name="T62" fmla="*/ 2 w 4"/>
                  <a:gd name="T63" fmla="*/ 1 h 3"/>
                  <a:gd name="T64" fmla="*/ 2 w 4"/>
                  <a:gd name="T65" fmla="*/ 1 h 3"/>
                  <a:gd name="T66" fmla="*/ 2 w 4"/>
                  <a:gd name="T67" fmla="*/ 0 h 3"/>
                  <a:gd name="T68" fmla="*/ 2 w 4"/>
                  <a:gd name="T69" fmla="*/ 1 h 3"/>
                  <a:gd name="T70" fmla="*/ 2 w 4"/>
                  <a:gd name="T71" fmla="*/ 0 h 3"/>
                  <a:gd name="T72" fmla="*/ 1 w 4"/>
                  <a:gd name="T73" fmla="*/ 1 h 3"/>
                  <a:gd name="T74" fmla="*/ 1 w 4"/>
                  <a:gd name="T75" fmla="*/ 0 h 3"/>
                  <a:gd name="T76" fmla="*/ 1 w 4"/>
                  <a:gd name="T77" fmla="*/ 1 h 3"/>
                  <a:gd name="T78" fmla="*/ 1 w 4"/>
                  <a:gd name="T79" fmla="*/ 1 h 3"/>
                  <a:gd name="T80" fmla="*/ 1 w 4"/>
                  <a:gd name="T8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2077"/>
              <p:cNvSpPr>
                <a:spLocks/>
              </p:cNvSpPr>
              <p:nvPr/>
            </p:nvSpPr>
            <p:spPr bwMode="auto">
              <a:xfrm>
                <a:off x="1287" y="2712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2078"/>
              <p:cNvSpPr>
                <a:spLocks/>
              </p:cNvSpPr>
              <p:nvPr/>
            </p:nvSpPr>
            <p:spPr bwMode="auto">
              <a:xfrm>
                <a:off x="1282" y="2712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3 w 3"/>
                  <a:gd name="T19" fmla="*/ 0 h 2"/>
                  <a:gd name="T20" fmla="*/ 2 w 3"/>
                  <a:gd name="T21" fmla="*/ 1 h 2"/>
                  <a:gd name="T22" fmla="*/ 2 w 3"/>
                  <a:gd name="T23" fmla="*/ 0 h 2"/>
                  <a:gd name="T24" fmla="*/ 2 w 3"/>
                  <a:gd name="T25" fmla="*/ 0 h 2"/>
                  <a:gd name="T26" fmla="*/ 2 w 3"/>
                  <a:gd name="T27" fmla="*/ 0 h 2"/>
                  <a:gd name="T28" fmla="*/ 2 w 3"/>
                  <a:gd name="T29" fmla="*/ 1 h 2"/>
                  <a:gd name="T30" fmla="*/ 2 w 3"/>
                  <a:gd name="T31" fmla="*/ 0 h 2"/>
                  <a:gd name="T32" fmla="*/ 2 w 3"/>
                  <a:gd name="T33" fmla="*/ 0 h 2"/>
                  <a:gd name="T34" fmla="*/ 1 w 3"/>
                  <a:gd name="T35" fmla="*/ 1 h 2"/>
                  <a:gd name="T36" fmla="*/ 1 w 3"/>
                  <a:gd name="T37" fmla="*/ 0 h 2"/>
                  <a:gd name="T38" fmla="*/ 2 w 3"/>
                  <a:gd name="T39" fmla="*/ 0 h 2"/>
                  <a:gd name="T40" fmla="*/ 0 w 3"/>
                  <a:gd name="T41" fmla="*/ 1 h 2"/>
                  <a:gd name="T42" fmla="*/ 1 w 3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Rectangle 2079"/>
              <p:cNvSpPr>
                <a:spLocks noChangeArrowheads="1"/>
              </p:cNvSpPr>
              <p:nvPr/>
            </p:nvSpPr>
            <p:spPr bwMode="auto">
              <a:xfrm>
                <a:off x="1285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Rectangle 2080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Freeform 2081"/>
              <p:cNvSpPr>
                <a:spLocks/>
              </p:cNvSpPr>
              <p:nvPr/>
            </p:nvSpPr>
            <p:spPr bwMode="auto">
              <a:xfrm>
                <a:off x="1249" y="278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1 w 2"/>
                  <a:gd name="T4" fmla="*/ 1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2082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2083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2084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2085"/>
              <p:cNvSpPr>
                <a:spLocks/>
              </p:cNvSpPr>
              <p:nvPr/>
            </p:nvSpPr>
            <p:spPr bwMode="auto">
              <a:xfrm>
                <a:off x="1249" y="27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2086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Rectangle 2087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2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2088"/>
              <p:cNvSpPr>
                <a:spLocks/>
              </p:cNvSpPr>
              <p:nvPr/>
            </p:nvSpPr>
            <p:spPr bwMode="auto">
              <a:xfrm>
                <a:off x="1249" y="2785"/>
                <a:ext cx="5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2089"/>
              <p:cNvSpPr>
                <a:spLocks/>
              </p:cNvSpPr>
              <p:nvPr/>
            </p:nvSpPr>
            <p:spPr bwMode="auto">
              <a:xfrm>
                <a:off x="1256" y="2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2090"/>
              <p:cNvSpPr>
                <a:spLocks/>
              </p:cNvSpPr>
              <p:nvPr/>
            </p:nvSpPr>
            <p:spPr bwMode="auto">
              <a:xfrm>
                <a:off x="1251" y="2783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1 w 3"/>
                  <a:gd name="T11" fmla="*/ 1 h 1"/>
                  <a:gd name="T12" fmla="*/ 0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2 w 3"/>
                  <a:gd name="T19" fmla="*/ 1 h 1"/>
                  <a:gd name="T20" fmla="*/ 3 w 3"/>
                  <a:gd name="T21" fmla="*/ 1 h 1"/>
                  <a:gd name="T22" fmla="*/ 0 w 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2091"/>
              <p:cNvSpPr>
                <a:spLocks/>
              </p:cNvSpPr>
              <p:nvPr/>
            </p:nvSpPr>
            <p:spPr bwMode="auto">
              <a:xfrm>
                <a:off x="1254" y="27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2092"/>
              <p:cNvSpPr>
                <a:spLocks/>
              </p:cNvSpPr>
              <p:nvPr/>
            </p:nvSpPr>
            <p:spPr bwMode="auto">
              <a:xfrm>
                <a:off x="1251" y="2783"/>
                <a:ext cx="7" cy="0"/>
              </a:xfrm>
              <a:custGeom>
                <a:avLst/>
                <a:gdLst>
                  <a:gd name="T0" fmla="*/ 0 w 3"/>
                  <a:gd name="T1" fmla="*/ 1 w 3"/>
                  <a:gd name="T2" fmla="*/ 0 w 3"/>
                  <a:gd name="T3" fmla="*/ 1 w 3"/>
                  <a:gd name="T4" fmla="*/ 0 w 3"/>
                  <a:gd name="T5" fmla="*/ 2 w 3"/>
                  <a:gd name="T6" fmla="*/ 2 w 3"/>
                  <a:gd name="T7" fmla="*/ 1 w 3"/>
                  <a:gd name="T8" fmla="*/ 1 w 3"/>
                  <a:gd name="T9" fmla="*/ 1 w 3"/>
                  <a:gd name="T10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Freeform 2093"/>
              <p:cNvSpPr>
                <a:spLocks/>
              </p:cNvSpPr>
              <p:nvPr/>
            </p:nvSpPr>
            <p:spPr bwMode="auto">
              <a:xfrm>
                <a:off x="1251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2094"/>
              <p:cNvSpPr>
                <a:spLocks/>
              </p:cNvSpPr>
              <p:nvPr/>
            </p:nvSpPr>
            <p:spPr bwMode="auto">
              <a:xfrm>
                <a:off x="1254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Rectangle 2095"/>
              <p:cNvSpPr>
                <a:spLocks noChangeArrowheads="1"/>
              </p:cNvSpPr>
              <p:nvPr/>
            </p:nvSpPr>
            <p:spPr bwMode="auto">
              <a:xfrm>
                <a:off x="1251" y="278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2096"/>
              <p:cNvSpPr>
                <a:spLocks/>
              </p:cNvSpPr>
              <p:nvPr/>
            </p:nvSpPr>
            <p:spPr bwMode="auto">
              <a:xfrm>
                <a:off x="1249" y="2773"/>
                <a:ext cx="7" cy="10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0 h 4"/>
                  <a:gd name="T4" fmla="*/ 1 w 3"/>
                  <a:gd name="T5" fmla="*/ 0 h 4"/>
                  <a:gd name="T6" fmla="*/ 0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1 w 3"/>
                  <a:gd name="T13" fmla="*/ 1 h 4"/>
                  <a:gd name="T14" fmla="*/ 1 w 3"/>
                  <a:gd name="T15" fmla="*/ 1 h 4"/>
                  <a:gd name="T16" fmla="*/ 1 w 3"/>
                  <a:gd name="T17" fmla="*/ 3 h 4"/>
                  <a:gd name="T18" fmla="*/ 2 w 3"/>
                  <a:gd name="T19" fmla="*/ 3 h 4"/>
                  <a:gd name="T20" fmla="*/ 1 w 3"/>
                  <a:gd name="T21" fmla="*/ 3 h 4"/>
                  <a:gd name="T22" fmla="*/ 1 w 3"/>
                  <a:gd name="T23" fmla="*/ 3 h 4"/>
                  <a:gd name="T24" fmla="*/ 1 w 3"/>
                  <a:gd name="T25" fmla="*/ 3 h 4"/>
                  <a:gd name="T26" fmla="*/ 2 w 3"/>
                  <a:gd name="T27" fmla="*/ 3 h 4"/>
                  <a:gd name="T28" fmla="*/ 1 w 3"/>
                  <a:gd name="T29" fmla="*/ 3 h 4"/>
                  <a:gd name="T30" fmla="*/ 2 w 3"/>
                  <a:gd name="T31" fmla="*/ 4 h 4"/>
                  <a:gd name="T32" fmla="*/ 2 w 3"/>
                  <a:gd name="T33" fmla="*/ 3 h 4"/>
                  <a:gd name="T34" fmla="*/ 3 w 3"/>
                  <a:gd name="T35" fmla="*/ 4 h 4"/>
                  <a:gd name="T36" fmla="*/ 1 w 3"/>
                  <a:gd name="T37" fmla="*/ 3 h 4"/>
                  <a:gd name="T38" fmla="*/ 2 w 3"/>
                  <a:gd name="T39" fmla="*/ 3 h 4"/>
                  <a:gd name="T40" fmla="*/ 3 w 3"/>
                  <a:gd name="T41" fmla="*/ 2 h 4"/>
                  <a:gd name="T42" fmla="*/ 2 w 3"/>
                  <a:gd name="T43" fmla="*/ 2 h 4"/>
                  <a:gd name="T44" fmla="*/ 2 w 3"/>
                  <a:gd name="T45" fmla="*/ 2 h 4"/>
                  <a:gd name="T46" fmla="*/ 2 w 3"/>
                  <a:gd name="T47" fmla="*/ 2 h 4"/>
                  <a:gd name="T48" fmla="*/ 2 w 3"/>
                  <a:gd name="T49" fmla="*/ 2 h 4"/>
                  <a:gd name="T50" fmla="*/ 1 w 3"/>
                  <a:gd name="T51" fmla="*/ 1 h 4"/>
                  <a:gd name="T52" fmla="*/ 3 w 3"/>
                  <a:gd name="T53" fmla="*/ 1 h 4"/>
                  <a:gd name="T54" fmla="*/ 2 w 3"/>
                  <a:gd name="T55" fmla="*/ 1 h 4"/>
                  <a:gd name="T56" fmla="*/ 1 w 3"/>
                  <a:gd name="T57" fmla="*/ 1 h 4"/>
                  <a:gd name="T58" fmla="*/ 3 w 3"/>
                  <a:gd name="T59" fmla="*/ 1 h 4"/>
                  <a:gd name="T60" fmla="*/ 2 w 3"/>
                  <a:gd name="T61" fmla="*/ 1 h 4"/>
                  <a:gd name="T62" fmla="*/ 1 w 3"/>
                  <a:gd name="T63" fmla="*/ 1 h 4"/>
                  <a:gd name="T64" fmla="*/ 2 w 3"/>
                  <a:gd name="T65" fmla="*/ 0 h 4"/>
                  <a:gd name="T66" fmla="*/ 3 w 3"/>
                  <a:gd name="T67" fmla="*/ 1 h 4"/>
                  <a:gd name="T68" fmla="*/ 3 w 3"/>
                  <a:gd name="T69" fmla="*/ 0 h 4"/>
                  <a:gd name="T70" fmla="*/ 2 w 3"/>
                  <a:gd name="T71" fmla="*/ 0 h 4"/>
                  <a:gd name="T72" fmla="*/ 3 w 3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2097"/>
              <p:cNvSpPr>
                <a:spLocks/>
              </p:cNvSpPr>
              <p:nvPr/>
            </p:nvSpPr>
            <p:spPr bwMode="auto">
              <a:xfrm>
                <a:off x="1256" y="27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2098"/>
              <p:cNvSpPr>
                <a:spLocks/>
              </p:cNvSpPr>
              <p:nvPr/>
            </p:nvSpPr>
            <p:spPr bwMode="auto">
              <a:xfrm>
                <a:off x="1256" y="27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Rectangle 2099"/>
              <p:cNvSpPr>
                <a:spLocks noChangeArrowheads="1"/>
              </p:cNvSpPr>
              <p:nvPr/>
            </p:nvSpPr>
            <p:spPr bwMode="auto">
              <a:xfrm>
                <a:off x="1251" y="277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2100"/>
              <p:cNvSpPr>
                <a:spLocks/>
              </p:cNvSpPr>
              <p:nvPr/>
            </p:nvSpPr>
            <p:spPr bwMode="auto">
              <a:xfrm>
                <a:off x="1256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2101"/>
              <p:cNvSpPr>
                <a:spLocks/>
              </p:cNvSpPr>
              <p:nvPr/>
            </p:nvSpPr>
            <p:spPr bwMode="auto">
              <a:xfrm>
                <a:off x="125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Rectangle 2102"/>
              <p:cNvSpPr>
                <a:spLocks noChangeArrowheads="1"/>
              </p:cNvSpPr>
              <p:nvPr/>
            </p:nvSpPr>
            <p:spPr bwMode="auto">
              <a:xfrm>
                <a:off x="1256" y="277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2103"/>
              <p:cNvSpPr>
                <a:spLocks/>
              </p:cNvSpPr>
              <p:nvPr/>
            </p:nvSpPr>
            <p:spPr bwMode="auto">
              <a:xfrm>
                <a:off x="1247" y="2769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1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3 w 4"/>
                  <a:gd name="T25" fmla="*/ 2 h 2"/>
                  <a:gd name="T26" fmla="*/ 4 w 4"/>
                  <a:gd name="T27" fmla="*/ 2 h 2"/>
                  <a:gd name="T28" fmla="*/ 3 w 4"/>
                  <a:gd name="T29" fmla="*/ 2 h 2"/>
                  <a:gd name="T30" fmla="*/ 4 w 4"/>
                  <a:gd name="T31" fmla="*/ 2 h 2"/>
                  <a:gd name="T32" fmla="*/ 3 w 4"/>
                  <a:gd name="T33" fmla="*/ 1 h 2"/>
                  <a:gd name="T34" fmla="*/ 3 w 4"/>
                  <a:gd name="T35" fmla="*/ 1 h 2"/>
                  <a:gd name="T36" fmla="*/ 2 w 4"/>
                  <a:gd name="T37" fmla="*/ 1 h 2"/>
                  <a:gd name="T38" fmla="*/ 3 w 4"/>
                  <a:gd name="T39" fmla="*/ 1 h 2"/>
                  <a:gd name="T40" fmla="*/ 3 w 4"/>
                  <a:gd name="T41" fmla="*/ 1 h 2"/>
                  <a:gd name="T42" fmla="*/ 4 w 4"/>
                  <a:gd name="T43" fmla="*/ 1 h 2"/>
                  <a:gd name="T44" fmla="*/ 3 w 4"/>
                  <a:gd name="T45" fmla="*/ 1 h 2"/>
                  <a:gd name="T46" fmla="*/ 4 w 4"/>
                  <a:gd name="T47" fmla="*/ 1 h 2"/>
                  <a:gd name="T48" fmla="*/ 2 w 4"/>
                  <a:gd name="T49" fmla="*/ 1 h 2"/>
                  <a:gd name="T50" fmla="*/ 3 w 4"/>
                  <a:gd name="T51" fmla="*/ 1 h 2"/>
                  <a:gd name="T52" fmla="*/ 3 w 4"/>
                  <a:gd name="T53" fmla="*/ 0 h 2"/>
                  <a:gd name="T54" fmla="*/ 3 w 4"/>
                  <a:gd name="T55" fmla="*/ 0 h 2"/>
                  <a:gd name="T56" fmla="*/ 3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1 w 4"/>
                  <a:gd name="T65" fmla="*/ 0 h 2"/>
                  <a:gd name="T66" fmla="*/ 2 w 4"/>
                  <a:gd name="T67" fmla="*/ 0 h 2"/>
                  <a:gd name="T68" fmla="*/ 1 w 4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2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2104"/>
              <p:cNvSpPr>
                <a:spLocks/>
              </p:cNvSpPr>
              <p:nvPr/>
            </p:nvSpPr>
            <p:spPr bwMode="auto">
              <a:xfrm>
                <a:off x="1254" y="277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Freeform 2105"/>
              <p:cNvSpPr>
                <a:spLocks/>
              </p:cNvSpPr>
              <p:nvPr/>
            </p:nvSpPr>
            <p:spPr bwMode="auto">
              <a:xfrm>
                <a:off x="1247" y="2764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3 w 5"/>
                  <a:gd name="T3" fmla="*/ 2 h 2"/>
                  <a:gd name="T4" fmla="*/ 2 w 5"/>
                  <a:gd name="T5" fmla="*/ 2 h 2"/>
                  <a:gd name="T6" fmla="*/ 1 w 5"/>
                  <a:gd name="T7" fmla="*/ 1 h 2"/>
                  <a:gd name="T8" fmla="*/ 3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1 w 5"/>
                  <a:gd name="T15" fmla="*/ 1 h 2"/>
                  <a:gd name="T16" fmla="*/ 2 w 5"/>
                  <a:gd name="T17" fmla="*/ 1 h 2"/>
                  <a:gd name="T18" fmla="*/ 3 w 5"/>
                  <a:gd name="T19" fmla="*/ 1 h 2"/>
                  <a:gd name="T20" fmla="*/ 0 w 5"/>
                  <a:gd name="T21" fmla="*/ 1 h 2"/>
                  <a:gd name="T22" fmla="*/ 0 w 5"/>
                  <a:gd name="T23" fmla="*/ 1 h 2"/>
                  <a:gd name="T24" fmla="*/ 2 w 5"/>
                  <a:gd name="T25" fmla="*/ 1 h 2"/>
                  <a:gd name="T26" fmla="*/ 1 w 5"/>
                  <a:gd name="T27" fmla="*/ 1 h 2"/>
                  <a:gd name="T28" fmla="*/ 1 w 5"/>
                  <a:gd name="T29" fmla="*/ 1 h 2"/>
                  <a:gd name="T30" fmla="*/ 1 w 5"/>
                  <a:gd name="T31" fmla="*/ 2 h 2"/>
                  <a:gd name="T32" fmla="*/ 1 w 5"/>
                  <a:gd name="T33" fmla="*/ 2 h 2"/>
                  <a:gd name="T34" fmla="*/ 1 w 5"/>
                  <a:gd name="T35" fmla="*/ 2 h 2"/>
                  <a:gd name="T36" fmla="*/ 2 w 5"/>
                  <a:gd name="T37" fmla="*/ 2 h 2"/>
                  <a:gd name="T38" fmla="*/ 2 w 5"/>
                  <a:gd name="T39" fmla="*/ 2 h 2"/>
                  <a:gd name="T40" fmla="*/ 3 w 5"/>
                  <a:gd name="T41" fmla="*/ 2 h 2"/>
                  <a:gd name="T42" fmla="*/ 4 w 5"/>
                  <a:gd name="T43" fmla="*/ 2 h 2"/>
                  <a:gd name="T44" fmla="*/ 4 w 5"/>
                  <a:gd name="T45" fmla="*/ 2 h 2"/>
                  <a:gd name="T46" fmla="*/ 2 w 5"/>
                  <a:gd name="T4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1"/>
                      <a:pt x="3" y="2"/>
                      <a:pt x="3" y="2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5" y="2"/>
                      <a:pt x="3" y="2"/>
                      <a:pt x="4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2106"/>
              <p:cNvSpPr>
                <a:spLocks/>
              </p:cNvSpPr>
              <p:nvPr/>
            </p:nvSpPr>
            <p:spPr bwMode="auto">
              <a:xfrm>
                <a:off x="1251" y="276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2107"/>
              <p:cNvSpPr>
                <a:spLocks/>
              </p:cNvSpPr>
              <p:nvPr/>
            </p:nvSpPr>
            <p:spPr bwMode="auto">
              <a:xfrm>
                <a:off x="1249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Rectangle 2108"/>
              <p:cNvSpPr>
                <a:spLocks noChangeArrowheads="1"/>
              </p:cNvSpPr>
              <p:nvPr/>
            </p:nvSpPr>
            <p:spPr bwMode="auto">
              <a:xfrm>
                <a:off x="1254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29" name="Group 2310"/>
            <p:cNvGrpSpPr>
              <a:grpSpLocks/>
            </p:cNvGrpSpPr>
            <p:nvPr/>
          </p:nvGrpSpPr>
          <p:grpSpPr bwMode="auto">
            <a:xfrm>
              <a:off x="127" y="2321"/>
              <a:ext cx="1129" cy="969"/>
              <a:chOff x="127" y="2321"/>
              <a:chExt cx="1129" cy="969"/>
            </a:xfrm>
          </p:grpSpPr>
          <p:sp>
            <p:nvSpPr>
              <p:cNvPr id="146" name="Freeform 2110"/>
              <p:cNvSpPr>
                <a:spLocks/>
              </p:cNvSpPr>
              <p:nvPr/>
            </p:nvSpPr>
            <p:spPr bwMode="auto">
              <a:xfrm>
                <a:off x="1247" y="276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2111"/>
              <p:cNvSpPr>
                <a:spLocks/>
              </p:cNvSpPr>
              <p:nvPr/>
            </p:nvSpPr>
            <p:spPr bwMode="auto">
              <a:xfrm>
                <a:off x="1247" y="275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3 w 4"/>
                  <a:gd name="T5" fmla="*/ 4 h 4"/>
                  <a:gd name="T6" fmla="*/ 3 w 4"/>
                  <a:gd name="T7" fmla="*/ 3 h 4"/>
                  <a:gd name="T8" fmla="*/ 3 w 4"/>
                  <a:gd name="T9" fmla="*/ 3 h 4"/>
                  <a:gd name="T10" fmla="*/ 3 w 4"/>
                  <a:gd name="T11" fmla="*/ 3 h 4"/>
                  <a:gd name="T12" fmla="*/ 2 w 4"/>
                  <a:gd name="T13" fmla="*/ 3 h 4"/>
                  <a:gd name="T14" fmla="*/ 3 w 4"/>
                  <a:gd name="T15" fmla="*/ 3 h 4"/>
                  <a:gd name="T16" fmla="*/ 1 w 4"/>
                  <a:gd name="T17" fmla="*/ 3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1 h 4"/>
                  <a:gd name="T32" fmla="*/ 3 w 4"/>
                  <a:gd name="T33" fmla="*/ 1 h 4"/>
                  <a:gd name="T34" fmla="*/ 2 w 4"/>
                  <a:gd name="T35" fmla="*/ 1 h 4"/>
                  <a:gd name="T36" fmla="*/ 2 w 4"/>
                  <a:gd name="T37" fmla="*/ 1 h 4"/>
                  <a:gd name="T38" fmla="*/ 3 w 4"/>
                  <a:gd name="T39" fmla="*/ 1 h 4"/>
                  <a:gd name="T40" fmla="*/ 2 w 4"/>
                  <a:gd name="T41" fmla="*/ 1 h 4"/>
                  <a:gd name="T42" fmla="*/ 3 w 4"/>
                  <a:gd name="T43" fmla="*/ 1 h 4"/>
                  <a:gd name="T44" fmla="*/ 2 w 4"/>
                  <a:gd name="T45" fmla="*/ 1 h 4"/>
                  <a:gd name="T46" fmla="*/ 2 w 4"/>
                  <a:gd name="T47" fmla="*/ 1 h 4"/>
                  <a:gd name="T48" fmla="*/ 1 w 4"/>
                  <a:gd name="T49" fmla="*/ 1 h 4"/>
                  <a:gd name="T50" fmla="*/ 1 w 4"/>
                  <a:gd name="T51" fmla="*/ 1 h 4"/>
                  <a:gd name="T52" fmla="*/ 2 w 4"/>
                  <a:gd name="T53" fmla="*/ 2 h 4"/>
                  <a:gd name="T54" fmla="*/ 1 w 4"/>
                  <a:gd name="T55" fmla="*/ 2 h 4"/>
                  <a:gd name="T56" fmla="*/ 2 w 4"/>
                  <a:gd name="T57" fmla="*/ 2 h 4"/>
                  <a:gd name="T58" fmla="*/ 1 w 4"/>
                  <a:gd name="T59" fmla="*/ 2 h 4"/>
                  <a:gd name="T60" fmla="*/ 2 w 4"/>
                  <a:gd name="T61" fmla="*/ 2 h 4"/>
                  <a:gd name="T62" fmla="*/ 0 w 4"/>
                  <a:gd name="T63" fmla="*/ 2 h 4"/>
                  <a:gd name="T64" fmla="*/ 1 w 4"/>
                  <a:gd name="T65" fmla="*/ 3 h 4"/>
                  <a:gd name="T66" fmla="*/ 2 w 4"/>
                  <a:gd name="T67" fmla="*/ 3 h 4"/>
                  <a:gd name="T68" fmla="*/ 2 w 4"/>
                  <a:gd name="T69" fmla="*/ 4 h 4"/>
                  <a:gd name="T70" fmla="*/ 2 w 4"/>
                  <a:gd name="T71" fmla="*/ 4 h 4"/>
                  <a:gd name="T72" fmla="*/ 1 w 4"/>
                  <a:gd name="T73" fmla="*/ 4 h 4"/>
                  <a:gd name="T74" fmla="*/ 1 w 4"/>
                  <a:gd name="T75" fmla="*/ 4 h 4"/>
                  <a:gd name="T76" fmla="*/ 1 w 4"/>
                  <a:gd name="T77" fmla="*/ 4 h 4"/>
                  <a:gd name="T78" fmla="*/ 1 w 4"/>
                  <a:gd name="T79" fmla="*/ 4 h 4"/>
                  <a:gd name="T80" fmla="*/ 3 w 4"/>
                  <a:gd name="T81" fmla="*/ 4 h 4"/>
                  <a:gd name="T82" fmla="*/ 4 w 4"/>
                  <a:gd name="T83" fmla="*/ 4 h 4"/>
                  <a:gd name="T84" fmla="*/ 2 w 4"/>
                  <a:gd name="T8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1" y="4"/>
                      <a:pt x="4" y="4"/>
                      <a:pt x="4" y="4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Freeform 2112"/>
              <p:cNvSpPr>
                <a:spLocks/>
              </p:cNvSpPr>
              <p:nvPr/>
            </p:nvSpPr>
            <p:spPr bwMode="auto">
              <a:xfrm>
                <a:off x="1247" y="27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2113"/>
              <p:cNvSpPr>
                <a:spLocks/>
              </p:cNvSpPr>
              <p:nvPr/>
            </p:nvSpPr>
            <p:spPr bwMode="auto">
              <a:xfrm>
                <a:off x="1251" y="275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Rectangle 2114"/>
              <p:cNvSpPr>
                <a:spLocks noChangeArrowheads="1"/>
              </p:cNvSpPr>
              <p:nvPr/>
            </p:nvSpPr>
            <p:spPr bwMode="auto">
              <a:xfrm>
                <a:off x="1249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2115"/>
              <p:cNvSpPr>
                <a:spLocks/>
              </p:cNvSpPr>
              <p:nvPr/>
            </p:nvSpPr>
            <p:spPr bwMode="auto">
              <a:xfrm>
                <a:off x="1251" y="2764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2116"/>
              <p:cNvSpPr>
                <a:spLocks/>
              </p:cNvSpPr>
              <p:nvPr/>
            </p:nvSpPr>
            <p:spPr bwMode="auto">
              <a:xfrm>
                <a:off x="1254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2117"/>
              <p:cNvSpPr>
                <a:spLocks/>
              </p:cNvSpPr>
              <p:nvPr/>
            </p:nvSpPr>
            <p:spPr bwMode="auto">
              <a:xfrm>
                <a:off x="1254" y="275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2118"/>
              <p:cNvSpPr>
                <a:spLocks/>
              </p:cNvSpPr>
              <p:nvPr/>
            </p:nvSpPr>
            <p:spPr bwMode="auto">
              <a:xfrm>
                <a:off x="1244" y="2740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2 w 5"/>
                  <a:gd name="T3" fmla="*/ 0 h 6"/>
                  <a:gd name="T4" fmla="*/ 2 w 5"/>
                  <a:gd name="T5" fmla="*/ 0 h 6"/>
                  <a:gd name="T6" fmla="*/ 2 w 5"/>
                  <a:gd name="T7" fmla="*/ 1 h 6"/>
                  <a:gd name="T8" fmla="*/ 2 w 5"/>
                  <a:gd name="T9" fmla="*/ 1 h 6"/>
                  <a:gd name="T10" fmla="*/ 2 w 5"/>
                  <a:gd name="T11" fmla="*/ 2 h 6"/>
                  <a:gd name="T12" fmla="*/ 3 w 5"/>
                  <a:gd name="T13" fmla="*/ 2 h 6"/>
                  <a:gd name="T14" fmla="*/ 2 w 5"/>
                  <a:gd name="T15" fmla="*/ 3 h 6"/>
                  <a:gd name="T16" fmla="*/ 2 w 5"/>
                  <a:gd name="T17" fmla="*/ 3 h 6"/>
                  <a:gd name="T18" fmla="*/ 4 w 5"/>
                  <a:gd name="T19" fmla="*/ 3 h 6"/>
                  <a:gd name="T20" fmla="*/ 4 w 5"/>
                  <a:gd name="T21" fmla="*/ 4 h 6"/>
                  <a:gd name="T22" fmla="*/ 3 w 5"/>
                  <a:gd name="T23" fmla="*/ 4 h 6"/>
                  <a:gd name="T24" fmla="*/ 3 w 5"/>
                  <a:gd name="T25" fmla="*/ 4 h 6"/>
                  <a:gd name="T26" fmla="*/ 2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6 h 6"/>
                  <a:gd name="T36" fmla="*/ 3 w 5"/>
                  <a:gd name="T37" fmla="*/ 6 h 6"/>
                  <a:gd name="T38" fmla="*/ 3 w 5"/>
                  <a:gd name="T39" fmla="*/ 6 h 6"/>
                  <a:gd name="T40" fmla="*/ 2 w 5"/>
                  <a:gd name="T41" fmla="*/ 6 h 6"/>
                  <a:gd name="T42" fmla="*/ 4 w 5"/>
                  <a:gd name="T43" fmla="*/ 6 h 6"/>
                  <a:gd name="T44" fmla="*/ 5 w 5"/>
                  <a:gd name="T45" fmla="*/ 6 h 6"/>
                  <a:gd name="T46" fmla="*/ 4 w 5"/>
                  <a:gd name="T47" fmla="*/ 6 h 6"/>
                  <a:gd name="T48" fmla="*/ 5 w 5"/>
                  <a:gd name="T49" fmla="*/ 5 h 6"/>
                  <a:gd name="T50" fmla="*/ 5 w 5"/>
                  <a:gd name="T51" fmla="*/ 5 h 6"/>
                  <a:gd name="T52" fmla="*/ 4 w 5"/>
                  <a:gd name="T53" fmla="*/ 5 h 6"/>
                  <a:gd name="T54" fmla="*/ 5 w 5"/>
                  <a:gd name="T55" fmla="*/ 5 h 6"/>
                  <a:gd name="T56" fmla="*/ 5 w 5"/>
                  <a:gd name="T57" fmla="*/ 4 h 6"/>
                  <a:gd name="T58" fmla="*/ 4 w 5"/>
                  <a:gd name="T59" fmla="*/ 4 h 6"/>
                  <a:gd name="T60" fmla="*/ 4 w 5"/>
                  <a:gd name="T61" fmla="*/ 4 h 6"/>
                  <a:gd name="T62" fmla="*/ 5 w 5"/>
                  <a:gd name="T63" fmla="*/ 4 h 6"/>
                  <a:gd name="T64" fmla="*/ 5 w 5"/>
                  <a:gd name="T65" fmla="*/ 3 h 6"/>
                  <a:gd name="T66" fmla="*/ 4 w 5"/>
                  <a:gd name="T67" fmla="*/ 3 h 6"/>
                  <a:gd name="T68" fmla="*/ 4 w 5"/>
                  <a:gd name="T69" fmla="*/ 3 h 6"/>
                  <a:gd name="T70" fmla="*/ 3 w 5"/>
                  <a:gd name="T71" fmla="*/ 2 h 6"/>
                  <a:gd name="T72" fmla="*/ 4 w 5"/>
                  <a:gd name="T73" fmla="*/ 2 h 6"/>
                  <a:gd name="T74" fmla="*/ 3 w 5"/>
                  <a:gd name="T75" fmla="*/ 1 h 6"/>
                  <a:gd name="T76" fmla="*/ 2 w 5"/>
                  <a:gd name="T77" fmla="*/ 1 h 6"/>
                  <a:gd name="T78" fmla="*/ 4 w 5"/>
                  <a:gd name="T7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4" y="1"/>
                    </a:moveTo>
                    <a:cubicBezTo>
                      <a:pt x="4" y="1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0" y="0"/>
                      <a:pt x="4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4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1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2"/>
                      <a:pt x="5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2119"/>
              <p:cNvSpPr>
                <a:spLocks/>
              </p:cNvSpPr>
              <p:nvPr/>
            </p:nvSpPr>
            <p:spPr bwMode="auto">
              <a:xfrm>
                <a:off x="1254" y="2745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Rectangle 2120"/>
              <p:cNvSpPr>
                <a:spLocks noChangeArrowheads="1"/>
              </p:cNvSpPr>
              <p:nvPr/>
            </p:nvSpPr>
            <p:spPr bwMode="auto">
              <a:xfrm>
                <a:off x="1254" y="274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2121"/>
              <p:cNvSpPr>
                <a:spLocks/>
              </p:cNvSpPr>
              <p:nvPr/>
            </p:nvSpPr>
            <p:spPr bwMode="auto">
              <a:xfrm>
                <a:off x="1254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Rectangle 2122"/>
              <p:cNvSpPr>
                <a:spLocks noChangeArrowheads="1"/>
              </p:cNvSpPr>
              <p:nvPr/>
            </p:nvSpPr>
            <p:spPr bwMode="auto">
              <a:xfrm>
                <a:off x="1254" y="274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Freeform 2123"/>
              <p:cNvSpPr>
                <a:spLocks/>
              </p:cNvSpPr>
              <p:nvPr/>
            </p:nvSpPr>
            <p:spPr bwMode="auto">
              <a:xfrm>
                <a:off x="1247" y="2731"/>
                <a:ext cx="9" cy="9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2 w 4"/>
                  <a:gd name="T5" fmla="*/ 1 h 4"/>
                  <a:gd name="T6" fmla="*/ 1 w 4"/>
                  <a:gd name="T7" fmla="*/ 0 h 4"/>
                  <a:gd name="T8" fmla="*/ 2 w 4"/>
                  <a:gd name="T9" fmla="*/ 2 h 4"/>
                  <a:gd name="T10" fmla="*/ 1 w 4"/>
                  <a:gd name="T11" fmla="*/ 2 h 4"/>
                  <a:gd name="T12" fmla="*/ 2 w 4"/>
                  <a:gd name="T13" fmla="*/ 3 h 4"/>
                  <a:gd name="T14" fmla="*/ 1 w 4"/>
                  <a:gd name="T15" fmla="*/ 2 h 4"/>
                  <a:gd name="T16" fmla="*/ 1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1 w 4"/>
                  <a:gd name="T23" fmla="*/ 3 h 4"/>
                  <a:gd name="T24" fmla="*/ 1 w 4"/>
                  <a:gd name="T25" fmla="*/ 3 h 4"/>
                  <a:gd name="T26" fmla="*/ 1 w 4"/>
                  <a:gd name="T27" fmla="*/ 3 h 4"/>
                  <a:gd name="T28" fmla="*/ 2 w 4"/>
                  <a:gd name="T29" fmla="*/ 3 h 4"/>
                  <a:gd name="T30" fmla="*/ 1 w 4"/>
                  <a:gd name="T31" fmla="*/ 3 h 4"/>
                  <a:gd name="T32" fmla="*/ 2 w 4"/>
                  <a:gd name="T33" fmla="*/ 4 h 4"/>
                  <a:gd name="T34" fmla="*/ 2 w 4"/>
                  <a:gd name="T35" fmla="*/ 4 h 4"/>
                  <a:gd name="T36" fmla="*/ 2 w 4"/>
                  <a:gd name="T37" fmla="*/ 4 h 4"/>
                  <a:gd name="T38" fmla="*/ 2 w 4"/>
                  <a:gd name="T39" fmla="*/ 4 h 4"/>
                  <a:gd name="T40" fmla="*/ 2 w 4"/>
                  <a:gd name="T41" fmla="*/ 3 h 4"/>
                  <a:gd name="T42" fmla="*/ 3 w 4"/>
                  <a:gd name="T43" fmla="*/ 4 h 4"/>
                  <a:gd name="T44" fmla="*/ 3 w 4"/>
                  <a:gd name="T45" fmla="*/ 4 h 4"/>
                  <a:gd name="T46" fmla="*/ 3 w 4"/>
                  <a:gd name="T47" fmla="*/ 4 h 4"/>
                  <a:gd name="T48" fmla="*/ 3 w 4"/>
                  <a:gd name="T49" fmla="*/ 3 h 4"/>
                  <a:gd name="T50" fmla="*/ 3 w 4"/>
                  <a:gd name="T51" fmla="*/ 3 h 4"/>
                  <a:gd name="T52" fmla="*/ 2 w 4"/>
                  <a:gd name="T53" fmla="*/ 3 h 4"/>
                  <a:gd name="T54" fmla="*/ 2 w 4"/>
                  <a:gd name="T55" fmla="*/ 3 h 4"/>
                  <a:gd name="T56" fmla="*/ 2 w 4"/>
                  <a:gd name="T57" fmla="*/ 3 h 4"/>
                  <a:gd name="T58" fmla="*/ 2 w 4"/>
                  <a:gd name="T59" fmla="*/ 3 h 4"/>
                  <a:gd name="T60" fmla="*/ 3 w 4"/>
                  <a:gd name="T61" fmla="*/ 3 h 4"/>
                  <a:gd name="T62" fmla="*/ 2 w 4"/>
                  <a:gd name="T63" fmla="*/ 3 h 4"/>
                  <a:gd name="T64" fmla="*/ 2 w 4"/>
                  <a:gd name="T65" fmla="*/ 2 h 4"/>
                  <a:gd name="T66" fmla="*/ 3 w 4"/>
                  <a:gd name="T67" fmla="*/ 2 h 4"/>
                  <a:gd name="T68" fmla="*/ 2 w 4"/>
                  <a:gd name="T69" fmla="*/ 2 h 4"/>
                  <a:gd name="T70" fmla="*/ 3 w 4"/>
                  <a:gd name="T71" fmla="*/ 2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1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1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2" y="4"/>
                      <a:pt x="2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Freeform 2124"/>
              <p:cNvSpPr>
                <a:spLocks/>
              </p:cNvSpPr>
              <p:nvPr/>
            </p:nvSpPr>
            <p:spPr bwMode="auto">
              <a:xfrm>
                <a:off x="1249" y="273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2125"/>
              <p:cNvSpPr>
                <a:spLocks/>
              </p:cNvSpPr>
              <p:nvPr/>
            </p:nvSpPr>
            <p:spPr bwMode="auto">
              <a:xfrm>
                <a:off x="1249" y="272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1 w 2"/>
                  <a:gd name="T15" fmla="*/ 2 h 2"/>
                  <a:gd name="T16" fmla="*/ 1 w 2"/>
                  <a:gd name="T17" fmla="*/ 2 h 2"/>
                  <a:gd name="T18" fmla="*/ 2 w 2"/>
                  <a:gd name="T19" fmla="*/ 2 h 2"/>
                  <a:gd name="T20" fmla="*/ 1 w 2"/>
                  <a:gd name="T21" fmla="*/ 1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1 w 2"/>
                  <a:gd name="T29" fmla="*/ 1 h 2"/>
                  <a:gd name="T30" fmla="*/ 2 w 2"/>
                  <a:gd name="T31" fmla="*/ 2 h 2"/>
                  <a:gd name="T32" fmla="*/ 2 w 2"/>
                  <a:gd name="T33" fmla="*/ 1 h 2"/>
                  <a:gd name="T34" fmla="*/ 1 w 2"/>
                  <a:gd name="T35" fmla="*/ 0 h 2"/>
                  <a:gd name="T36" fmla="*/ 2 w 2"/>
                  <a:gd name="T37" fmla="*/ 1 h 2"/>
                  <a:gd name="T38" fmla="*/ 2 w 2"/>
                  <a:gd name="T39" fmla="*/ 1 h 2"/>
                  <a:gd name="T40" fmla="*/ 1 w 2"/>
                  <a:gd name="T41" fmla="*/ 0 h 2"/>
                  <a:gd name="T42" fmla="*/ 1 w 2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2126"/>
              <p:cNvSpPr>
                <a:spLocks/>
              </p:cNvSpPr>
              <p:nvPr/>
            </p:nvSpPr>
            <p:spPr bwMode="auto">
              <a:xfrm>
                <a:off x="1251" y="272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2127"/>
              <p:cNvSpPr>
                <a:spLocks/>
              </p:cNvSpPr>
              <p:nvPr/>
            </p:nvSpPr>
            <p:spPr bwMode="auto">
              <a:xfrm>
                <a:off x="132" y="2466"/>
                <a:ext cx="939" cy="824"/>
              </a:xfrm>
              <a:custGeom>
                <a:avLst/>
                <a:gdLst>
                  <a:gd name="T0" fmla="*/ 298 w 395"/>
                  <a:gd name="T1" fmla="*/ 200 h 346"/>
                  <a:gd name="T2" fmla="*/ 283 w 395"/>
                  <a:gd name="T3" fmla="*/ 212 h 346"/>
                  <a:gd name="T4" fmla="*/ 264 w 395"/>
                  <a:gd name="T5" fmla="*/ 221 h 346"/>
                  <a:gd name="T6" fmla="*/ 261 w 395"/>
                  <a:gd name="T7" fmla="*/ 241 h 346"/>
                  <a:gd name="T8" fmla="*/ 257 w 395"/>
                  <a:gd name="T9" fmla="*/ 263 h 346"/>
                  <a:gd name="T10" fmla="*/ 226 w 395"/>
                  <a:gd name="T11" fmla="*/ 263 h 346"/>
                  <a:gd name="T12" fmla="*/ 197 w 395"/>
                  <a:gd name="T13" fmla="*/ 268 h 346"/>
                  <a:gd name="T14" fmla="*/ 190 w 395"/>
                  <a:gd name="T15" fmla="*/ 243 h 346"/>
                  <a:gd name="T16" fmla="*/ 191 w 395"/>
                  <a:gd name="T17" fmla="*/ 232 h 346"/>
                  <a:gd name="T18" fmla="*/ 191 w 395"/>
                  <a:gd name="T19" fmla="*/ 232 h 346"/>
                  <a:gd name="T20" fmla="*/ 208 w 395"/>
                  <a:gd name="T21" fmla="*/ 195 h 346"/>
                  <a:gd name="T22" fmla="*/ 183 w 395"/>
                  <a:gd name="T23" fmla="*/ 177 h 346"/>
                  <a:gd name="T24" fmla="*/ 182 w 395"/>
                  <a:gd name="T25" fmla="*/ 155 h 346"/>
                  <a:gd name="T26" fmla="*/ 219 w 395"/>
                  <a:gd name="T27" fmla="*/ 150 h 346"/>
                  <a:gd name="T28" fmla="*/ 221 w 395"/>
                  <a:gd name="T29" fmla="*/ 126 h 346"/>
                  <a:gd name="T30" fmla="*/ 215 w 395"/>
                  <a:gd name="T31" fmla="*/ 95 h 346"/>
                  <a:gd name="T32" fmla="*/ 210 w 395"/>
                  <a:gd name="T33" fmla="*/ 62 h 346"/>
                  <a:gd name="T34" fmla="*/ 190 w 395"/>
                  <a:gd name="T35" fmla="*/ 17 h 346"/>
                  <a:gd name="T36" fmla="*/ 180 w 395"/>
                  <a:gd name="T37" fmla="*/ 8 h 346"/>
                  <a:gd name="T38" fmla="*/ 130 w 395"/>
                  <a:gd name="T39" fmla="*/ 13 h 346"/>
                  <a:gd name="T40" fmla="*/ 107 w 395"/>
                  <a:gd name="T41" fmla="*/ 69 h 346"/>
                  <a:gd name="T42" fmla="*/ 98 w 395"/>
                  <a:gd name="T43" fmla="*/ 137 h 346"/>
                  <a:gd name="T44" fmla="*/ 82 w 395"/>
                  <a:gd name="T45" fmla="*/ 221 h 346"/>
                  <a:gd name="T46" fmla="*/ 74 w 395"/>
                  <a:gd name="T47" fmla="*/ 251 h 346"/>
                  <a:gd name="T48" fmla="*/ 63 w 395"/>
                  <a:gd name="T49" fmla="*/ 261 h 346"/>
                  <a:gd name="T50" fmla="*/ 35 w 395"/>
                  <a:gd name="T51" fmla="*/ 279 h 346"/>
                  <a:gd name="T52" fmla="*/ 15 w 395"/>
                  <a:gd name="T53" fmla="*/ 305 h 346"/>
                  <a:gd name="T54" fmla="*/ 1 w 395"/>
                  <a:gd name="T55" fmla="*/ 332 h 346"/>
                  <a:gd name="T56" fmla="*/ 4 w 395"/>
                  <a:gd name="T57" fmla="*/ 344 h 346"/>
                  <a:gd name="T58" fmla="*/ 17 w 395"/>
                  <a:gd name="T59" fmla="*/ 343 h 346"/>
                  <a:gd name="T60" fmla="*/ 47 w 395"/>
                  <a:gd name="T61" fmla="*/ 343 h 346"/>
                  <a:gd name="T62" fmla="*/ 107 w 395"/>
                  <a:gd name="T63" fmla="*/ 342 h 346"/>
                  <a:gd name="T64" fmla="*/ 149 w 395"/>
                  <a:gd name="T65" fmla="*/ 341 h 346"/>
                  <a:gd name="T66" fmla="*/ 197 w 395"/>
                  <a:gd name="T67" fmla="*/ 342 h 346"/>
                  <a:gd name="T68" fmla="*/ 239 w 395"/>
                  <a:gd name="T69" fmla="*/ 341 h 346"/>
                  <a:gd name="T70" fmla="*/ 289 w 395"/>
                  <a:gd name="T71" fmla="*/ 342 h 346"/>
                  <a:gd name="T72" fmla="*/ 311 w 395"/>
                  <a:gd name="T73" fmla="*/ 344 h 346"/>
                  <a:gd name="T74" fmla="*/ 331 w 395"/>
                  <a:gd name="T75" fmla="*/ 335 h 346"/>
                  <a:gd name="T76" fmla="*/ 358 w 395"/>
                  <a:gd name="T77" fmla="*/ 321 h 346"/>
                  <a:gd name="T78" fmla="*/ 379 w 395"/>
                  <a:gd name="T79" fmla="*/ 302 h 346"/>
                  <a:gd name="T80" fmla="*/ 389 w 395"/>
                  <a:gd name="T81" fmla="*/ 278 h 346"/>
                  <a:gd name="T82" fmla="*/ 364 w 395"/>
                  <a:gd name="T83" fmla="*/ 283 h 346"/>
                  <a:gd name="T84" fmla="*/ 394 w 395"/>
                  <a:gd name="T85" fmla="*/ 243 h 346"/>
                  <a:gd name="T86" fmla="*/ 386 w 395"/>
                  <a:gd name="T87" fmla="*/ 225 h 346"/>
                  <a:gd name="T88" fmla="*/ 360 w 395"/>
                  <a:gd name="T89" fmla="*/ 239 h 346"/>
                  <a:gd name="T90" fmla="*/ 371 w 395"/>
                  <a:gd name="T91" fmla="*/ 224 h 346"/>
                  <a:gd name="T92" fmla="*/ 379 w 395"/>
                  <a:gd name="T93" fmla="*/ 210 h 346"/>
                  <a:gd name="T94" fmla="*/ 385 w 395"/>
                  <a:gd name="T95" fmla="*/ 186 h 346"/>
                  <a:gd name="T96" fmla="*/ 367 w 395"/>
                  <a:gd name="T97" fmla="*/ 177 h 346"/>
                  <a:gd name="T98" fmla="*/ 350 w 395"/>
                  <a:gd name="T99" fmla="*/ 194 h 346"/>
                  <a:gd name="T100" fmla="*/ 353 w 395"/>
                  <a:gd name="T101" fmla="*/ 114 h 346"/>
                  <a:gd name="T102" fmla="*/ 357 w 395"/>
                  <a:gd name="T103" fmla="*/ 122 h 346"/>
                  <a:gd name="T104" fmla="*/ 361 w 395"/>
                  <a:gd name="T105" fmla="*/ 135 h 346"/>
                  <a:gd name="T106" fmla="*/ 363 w 395"/>
                  <a:gd name="T107" fmla="*/ 124 h 346"/>
                  <a:gd name="T108" fmla="*/ 345 w 395"/>
                  <a:gd name="T109" fmla="*/ 107 h 346"/>
                  <a:gd name="T110" fmla="*/ 331 w 395"/>
                  <a:gd name="T111" fmla="*/ 129 h 346"/>
                  <a:gd name="T112" fmla="*/ 329 w 395"/>
                  <a:gd name="T113" fmla="*/ 147 h 346"/>
                  <a:gd name="T114" fmla="*/ 324 w 395"/>
                  <a:gd name="T115" fmla="*/ 162 h 346"/>
                  <a:gd name="T116" fmla="*/ 298 w 395"/>
                  <a:gd name="T117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346">
                    <a:moveTo>
                      <a:pt x="298" y="200"/>
                    </a:moveTo>
                    <a:cubicBezTo>
                      <a:pt x="294" y="205"/>
                      <a:pt x="289" y="209"/>
                      <a:pt x="283" y="212"/>
                    </a:cubicBezTo>
                    <a:cubicBezTo>
                      <a:pt x="278" y="215"/>
                      <a:pt x="267" y="217"/>
                      <a:pt x="264" y="221"/>
                    </a:cubicBezTo>
                    <a:cubicBezTo>
                      <a:pt x="261" y="224"/>
                      <a:pt x="261" y="236"/>
                      <a:pt x="261" y="241"/>
                    </a:cubicBezTo>
                    <a:cubicBezTo>
                      <a:pt x="259" y="248"/>
                      <a:pt x="257" y="255"/>
                      <a:pt x="257" y="263"/>
                    </a:cubicBezTo>
                    <a:cubicBezTo>
                      <a:pt x="246" y="263"/>
                      <a:pt x="237" y="262"/>
                      <a:pt x="226" y="263"/>
                    </a:cubicBezTo>
                    <a:cubicBezTo>
                      <a:pt x="216" y="265"/>
                      <a:pt x="208" y="269"/>
                      <a:pt x="197" y="268"/>
                    </a:cubicBezTo>
                    <a:cubicBezTo>
                      <a:pt x="201" y="261"/>
                      <a:pt x="206" y="241"/>
                      <a:pt x="190" y="243"/>
                    </a:cubicBezTo>
                    <a:cubicBezTo>
                      <a:pt x="190" y="240"/>
                      <a:pt x="190" y="235"/>
                      <a:pt x="191" y="232"/>
                    </a:cubicBezTo>
                    <a:cubicBezTo>
                      <a:pt x="190" y="233"/>
                      <a:pt x="191" y="231"/>
                      <a:pt x="191" y="232"/>
                    </a:cubicBezTo>
                    <a:cubicBezTo>
                      <a:pt x="200" y="223"/>
                      <a:pt x="206" y="207"/>
                      <a:pt x="208" y="195"/>
                    </a:cubicBezTo>
                    <a:cubicBezTo>
                      <a:pt x="210" y="180"/>
                      <a:pt x="199" y="164"/>
                      <a:pt x="183" y="177"/>
                    </a:cubicBezTo>
                    <a:cubicBezTo>
                      <a:pt x="183" y="169"/>
                      <a:pt x="181" y="162"/>
                      <a:pt x="182" y="155"/>
                    </a:cubicBezTo>
                    <a:cubicBezTo>
                      <a:pt x="192" y="151"/>
                      <a:pt x="208" y="149"/>
                      <a:pt x="219" y="150"/>
                    </a:cubicBezTo>
                    <a:cubicBezTo>
                      <a:pt x="219" y="142"/>
                      <a:pt x="220" y="134"/>
                      <a:pt x="221" y="126"/>
                    </a:cubicBezTo>
                    <a:cubicBezTo>
                      <a:pt x="221" y="116"/>
                      <a:pt x="217" y="105"/>
                      <a:pt x="215" y="95"/>
                    </a:cubicBezTo>
                    <a:cubicBezTo>
                      <a:pt x="213" y="84"/>
                      <a:pt x="213" y="73"/>
                      <a:pt x="210" y="62"/>
                    </a:cubicBezTo>
                    <a:cubicBezTo>
                      <a:pt x="206" y="46"/>
                      <a:pt x="205" y="28"/>
                      <a:pt x="190" y="17"/>
                    </a:cubicBezTo>
                    <a:cubicBezTo>
                      <a:pt x="187" y="14"/>
                      <a:pt x="184" y="10"/>
                      <a:pt x="180" y="8"/>
                    </a:cubicBezTo>
                    <a:cubicBezTo>
                      <a:pt x="169" y="0"/>
                      <a:pt x="139" y="2"/>
                      <a:pt x="130" y="13"/>
                    </a:cubicBezTo>
                    <a:cubicBezTo>
                      <a:pt x="118" y="27"/>
                      <a:pt x="112" y="51"/>
                      <a:pt x="107" y="69"/>
                    </a:cubicBezTo>
                    <a:cubicBezTo>
                      <a:pt x="101" y="91"/>
                      <a:pt x="99" y="115"/>
                      <a:pt x="98" y="137"/>
                    </a:cubicBezTo>
                    <a:cubicBezTo>
                      <a:pt x="96" y="166"/>
                      <a:pt x="89" y="194"/>
                      <a:pt x="82" y="221"/>
                    </a:cubicBezTo>
                    <a:cubicBezTo>
                      <a:pt x="79" y="231"/>
                      <a:pt x="77" y="242"/>
                      <a:pt x="74" y="251"/>
                    </a:cubicBezTo>
                    <a:cubicBezTo>
                      <a:pt x="71" y="256"/>
                      <a:pt x="68" y="258"/>
                      <a:pt x="63" y="261"/>
                    </a:cubicBezTo>
                    <a:cubicBezTo>
                      <a:pt x="53" y="267"/>
                      <a:pt x="43" y="271"/>
                      <a:pt x="35" y="279"/>
                    </a:cubicBezTo>
                    <a:cubicBezTo>
                      <a:pt x="27" y="287"/>
                      <a:pt x="21" y="296"/>
                      <a:pt x="15" y="305"/>
                    </a:cubicBezTo>
                    <a:cubicBezTo>
                      <a:pt x="10" y="313"/>
                      <a:pt x="3" y="322"/>
                      <a:pt x="1" y="332"/>
                    </a:cubicBezTo>
                    <a:cubicBezTo>
                      <a:pt x="0" y="335"/>
                      <a:pt x="0" y="342"/>
                      <a:pt x="4" y="344"/>
                    </a:cubicBezTo>
                    <a:cubicBezTo>
                      <a:pt x="7" y="346"/>
                      <a:pt x="14" y="343"/>
                      <a:pt x="17" y="343"/>
                    </a:cubicBezTo>
                    <a:cubicBezTo>
                      <a:pt x="27" y="342"/>
                      <a:pt x="37" y="342"/>
                      <a:pt x="47" y="343"/>
                    </a:cubicBezTo>
                    <a:cubicBezTo>
                      <a:pt x="67" y="345"/>
                      <a:pt x="87" y="341"/>
                      <a:pt x="107" y="342"/>
                    </a:cubicBezTo>
                    <a:cubicBezTo>
                      <a:pt x="121" y="343"/>
                      <a:pt x="135" y="341"/>
                      <a:pt x="149" y="341"/>
                    </a:cubicBezTo>
                    <a:cubicBezTo>
                      <a:pt x="165" y="340"/>
                      <a:pt x="181" y="343"/>
                      <a:pt x="197" y="342"/>
                    </a:cubicBezTo>
                    <a:cubicBezTo>
                      <a:pt x="211" y="341"/>
                      <a:pt x="225" y="341"/>
                      <a:pt x="239" y="341"/>
                    </a:cubicBezTo>
                    <a:cubicBezTo>
                      <a:pt x="256" y="341"/>
                      <a:pt x="273" y="341"/>
                      <a:pt x="289" y="342"/>
                    </a:cubicBezTo>
                    <a:cubicBezTo>
                      <a:pt x="297" y="342"/>
                      <a:pt x="304" y="344"/>
                      <a:pt x="311" y="344"/>
                    </a:cubicBezTo>
                    <a:cubicBezTo>
                      <a:pt x="318" y="344"/>
                      <a:pt x="325" y="339"/>
                      <a:pt x="331" y="335"/>
                    </a:cubicBezTo>
                    <a:cubicBezTo>
                      <a:pt x="340" y="330"/>
                      <a:pt x="350" y="327"/>
                      <a:pt x="358" y="321"/>
                    </a:cubicBezTo>
                    <a:cubicBezTo>
                      <a:pt x="366" y="316"/>
                      <a:pt x="373" y="309"/>
                      <a:pt x="379" y="302"/>
                    </a:cubicBezTo>
                    <a:cubicBezTo>
                      <a:pt x="383" y="297"/>
                      <a:pt x="394" y="285"/>
                      <a:pt x="389" y="278"/>
                    </a:cubicBezTo>
                    <a:cubicBezTo>
                      <a:pt x="380" y="274"/>
                      <a:pt x="372" y="277"/>
                      <a:pt x="364" y="283"/>
                    </a:cubicBezTo>
                    <a:cubicBezTo>
                      <a:pt x="376" y="272"/>
                      <a:pt x="391" y="259"/>
                      <a:pt x="394" y="243"/>
                    </a:cubicBezTo>
                    <a:cubicBezTo>
                      <a:pt x="395" y="236"/>
                      <a:pt x="394" y="226"/>
                      <a:pt x="386" y="225"/>
                    </a:cubicBezTo>
                    <a:cubicBezTo>
                      <a:pt x="378" y="224"/>
                      <a:pt x="363" y="231"/>
                      <a:pt x="360" y="239"/>
                    </a:cubicBezTo>
                    <a:cubicBezTo>
                      <a:pt x="362" y="233"/>
                      <a:pt x="368" y="228"/>
                      <a:pt x="371" y="224"/>
                    </a:cubicBezTo>
                    <a:cubicBezTo>
                      <a:pt x="374" y="219"/>
                      <a:pt x="376" y="214"/>
                      <a:pt x="379" y="210"/>
                    </a:cubicBezTo>
                    <a:cubicBezTo>
                      <a:pt x="383" y="203"/>
                      <a:pt x="386" y="194"/>
                      <a:pt x="385" y="186"/>
                    </a:cubicBezTo>
                    <a:cubicBezTo>
                      <a:pt x="383" y="177"/>
                      <a:pt x="374" y="175"/>
                      <a:pt x="367" y="177"/>
                    </a:cubicBezTo>
                    <a:cubicBezTo>
                      <a:pt x="358" y="179"/>
                      <a:pt x="353" y="186"/>
                      <a:pt x="350" y="194"/>
                    </a:cubicBezTo>
                    <a:cubicBezTo>
                      <a:pt x="364" y="174"/>
                      <a:pt x="376" y="132"/>
                      <a:pt x="353" y="114"/>
                    </a:cubicBezTo>
                    <a:cubicBezTo>
                      <a:pt x="354" y="116"/>
                      <a:pt x="356" y="119"/>
                      <a:pt x="357" y="122"/>
                    </a:cubicBezTo>
                    <a:cubicBezTo>
                      <a:pt x="358" y="125"/>
                      <a:pt x="359" y="133"/>
                      <a:pt x="361" y="135"/>
                    </a:cubicBezTo>
                    <a:cubicBezTo>
                      <a:pt x="367" y="140"/>
                      <a:pt x="363" y="126"/>
                      <a:pt x="363" y="124"/>
                    </a:cubicBezTo>
                    <a:cubicBezTo>
                      <a:pt x="361" y="117"/>
                      <a:pt x="354" y="106"/>
                      <a:pt x="345" y="107"/>
                    </a:cubicBezTo>
                    <a:cubicBezTo>
                      <a:pt x="336" y="108"/>
                      <a:pt x="333" y="122"/>
                      <a:pt x="331" y="129"/>
                    </a:cubicBezTo>
                    <a:cubicBezTo>
                      <a:pt x="330" y="135"/>
                      <a:pt x="331" y="141"/>
                      <a:pt x="329" y="147"/>
                    </a:cubicBezTo>
                    <a:cubicBezTo>
                      <a:pt x="328" y="152"/>
                      <a:pt x="326" y="157"/>
                      <a:pt x="324" y="162"/>
                    </a:cubicBezTo>
                    <a:cubicBezTo>
                      <a:pt x="318" y="176"/>
                      <a:pt x="309" y="189"/>
                      <a:pt x="298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2128"/>
              <p:cNvSpPr>
                <a:spLocks/>
              </p:cNvSpPr>
              <p:nvPr/>
            </p:nvSpPr>
            <p:spPr bwMode="auto">
              <a:xfrm>
                <a:off x="624" y="2464"/>
                <a:ext cx="133" cy="152"/>
              </a:xfrm>
              <a:custGeom>
                <a:avLst/>
                <a:gdLst>
                  <a:gd name="T0" fmla="*/ 0 w 56"/>
                  <a:gd name="T1" fmla="*/ 49 h 64"/>
                  <a:gd name="T2" fmla="*/ 31 w 56"/>
                  <a:gd name="T3" fmla="*/ 28 h 64"/>
                  <a:gd name="T4" fmla="*/ 56 w 56"/>
                  <a:gd name="T5" fmla="*/ 17 h 64"/>
                  <a:gd name="T6" fmla="*/ 25 w 56"/>
                  <a:gd name="T7" fmla="*/ 48 h 64"/>
                  <a:gd name="T8" fmla="*/ 5 w 56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0" y="49"/>
                    </a:moveTo>
                    <a:cubicBezTo>
                      <a:pt x="13" y="44"/>
                      <a:pt x="21" y="37"/>
                      <a:pt x="31" y="28"/>
                    </a:cubicBezTo>
                    <a:cubicBezTo>
                      <a:pt x="35" y="24"/>
                      <a:pt x="55" y="0"/>
                      <a:pt x="56" y="17"/>
                    </a:cubicBezTo>
                    <a:cubicBezTo>
                      <a:pt x="56" y="29"/>
                      <a:pt x="33" y="42"/>
                      <a:pt x="25" y="48"/>
                    </a:cubicBezTo>
                    <a:cubicBezTo>
                      <a:pt x="18" y="53"/>
                      <a:pt x="9" y="57"/>
                      <a:pt x="5" y="64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2129"/>
              <p:cNvSpPr>
                <a:spLocks/>
              </p:cNvSpPr>
              <p:nvPr/>
            </p:nvSpPr>
            <p:spPr bwMode="auto">
              <a:xfrm>
                <a:off x="619" y="2483"/>
                <a:ext cx="143" cy="138"/>
              </a:xfrm>
              <a:custGeom>
                <a:avLst/>
                <a:gdLst>
                  <a:gd name="T0" fmla="*/ 34 w 60"/>
                  <a:gd name="T1" fmla="*/ 16 h 58"/>
                  <a:gd name="T2" fmla="*/ 32 w 60"/>
                  <a:gd name="T3" fmla="*/ 19 h 58"/>
                  <a:gd name="T4" fmla="*/ 1 w 60"/>
                  <a:gd name="T5" fmla="*/ 39 h 58"/>
                  <a:gd name="T6" fmla="*/ 1 w 60"/>
                  <a:gd name="T7" fmla="*/ 41 h 58"/>
                  <a:gd name="T8" fmla="*/ 3 w 60"/>
                  <a:gd name="T9" fmla="*/ 42 h 58"/>
                  <a:gd name="T10" fmla="*/ 34 w 60"/>
                  <a:gd name="T11" fmla="*/ 21 h 58"/>
                  <a:gd name="T12" fmla="*/ 37 w 60"/>
                  <a:gd name="T13" fmla="*/ 19 h 58"/>
                  <a:gd name="T14" fmla="*/ 54 w 60"/>
                  <a:gd name="T15" fmla="*/ 5 h 58"/>
                  <a:gd name="T16" fmla="*/ 56 w 60"/>
                  <a:gd name="T17" fmla="*/ 9 h 58"/>
                  <a:gd name="T18" fmla="*/ 32 w 60"/>
                  <a:gd name="T19" fmla="*/ 34 h 58"/>
                  <a:gd name="T20" fmla="*/ 26 w 60"/>
                  <a:gd name="T21" fmla="*/ 39 h 58"/>
                  <a:gd name="T22" fmla="*/ 19 w 60"/>
                  <a:gd name="T23" fmla="*/ 43 h 58"/>
                  <a:gd name="T24" fmla="*/ 5 w 60"/>
                  <a:gd name="T25" fmla="*/ 55 h 58"/>
                  <a:gd name="T26" fmla="*/ 6 w 60"/>
                  <a:gd name="T27" fmla="*/ 58 h 58"/>
                  <a:gd name="T28" fmla="*/ 8 w 60"/>
                  <a:gd name="T29" fmla="*/ 57 h 58"/>
                  <a:gd name="T30" fmla="*/ 21 w 60"/>
                  <a:gd name="T31" fmla="*/ 46 h 58"/>
                  <a:gd name="T32" fmla="*/ 28 w 60"/>
                  <a:gd name="T33" fmla="*/ 41 h 58"/>
                  <a:gd name="T34" fmla="*/ 34 w 60"/>
                  <a:gd name="T35" fmla="*/ 37 h 58"/>
                  <a:gd name="T36" fmla="*/ 59 w 60"/>
                  <a:gd name="T37" fmla="*/ 9 h 58"/>
                  <a:gd name="T38" fmla="*/ 56 w 60"/>
                  <a:gd name="T39" fmla="*/ 2 h 58"/>
                  <a:gd name="T40" fmla="*/ 34 w 60"/>
                  <a:gd name="T41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8">
                    <a:moveTo>
                      <a:pt x="34" y="16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23" y="27"/>
                      <a:pt x="14" y="34"/>
                      <a:pt x="1" y="39"/>
                    </a:cubicBezTo>
                    <a:cubicBezTo>
                      <a:pt x="1" y="39"/>
                      <a:pt x="0" y="40"/>
                      <a:pt x="1" y="41"/>
                    </a:cubicBezTo>
                    <a:cubicBezTo>
                      <a:pt x="1" y="42"/>
                      <a:pt x="2" y="43"/>
                      <a:pt x="3" y="42"/>
                    </a:cubicBezTo>
                    <a:cubicBezTo>
                      <a:pt x="16" y="37"/>
                      <a:pt x="25" y="30"/>
                      <a:pt x="34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0" y="15"/>
                      <a:pt x="51" y="3"/>
                      <a:pt x="54" y="5"/>
                    </a:cubicBezTo>
                    <a:cubicBezTo>
                      <a:pt x="55" y="5"/>
                      <a:pt x="56" y="7"/>
                      <a:pt x="56" y="9"/>
                    </a:cubicBezTo>
                    <a:cubicBezTo>
                      <a:pt x="56" y="18"/>
                      <a:pt x="41" y="28"/>
                      <a:pt x="32" y="34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4" y="47"/>
                      <a:pt x="9" y="50"/>
                      <a:pt x="5" y="55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8"/>
                      <a:pt x="7" y="58"/>
                      <a:pt x="8" y="57"/>
                    </a:cubicBezTo>
                    <a:cubicBezTo>
                      <a:pt x="11" y="53"/>
                      <a:pt x="16" y="49"/>
                      <a:pt x="21" y="46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44" y="30"/>
                      <a:pt x="60" y="19"/>
                      <a:pt x="59" y="9"/>
                    </a:cubicBezTo>
                    <a:cubicBezTo>
                      <a:pt x="59" y="5"/>
                      <a:pt x="58" y="3"/>
                      <a:pt x="56" y="2"/>
                    </a:cubicBezTo>
                    <a:cubicBezTo>
                      <a:pt x="50" y="0"/>
                      <a:pt x="42" y="8"/>
                      <a:pt x="34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2130"/>
              <p:cNvSpPr>
                <a:spLocks/>
              </p:cNvSpPr>
              <p:nvPr/>
            </p:nvSpPr>
            <p:spPr bwMode="auto">
              <a:xfrm>
                <a:off x="633" y="2623"/>
                <a:ext cx="179" cy="53"/>
              </a:xfrm>
              <a:custGeom>
                <a:avLst/>
                <a:gdLst>
                  <a:gd name="T0" fmla="*/ 1 w 75"/>
                  <a:gd name="T1" fmla="*/ 3 h 22"/>
                  <a:gd name="T2" fmla="*/ 49 w 75"/>
                  <a:gd name="T3" fmla="*/ 3 h 22"/>
                  <a:gd name="T4" fmla="*/ 70 w 75"/>
                  <a:gd name="T5" fmla="*/ 4 h 22"/>
                  <a:gd name="T6" fmla="*/ 66 w 75"/>
                  <a:gd name="T7" fmla="*/ 14 h 22"/>
                  <a:gd name="T8" fmla="*/ 23 w 75"/>
                  <a:gd name="T9" fmla="*/ 18 h 22"/>
                  <a:gd name="T10" fmla="*/ 3 w 7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22">
                    <a:moveTo>
                      <a:pt x="1" y="3"/>
                    </a:moveTo>
                    <a:cubicBezTo>
                      <a:pt x="16" y="13"/>
                      <a:pt x="34" y="5"/>
                      <a:pt x="49" y="3"/>
                    </a:cubicBezTo>
                    <a:cubicBezTo>
                      <a:pt x="54" y="3"/>
                      <a:pt x="66" y="0"/>
                      <a:pt x="70" y="4"/>
                    </a:cubicBezTo>
                    <a:cubicBezTo>
                      <a:pt x="75" y="9"/>
                      <a:pt x="70" y="12"/>
                      <a:pt x="66" y="14"/>
                    </a:cubicBezTo>
                    <a:cubicBezTo>
                      <a:pt x="55" y="19"/>
                      <a:pt x="35" y="18"/>
                      <a:pt x="23" y="18"/>
                    </a:cubicBezTo>
                    <a:cubicBezTo>
                      <a:pt x="19" y="19"/>
                      <a:pt x="0" y="19"/>
                      <a:pt x="3" y="22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2131"/>
              <p:cNvSpPr>
                <a:spLocks/>
              </p:cNvSpPr>
              <p:nvPr/>
            </p:nvSpPr>
            <p:spPr bwMode="auto">
              <a:xfrm>
                <a:off x="631" y="2621"/>
                <a:ext cx="178" cy="60"/>
              </a:xfrm>
              <a:custGeom>
                <a:avLst/>
                <a:gdLst>
                  <a:gd name="T0" fmla="*/ 53 w 75"/>
                  <a:gd name="T1" fmla="*/ 2 h 25"/>
                  <a:gd name="T2" fmla="*/ 50 w 75"/>
                  <a:gd name="T3" fmla="*/ 3 h 25"/>
                  <a:gd name="T4" fmla="*/ 38 w 75"/>
                  <a:gd name="T5" fmla="*/ 5 h 25"/>
                  <a:gd name="T6" fmla="*/ 3 w 75"/>
                  <a:gd name="T7" fmla="*/ 3 h 25"/>
                  <a:gd name="T8" fmla="*/ 1 w 75"/>
                  <a:gd name="T9" fmla="*/ 3 h 25"/>
                  <a:gd name="T10" fmla="*/ 1 w 75"/>
                  <a:gd name="T11" fmla="*/ 6 h 25"/>
                  <a:gd name="T12" fmla="*/ 39 w 75"/>
                  <a:gd name="T13" fmla="*/ 8 h 25"/>
                  <a:gd name="T14" fmla="*/ 51 w 75"/>
                  <a:gd name="T15" fmla="*/ 6 h 25"/>
                  <a:gd name="T16" fmla="*/ 53 w 75"/>
                  <a:gd name="T17" fmla="*/ 6 h 25"/>
                  <a:gd name="T18" fmla="*/ 70 w 75"/>
                  <a:gd name="T19" fmla="*/ 6 h 25"/>
                  <a:gd name="T20" fmla="*/ 71 w 75"/>
                  <a:gd name="T21" fmla="*/ 9 h 25"/>
                  <a:gd name="T22" fmla="*/ 66 w 75"/>
                  <a:gd name="T23" fmla="*/ 13 h 25"/>
                  <a:gd name="T24" fmla="*/ 34 w 75"/>
                  <a:gd name="T25" fmla="*/ 17 h 25"/>
                  <a:gd name="T26" fmla="*/ 24 w 75"/>
                  <a:gd name="T27" fmla="*/ 18 h 25"/>
                  <a:gd name="T28" fmla="*/ 22 w 75"/>
                  <a:gd name="T29" fmla="*/ 18 h 25"/>
                  <a:gd name="T30" fmla="*/ 2 w 75"/>
                  <a:gd name="T31" fmla="*/ 22 h 25"/>
                  <a:gd name="T32" fmla="*/ 3 w 75"/>
                  <a:gd name="T33" fmla="*/ 24 h 25"/>
                  <a:gd name="T34" fmla="*/ 5 w 75"/>
                  <a:gd name="T35" fmla="*/ 24 h 25"/>
                  <a:gd name="T36" fmla="*/ 6 w 75"/>
                  <a:gd name="T37" fmla="*/ 23 h 25"/>
                  <a:gd name="T38" fmla="*/ 6 w 75"/>
                  <a:gd name="T39" fmla="*/ 23 h 25"/>
                  <a:gd name="T40" fmla="*/ 22 w 75"/>
                  <a:gd name="T41" fmla="*/ 21 h 25"/>
                  <a:gd name="T42" fmla="*/ 24 w 75"/>
                  <a:gd name="T43" fmla="*/ 21 h 25"/>
                  <a:gd name="T44" fmla="*/ 34 w 75"/>
                  <a:gd name="T45" fmla="*/ 21 h 25"/>
                  <a:gd name="T46" fmla="*/ 67 w 75"/>
                  <a:gd name="T47" fmla="*/ 16 h 25"/>
                  <a:gd name="T48" fmla="*/ 75 w 75"/>
                  <a:gd name="T49" fmla="*/ 10 h 25"/>
                  <a:gd name="T50" fmla="*/ 75 w 75"/>
                  <a:gd name="T51" fmla="*/ 9 h 25"/>
                  <a:gd name="T52" fmla="*/ 72 w 75"/>
                  <a:gd name="T53" fmla="*/ 4 h 25"/>
                  <a:gd name="T54" fmla="*/ 53 w 75"/>
                  <a:gd name="T5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" h="25">
                    <a:moveTo>
                      <a:pt x="53" y="2"/>
                    </a:moveTo>
                    <a:cubicBezTo>
                      <a:pt x="50" y="3"/>
                      <a:pt x="50" y="3"/>
                      <a:pt x="5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26" y="7"/>
                      <a:pt x="13" y="10"/>
                      <a:pt x="3" y="3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3" y="13"/>
                      <a:pt x="26" y="11"/>
                      <a:pt x="39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8" y="5"/>
                      <a:pt x="67" y="3"/>
                      <a:pt x="70" y="6"/>
                    </a:cubicBezTo>
                    <a:cubicBezTo>
                      <a:pt x="71" y="7"/>
                      <a:pt x="71" y="8"/>
                      <a:pt x="71" y="9"/>
                    </a:cubicBezTo>
                    <a:cubicBezTo>
                      <a:pt x="71" y="11"/>
                      <a:pt x="68" y="12"/>
                      <a:pt x="66" y="13"/>
                    </a:cubicBezTo>
                    <a:cubicBezTo>
                      <a:pt x="58" y="17"/>
                      <a:pt x="45" y="17"/>
                      <a:pt x="3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8" y="18"/>
                      <a:pt x="3" y="19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11" y="22"/>
                      <a:pt x="22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5" y="20"/>
                      <a:pt x="59" y="20"/>
                      <a:pt x="67" y="16"/>
                    </a:cubicBezTo>
                    <a:cubicBezTo>
                      <a:pt x="71" y="15"/>
                      <a:pt x="74" y="13"/>
                      <a:pt x="75" y="10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7"/>
                      <a:pt x="74" y="5"/>
                      <a:pt x="72" y="4"/>
                    </a:cubicBezTo>
                    <a:cubicBezTo>
                      <a:pt x="69" y="0"/>
                      <a:pt x="61" y="1"/>
                      <a:pt x="5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2132"/>
              <p:cNvSpPr>
                <a:spLocks/>
              </p:cNvSpPr>
              <p:nvPr/>
            </p:nvSpPr>
            <p:spPr bwMode="auto">
              <a:xfrm>
                <a:off x="222" y="2321"/>
                <a:ext cx="404" cy="352"/>
              </a:xfrm>
              <a:custGeom>
                <a:avLst/>
                <a:gdLst>
                  <a:gd name="T0" fmla="*/ 69 w 170"/>
                  <a:gd name="T1" fmla="*/ 140 h 148"/>
                  <a:gd name="T2" fmla="*/ 5 w 170"/>
                  <a:gd name="T3" fmla="*/ 113 h 148"/>
                  <a:gd name="T4" fmla="*/ 17 w 170"/>
                  <a:gd name="T5" fmla="*/ 83 h 148"/>
                  <a:gd name="T6" fmla="*/ 52 w 170"/>
                  <a:gd name="T7" fmla="*/ 78 h 148"/>
                  <a:gd name="T8" fmla="*/ 62 w 170"/>
                  <a:gd name="T9" fmla="*/ 28 h 148"/>
                  <a:gd name="T10" fmla="*/ 105 w 170"/>
                  <a:gd name="T11" fmla="*/ 41 h 148"/>
                  <a:gd name="T12" fmla="*/ 153 w 170"/>
                  <a:gd name="T13" fmla="*/ 17 h 148"/>
                  <a:gd name="T14" fmla="*/ 145 w 170"/>
                  <a:gd name="T15" fmla="*/ 75 h 148"/>
                  <a:gd name="T16" fmla="*/ 88 w 170"/>
                  <a:gd name="T17" fmla="*/ 81 h 148"/>
                  <a:gd name="T18" fmla="*/ 66 w 170"/>
                  <a:gd name="T19" fmla="*/ 14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8">
                    <a:moveTo>
                      <a:pt x="69" y="140"/>
                    </a:moveTo>
                    <a:cubicBezTo>
                      <a:pt x="42" y="148"/>
                      <a:pt x="17" y="139"/>
                      <a:pt x="5" y="113"/>
                    </a:cubicBezTo>
                    <a:cubicBezTo>
                      <a:pt x="0" y="100"/>
                      <a:pt x="5" y="88"/>
                      <a:pt x="17" y="83"/>
                    </a:cubicBezTo>
                    <a:cubicBezTo>
                      <a:pt x="25" y="80"/>
                      <a:pt x="45" y="74"/>
                      <a:pt x="52" y="78"/>
                    </a:cubicBezTo>
                    <a:cubicBezTo>
                      <a:pt x="36" y="68"/>
                      <a:pt x="50" y="38"/>
                      <a:pt x="62" y="28"/>
                    </a:cubicBezTo>
                    <a:cubicBezTo>
                      <a:pt x="72" y="18"/>
                      <a:pt x="109" y="18"/>
                      <a:pt x="105" y="41"/>
                    </a:cubicBezTo>
                    <a:cubicBezTo>
                      <a:pt x="101" y="19"/>
                      <a:pt x="138" y="0"/>
                      <a:pt x="153" y="17"/>
                    </a:cubicBezTo>
                    <a:cubicBezTo>
                      <a:pt x="168" y="33"/>
                      <a:pt x="170" y="70"/>
                      <a:pt x="145" y="75"/>
                    </a:cubicBezTo>
                    <a:cubicBezTo>
                      <a:pt x="125" y="59"/>
                      <a:pt x="105" y="63"/>
                      <a:pt x="88" y="81"/>
                    </a:cubicBezTo>
                    <a:cubicBezTo>
                      <a:pt x="72" y="100"/>
                      <a:pt x="74" y="121"/>
                      <a:pt x="66" y="142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2133"/>
              <p:cNvSpPr>
                <a:spLocks/>
              </p:cNvSpPr>
              <p:nvPr/>
            </p:nvSpPr>
            <p:spPr bwMode="auto">
              <a:xfrm>
                <a:off x="562" y="2876"/>
                <a:ext cx="7" cy="12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0 w 3"/>
                  <a:gd name="T5" fmla="*/ 5 h 5"/>
                  <a:gd name="T6" fmla="*/ 1 w 3"/>
                  <a:gd name="T7" fmla="*/ 4 h 5"/>
                  <a:gd name="T8" fmla="*/ 3 w 3"/>
                  <a:gd name="T9" fmla="*/ 5 h 5"/>
                  <a:gd name="T10" fmla="*/ 3 w 3"/>
                  <a:gd name="T11" fmla="*/ 2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2134"/>
              <p:cNvSpPr>
                <a:spLocks/>
              </p:cNvSpPr>
              <p:nvPr/>
            </p:nvSpPr>
            <p:spPr bwMode="auto">
              <a:xfrm>
                <a:off x="576" y="3019"/>
                <a:ext cx="12" cy="31"/>
              </a:xfrm>
              <a:custGeom>
                <a:avLst/>
                <a:gdLst>
                  <a:gd name="T0" fmla="*/ 2 w 5"/>
                  <a:gd name="T1" fmla="*/ 2 h 13"/>
                  <a:gd name="T2" fmla="*/ 0 w 5"/>
                  <a:gd name="T3" fmla="*/ 0 h 13"/>
                  <a:gd name="T4" fmla="*/ 2 w 5"/>
                  <a:gd name="T5" fmla="*/ 12 h 13"/>
                  <a:gd name="T6" fmla="*/ 3 w 5"/>
                  <a:gd name="T7" fmla="*/ 13 h 13"/>
                  <a:gd name="T8" fmla="*/ 5 w 5"/>
                  <a:gd name="T9" fmla="*/ 11 h 13"/>
                  <a:gd name="T10" fmla="*/ 4 w 5"/>
                  <a:gd name="T11" fmla="*/ 0 h 13"/>
                  <a:gd name="T12" fmla="*/ 2 w 5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3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2135"/>
              <p:cNvSpPr>
                <a:spLocks noEditPoints="1"/>
              </p:cNvSpPr>
              <p:nvPr/>
            </p:nvSpPr>
            <p:spPr bwMode="auto">
              <a:xfrm>
                <a:off x="557" y="2819"/>
                <a:ext cx="205" cy="295"/>
              </a:xfrm>
              <a:custGeom>
                <a:avLst/>
                <a:gdLst>
                  <a:gd name="T0" fmla="*/ 85 w 86"/>
                  <a:gd name="T1" fmla="*/ 1 h 124"/>
                  <a:gd name="T2" fmla="*/ 71 w 86"/>
                  <a:gd name="T3" fmla="*/ 1 h 124"/>
                  <a:gd name="T4" fmla="*/ 44 w 86"/>
                  <a:gd name="T5" fmla="*/ 1 h 124"/>
                  <a:gd name="T6" fmla="*/ 2 w 86"/>
                  <a:gd name="T7" fmla="*/ 3 h 124"/>
                  <a:gd name="T8" fmla="*/ 0 w 86"/>
                  <a:gd name="T9" fmla="*/ 5 h 124"/>
                  <a:gd name="T10" fmla="*/ 1 w 86"/>
                  <a:gd name="T11" fmla="*/ 13 h 124"/>
                  <a:gd name="T12" fmla="*/ 1 w 86"/>
                  <a:gd name="T13" fmla="*/ 29 h 124"/>
                  <a:gd name="T14" fmla="*/ 2 w 86"/>
                  <a:gd name="T15" fmla="*/ 28 h 124"/>
                  <a:gd name="T16" fmla="*/ 1 w 86"/>
                  <a:gd name="T17" fmla="*/ 31 h 124"/>
                  <a:gd name="T18" fmla="*/ 3 w 86"/>
                  <a:gd name="T19" fmla="*/ 31 h 124"/>
                  <a:gd name="T20" fmla="*/ 5 w 86"/>
                  <a:gd name="T21" fmla="*/ 25 h 124"/>
                  <a:gd name="T22" fmla="*/ 4 w 86"/>
                  <a:gd name="T23" fmla="*/ 12 h 124"/>
                  <a:gd name="T24" fmla="*/ 4 w 86"/>
                  <a:gd name="T25" fmla="*/ 6 h 124"/>
                  <a:gd name="T26" fmla="*/ 44 w 86"/>
                  <a:gd name="T27" fmla="*/ 5 h 124"/>
                  <a:gd name="T28" fmla="*/ 71 w 86"/>
                  <a:gd name="T29" fmla="*/ 4 h 124"/>
                  <a:gd name="T30" fmla="*/ 83 w 86"/>
                  <a:gd name="T31" fmla="*/ 4 h 124"/>
                  <a:gd name="T32" fmla="*/ 82 w 86"/>
                  <a:gd name="T33" fmla="*/ 22 h 124"/>
                  <a:gd name="T34" fmla="*/ 74 w 86"/>
                  <a:gd name="T35" fmla="*/ 113 h 124"/>
                  <a:gd name="T36" fmla="*/ 39 w 86"/>
                  <a:gd name="T37" fmla="*/ 116 h 124"/>
                  <a:gd name="T38" fmla="*/ 17 w 86"/>
                  <a:gd name="T39" fmla="*/ 120 h 124"/>
                  <a:gd name="T40" fmla="*/ 15 w 86"/>
                  <a:gd name="T41" fmla="*/ 122 h 124"/>
                  <a:gd name="T42" fmla="*/ 17 w 86"/>
                  <a:gd name="T43" fmla="*/ 124 h 124"/>
                  <a:gd name="T44" fmla="*/ 39 w 86"/>
                  <a:gd name="T45" fmla="*/ 120 h 124"/>
                  <a:gd name="T46" fmla="*/ 75 w 86"/>
                  <a:gd name="T47" fmla="*/ 116 h 124"/>
                  <a:gd name="T48" fmla="*/ 77 w 86"/>
                  <a:gd name="T49" fmla="*/ 115 h 124"/>
                  <a:gd name="T50" fmla="*/ 86 w 86"/>
                  <a:gd name="T51" fmla="*/ 22 h 124"/>
                  <a:gd name="T52" fmla="*/ 86 w 86"/>
                  <a:gd name="T53" fmla="*/ 2 h 124"/>
                  <a:gd name="T54" fmla="*/ 86 w 86"/>
                  <a:gd name="T55" fmla="*/ 1 h 124"/>
                  <a:gd name="T56" fmla="*/ 85 w 86"/>
                  <a:gd name="T57" fmla="*/ 1 h 124"/>
                  <a:gd name="T58" fmla="*/ 76 w 86"/>
                  <a:gd name="T59" fmla="*/ 113 h 124"/>
                  <a:gd name="T60" fmla="*/ 76 w 86"/>
                  <a:gd name="T61" fmla="*/ 113 h 124"/>
                  <a:gd name="T62" fmla="*/ 76 w 86"/>
                  <a:gd name="T63" fmla="*/ 11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124">
                    <a:moveTo>
                      <a:pt x="85" y="1"/>
                    </a:moveTo>
                    <a:cubicBezTo>
                      <a:pt x="71" y="1"/>
                      <a:pt x="71" y="1"/>
                      <a:pt x="71" y="1"/>
                    </a:cubicBezTo>
                    <a:cubicBezTo>
                      <a:pt x="62" y="1"/>
                      <a:pt x="53" y="2"/>
                      <a:pt x="44" y="1"/>
                    </a:cubicBezTo>
                    <a:cubicBezTo>
                      <a:pt x="30" y="1"/>
                      <a:pt x="14" y="0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2" y="27"/>
                      <a:pt x="1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2" y="31"/>
                      <a:pt x="3" y="32"/>
                      <a:pt x="3" y="31"/>
                    </a:cubicBezTo>
                    <a:cubicBezTo>
                      <a:pt x="5" y="31"/>
                      <a:pt x="5" y="29"/>
                      <a:pt x="5" y="25"/>
                    </a:cubicBezTo>
                    <a:cubicBezTo>
                      <a:pt x="5" y="22"/>
                      <a:pt x="5" y="18"/>
                      <a:pt x="4" y="12"/>
                    </a:cubicBezTo>
                    <a:cubicBezTo>
                      <a:pt x="4" y="12"/>
                      <a:pt x="4" y="8"/>
                      <a:pt x="4" y="6"/>
                    </a:cubicBezTo>
                    <a:cubicBezTo>
                      <a:pt x="16" y="4"/>
                      <a:pt x="31" y="4"/>
                      <a:pt x="44" y="5"/>
                    </a:cubicBezTo>
                    <a:cubicBezTo>
                      <a:pt x="53" y="5"/>
                      <a:pt x="62" y="5"/>
                      <a:pt x="71" y="4"/>
                    </a:cubicBezTo>
                    <a:cubicBezTo>
                      <a:pt x="71" y="4"/>
                      <a:pt x="80" y="4"/>
                      <a:pt x="83" y="4"/>
                    </a:cubicBezTo>
                    <a:cubicBezTo>
                      <a:pt x="83" y="7"/>
                      <a:pt x="82" y="22"/>
                      <a:pt x="82" y="22"/>
                    </a:cubicBezTo>
                    <a:cubicBezTo>
                      <a:pt x="82" y="52"/>
                      <a:pt x="81" y="84"/>
                      <a:pt x="74" y="113"/>
                    </a:cubicBezTo>
                    <a:cubicBezTo>
                      <a:pt x="63" y="111"/>
                      <a:pt x="51" y="114"/>
                      <a:pt x="39" y="116"/>
                    </a:cubicBezTo>
                    <a:cubicBezTo>
                      <a:pt x="31" y="118"/>
                      <a:pt x="24" y="120"/>
                      <a:pt x="17" y="120"/>
                    </a:cubicBezTo>
                    <a:cubicBezTo>
                      <a:pt x="16" y="120"/>
                      <a:pt x="15" y="121"/>
                      <a:pt x="15" y="122"/>
                    </a:cubicBezTo>
                    <a:cubicBezTo>
                      <a:pt x="15" y="123"/>
                      <a:pt x="16" y="124"/>
                      <a:pt x="17" y="124"/>
                    </a:cubicBezTo>
                    <a:cubicBezTo>
                      <a:pt x="24" y="123"/>
                      <a:pt x="32" y="121"/>
                      <a:pt x="39" y="120"/>
                    </a:cubicBezTo>
                    <a:cubicBezTo>
                      <a:pt x="52" y="117"/>
                      <a:pt x="65" y="114"/>
                      <a:pt x="75" y="116"/>
                    </a:cubicBezTo>
                    <a:cubicBezTo>
                      <a:pt x="76" y="116"/>
                      <a:pt x="77" y="116"/>
                      <a:pt x="77" y="115"/>
                    </a:cubicBezTo>
                    <a:cubicBezTo>
                      <a:pt x="84" y="85"/>
                      <a:pt x="85" y="53"/>
                      <a:pt x="86" y="2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  <a:moveTo>
                      <a:pt x="76" y="113"/>
                    </a:move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2136"/>
              <p:cNvSpPr>
                <a:spLocks/>
              </p:cNvSpPr>
              <p:nvPr/>
            </p:nvSpPr>
            <p:spPr bwMode="auto">
              <a:xfrm>
                <a:off x="300" y="2452"/>
                <a:ext cx="362" cy="629"/>
              </a:xfrm>
              <a:custGeom>
                <a:avLst/>
                <a:gdLst>
                  <a:gd name="T0" fmla="*/ 40 w 152"/>
                  <a:gd name="T1" fmla="*/ 57 h 264"/>
                  <a:gd name="T2" fmla="*/ 27 w 152"/>
                  <a:gd name="T3" fmla="*/ 134 h 264"/>
                  <a:gd name="T4" fmla="*/ 25 w 152"/>
                  <a:gd name="T5" fmla="*/ 151 h 264"/>
                  <a:gd name="T6" fmla="*/ 0 w 152"/>
                  <a:gd name="T7" fmla="*/ 261 h 264"/>
                  <a:gd name="T8" fmla="*/ 1 w 152"/>
                  <a:gd name="T9" fmla="*/ 263 h 264"/>
                  <a:gd name="T10" fmla="*/ 3 w 152"/>
                  <a:gd name="T11" fmla="*/ 262 h 264"/>
                  <a:gd name="T12" fmla="*/ 29 w 152"/>
                  <a:gd name="T13" fmla="*/ 151 h 264"/>
                  <a:gd name="T14" fmla="*/ 31 w 152"/>
                  <a:gd name="T15" fmla="*/ 134 h 264"/>
                  <a:gd name="T16" fmla="*/ 44 w 152"/>
                  <a:gd name="T17" fmla="*/ 58 h 264"/>
                  <a:gd name="T18" fmla="*/ 94 w 152"/>
                  <a:gd name="T19" fmla="*/ 11 h 264"/>
                  <a:gd name="T20" fmla="*/ 141 w 152"/>
                  <a:gd name="T21" fmla="*/ 91 h 264"/>
                  <a:gd name="T22" fmla="*/ 143 w 152"/>
                  <a:gd name="T23" fmla="*/ 107 h 264"/>
                  <a:gd name="T24" fmla="*/ 146 w 152"/>
                  <a:gd name="T25" fmla="*/ 156 h 264"/>
                  <a:gd name="T26" fmla="*/ 147 w 152"/>
                  <a:gd name="T27" fmla="*/ 158 h 264"/>
                  <a:gd name="T28" fmla="*/ 149 w 152"/>
                  <a:gd name="T29" fmla="*/ 157 h 264"/>
                  <a:gd name="T30" fmla="*/ 147 w 152"/>
                  <a:gd name="T31" fmla="*/ 106 h 264"/>
                  <a:gd name="T32" fmla="*/ 145 w 152"/>
                  <a:gd name="T33" fmla="*/ 91 h 264"/>
                  <a:gd name="T34" fmla="*/ 95 w 152"/>
                  <a:gd name="T35" fmla="*/ 8 h 264"/>
                  <a:gd name="T36" fmla="*/ 40 w 152"/>
                  <a:gd name="T37" fmla="*/ 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264">
                    <a:moveTo>
                      <a:pt x="40" y="57"/>
                    </a:moveTo>
                    <a:cubicBezTo>
                      <a:pt x="33" y="81"/>
                      <a:pt x="30" y="108"/>
                      <a:pt x="27" y="13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1" y="191"/>
                      <a:pt x="10" y="228"/>
                      <a:pt x="0" y="261"/>
                    </a:cubicBezTo>
                    <a:cubicBezTo>
                      <a:pt x="0" y="262"/>
                      <a:pt x="0" y="263"/>
                      <a:pt x="1" y="263"/>
                    </a:cubicBezTo>
                    <a:cubicBezTo>
                      <a:pt x="2" y="264"/>
                      <a:pt x="3" y="263"/>
                      <a:pt x="3" y="262"/>
                    </a:cubicBezTo>
                    <a:cubicBezTo>
                      <a:pt x="14" y="228"/>
                      <a:pt x="24" y="192"/>
                      <a:pt x="29" y="15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4" y="108"/>
                      <a:pt x="37" y="82"/>
                      <a:pt x="44" y="58"/>
                    </a:cubicBezTo>
                    <a:cubicBezTo>
                      <a:pt x="47" y="45"/>
                      <a:pt x="62" y="4"/>
                      <a:pt x="94" y="11"/>
                    </a:cubicBezTo>
                    <a:cubicBezTo>
                      <a:pt x="128" y="19"/>
                      <a:pt x="137" y="58"/>
                      <a:pt x="141" y="91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6" y="124"/>
                      <a:pt x="149" y="141"/>
                      <a:pt x="146" y="156"/>
                    </a:cubicBezTo>
                    <a:cubicBezTo>
                      <a:pt x="146" y="157"/>
                      <a:pt x="146" y="158"/>
                      <a:pt x="147" y="158"/>
                    </a:cubicBezTo>
                    <a:cubicBezTo>
                      <a:pt x="148" y="158"/>
                      <a:pt x="149" y="158"/>
                      <a:pt x="149" y="157"/>
                    </a:cubicBezTo>
                    <a:cubicBezTo>
                      <a:pt x="152" y="141"/>
                      <a:pt x="149" y="123"/>
                      <a:pt x="147" y="106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0" y="56"/>
                      <a:pt x="131" y="16"/>
                      <a:pt x="95" y="8"/>
                    </a:cubicBezTo>
                    <a:cubicBezTo>
                      <a:pt x="60" y="0"/>
                      <a:pt x="44" y="44"/>
                      <a:pt x="40" y="5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2137"/>
              <p:cNvSpPr>
                <a:spLocks/>
              </p:cNvSpPr>
              <p:nvPr/>
            </p:nvSpPr>
            <p:spPr bwMode="auto">
              <a:xfrm>
                <a:off x="476" y="2566"/>
                <a:ext cx="57" cy="36"/>
              </a:xfrm>
              <a:custGeom>
                <a:avLst/>
                <a:gdLst>
                  <a:gd name="T0" fmla="*/ 9 w 24"/>
                  <a:gd name="T1" fmla="*/ 2 h 15"/>
                  <a:gd name="T2" fmla="*/ 0 w 24"/>
                  <a:gd name="T3" fmla="*/ 13 h 15"/>
                  <a:gd name="T4" fmla="*/ 1 w 24"/>
                  <a:gd name="T5" fmla="*/ 15 h 15"/>
                  <a:gd name="T6" fmla="*/ 3 w 24"/>
                  <a:gd name="T7" fmla="*/ 13 h 15"/>
                  <a:gd name="T8" fmla="*/ 11 w 24"/>
                  <a:gd name="T9" fmla="*/ 5 h 15"/>
                  <a:gd name="T10" fmla="*/ 22 w 24"/>
                  <a:gd name="T11" fmla="*/ 6 h 15"/>
                  <a:gd name="T12" fmla="*/ 24 w 24"/>
                  <a:gd name="T13" fmla="*/ 5 h 15"/>
                  <a:gd name="T14" fmla="*/ 23 w 24"/>
                  <a:gd name="T15" fmla="*/ 3 h 15"/>
                  <a:gd name="T16" fmla="*/ 9 w 24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2"/>
                    </a:moveTo>
                    <a:cubicBezTo>
                      <a:pt x="5" y="4"/>
                      <a:pt x="1" y="8"/>
                      <a:pt x="0" y="13"/>
                    </a:cubicBezTo>
                    <a:cubicBezTo>
                      <a:pt x="0" y="14"/>
                      <a:pt x="0" y="15"/>
                      <a:pt x="1" y="15"/>
                    </a:cubicBezTo>
                    <a:cubicBezTo>
                      <a:pt x="2" y="15"/>
                      <a:pt x="3" y="14"/>
                      <a:pt x="3" y="13"/>
                    </a:cubicBezTo>
                    <a:cubicBezTo>
                      <a:pt x="4" y="10"/>
                      <a:pt x="7" y="7"/>
                      <a:pt x="11" y="5"/>
                    </a:cubicBezTo>
                    <a:cubicBezTo>
                      <a:pt x="15" y="4"/>
                      <a:pt x="19" y="4"/>
                      <a:pt x="22" y="6"/>
                    </a:cubicBezTo>
                    <a:cubicBezTo>
                      <a:pt x="22" y="6"/>
                      <a:pt x="23" y="6"/>
                      <a:pt x="24" y="5"/>
                    </a:cubicBezTo>
                    <a:cubicBezTo>
                      <a:pt x="24" y="5"/>
                      <a:pt x="24" y="3"/>
                      <a:pt x="23" y="3"/>
                    </a:cubicBezTo>
                    <a:cubicBezTo>
                      <a:pt x="20" y="0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2138"/>
              <p:cNvSpPr>
                <a:spLocks/>
              </p:cNvSpPr>
              <p:nvPr/>
            </p:nvSpPr>
            <p:spPr bwMode="auto">
              <a:xfrm>
                <a:off x="505" y="2602"/>
                <a:ext cx="50" cy="43"/>
              </a:xfrm>
              <a:custGeom>
                <a:avLst/>
                <a:gdLst>
                  <a:gd name="T0" fmla="*/ 9 w 21"/>
                  <a:gd name="T1" fmla="*/ 4 h 18"/>
                  <a:gd name="T2" fmla="*/ 13 w 21"/>
                  <a:gd name="T3" fmla="*/ 14 h 18"/>
                  <a:gd name="T4" fmla="*/ 9 w 21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9" y="4"/>
                    </a:moveTo>
                    <a:cubicBezTo>
                      <a:pt x="0" y="5"/>
                      <a:pt x="5" y="18"/>
                      <a:pt x="13" y="14"/>
                    </a:cubicBezTo>
                    <a:cubicBezTo>
                      <a:pt x="21" y="11"/>
                      <a:pt x="17" y="0"/>
                      <a:pt x="9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2139"/>
              <p:cNvSpPr>
                <a:spLocks/>
              </p:cNvSpPr>
              <p:nvPr/>
            </p:nvSpPr>
            <p:spPr bwMode="auto">
              <a:xfrm>
                <a:off x="224" y="2335"/>
                <a:ext cx="402" cy="331"/>
              </a:xfrm>
              <a:custGeom>
                <a:avLst/>
                <a:gdLst>
                  <a:gd name="T0" fmla="*/ 125 w 169"/>
                  <a:gd name="T1" fmla="*/ 4 h 139"/>
                  <a:gd name="T2" fmla="*/ 104 w 169"/>
                  <a:gd name="T3" fmla="*/ 27 h 139"/>
                  <a:gd name="T4" fmla="*/ 95 w 169"/>
                  <a:gd name="T5" fmla="*/ 18 h 139"/>
                  <a:gd name="T6" fmla="*/ 61 w 169"/>
                  <a:gd name="T7" fmla="*/ 21 h 139"/>
                  <a:gd name="T8" fmla="*/ 43 w 169"/>
                  <a:gd name="T9" fmla="*/ 56 h 139"/>
                  <a:gd name="T10" fmla="*/ 43 w 169"/>
                  <a:gd name="T11" fmla="*/ 59 h 139"/>
                  <a:gd name="T12" fmla="*/ 47 w 169"/>
                  <a:gd name="T13" fmla="*/ 69 h 139"/>
                  <a:gd name="T14" fmla="*/ 21 w 169"/>
                  <a:gd name="T15" fmla="*/ 74 h 139"/>
                  <a:gd name="T16" fmla="*/ 5 w 169"/>
                  <a:gd name="T17" fmla="*/ 110 h 139"/>
                  <a:gd name="T18" fmla="*/ 42 w 169"/>
                  <a:gd name="T19" fmla="*/ 138 h 139"/>
                  <a:gd name="T20" fmla="*/ 67 w 169"/>
                  <a:gd name="T21" fmla="*/ 135 h 139"/>
                  <a:gd name="T22" fmla="*/ 68 w 169"/>
                  <a:gd name="T23" fmla="*/ 133 h 139"/>
                  <a:gd name="T24" fmla="*/ 65 w 169"/>
                  <a:gd name="T25" fmla="*/ 133 h 139"/>
                  <a:gd name="T26" fmla="*/ 42 w 169"/>
                  <a:gd name="T27" fmla="*/ 135 h 139"/>
                  <a:gd name="T28" fmla="*/ 8 w 169"/>
                  <a:gd name="T29" fmla="*/ 109 h 139"/>
                  <a:gd name="T30" fmla="*/ 22 w 169"/>
                  <a:gd name="T31" fmla="*/ 77 h 139"/>
                  <a:gd name="T32" fmla="*/ 54 w 169"/>
                  <a:gd name="T33" fmla="*/ 75 h 139"/>
                  <a:gd name="T34" fmla="*/ 54 w 169"/>
                  <a:gd name="T35" fmla="*/ 75 h 139"/>
                  <a:gd name="T36" fmla="*/ 54 w 169"/>
                  <a:gd name="T37" fmla="*/ 75 h 139"/>
                  <a:gd name="T38" fmla="*/ 56 w 169"/>
                  <a:gd name="T39" fmla="*/ 74 h 139"/>
                  <a:gd name="T40" fmla="*/ 56 w 169"/>
                  <a:gd name="T41" fmla="*/ 74 h 139"/>
                  <a:gd name="T42" fmla="*/ 56 w 169"/>
                  <a:gd name="T43" fmla="*/ 72 h 139"/>
                  <a:gd name="T44" fmla="*/ 55 w 169"/>
                  <a:gd name="T45" fmla="*/ 72 h 139"/>
                  <a:gd name="T46" fmla="*/ 55 w 169"/>
                  <a:gd name="T47" fmla="*/ 72 h 139"/>
                  <a:gd name="T48" fmla="*/ 46 w 169"/>
                  <a:gd name="T49" fmla="*/ 59 h 139"/>
                  <a:gd name="T50" fmla="*/ 63 w 169"/>
                  <a:gd name="T51" fmla="*/ 23 h 139"/>
                  <a:gd name="T52" fmla="*/ 93 w 169"/>
                  <a:gd name="T53" fmla="*/ 21 h 139"/>
                  <a:gd name="T54" fmla="*/ 102 w 169"/>
                  <a:gd name="T55" fmla="*/ 36 h 139"/>
                  <a:gd name="T56" fmla="*/ 102 w 169"/>
                  <a:gd name="T57" fmla="*/ 36 h 139"/>
                  <a:gd name="T58" fmla="*/ 102 w 169"/>
                  <a:gd name="T59" fmla="*/ 36 h 139"/>
                  <a:gd name="T60" fmla="*/ 104 w 169"/>
                  <a:gd name="T61" fmla="*/ 38 h 139"/>
                  <a:gd name="T62" fmla="*/ 106 w 169"/>
                  <a:gd name="T63" fmla="*/ 37 h 139"/>
                  <a:gd name="T64" fmla="*/ 106 w 169"/>
                  <a:gd name="T65" fmla="*/ 36 h 139"/>
                  <a:gd name="T66" fmla="*/ 106 w 169"/>
                  <a:gd name="T67" fmla="*/ 37 h 139"/>
                  <a:gd name="T68" fmla="*/ 126 w 169"/>
                  <a:gd name="T69" fmla="*/ 7 h 139"/>
                  <a:gd name="T70" fmla="*/ 154 w 169"/>
                  <a:gd name="T71" fmla="*/ 17 h 139"/>
                  <a:gd name="T72" fmla="*/ 158 w 169"/>
                  <a:gd name="T73" fmla="*/ 56 h 139"/>
                  <a:gd name="T74" fmla="*/ 144 w 169"/>
                  <a:gd name="T75" fmla="*/ 65 h 139"/>
                  <a:gd name="T76" fmla="*/ 142 w 169"/>
                  <a:gd name="T77" fmla="*/ 67 h 139"/>
                  <a:gd name="T78" fmla="*/ 143 w 169"/>
                  <a:gd name="T79" fmla="*/ 69 h 139"/>
                  <a:gd name="T80" fmla="*/ 161 w 169"/>
                  <a:gd name="T81" fmla="*/ 58 h 139"/>
                  <a:gd name="T82" fmla="*/ 157 w 169"/>
                  <a:gd name="T83" fmla="*/ 15 h 139"/>
                  <a:gd name="T84" fmla="*/ 125 w 169"/>
                  <a:gd name="T85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9" h="139">
                    <a:moveTo>
                      <a:pt x="125" y="4"/>
                    </a:moveTo>
                    <a:cubicBezTo>
                      <a:pt x="115" y="7"/>
                      <a:pt x="107" y="16"/>
                      <a:pt x="104" y="27"/>
                    </a:cubicBezTo>
                    <a:cubicBezTo>
                      <a:pt x="102" y="24"/>
                      <a:pt x="99" y="20"/>
                      <a:pt x="95" y="18"/>
                    </a:cubicBezTo>
                    <a:cubicBezTo>
                      <a:pt x="84" y="13"/>
                      <a:pt x="69" y="14"/>
                      <a:pt x="61" y="21"/>
                    </a:cubicBezTo>
                    <a:cubicBezTo>
                      <a:pt x="53" y="27"/>
                      <a:pt x="43" y="43"/>
                      <a:pt x="43" y="56"/>
                    </a:cubicBezTo>
                    <a:cubicBezTo>
                      <a:pt x="43" y="57"/>
                      <a:pt x="43" y="58"/>
                      <a:pt x="43" y="59"/>
                    </a:cubicBezTo>
                    <a:cubicBezTo>
                      <a:pt x="43" y="63"/>
                      <a:pt x="45" y="66"/>
                      <a:pt x="47" y="69"/>
                    </a:cubicBezTo>
                    <a:cubicBezTo>
                      <a:pt x="38" y="68"/>
                      <a:pt x="28" y="71"/>
                      <a:pt x="21" y="74"/>
                    </a:cubicBezTo>
                    <a:cubicBezTo>
                      <a:pt x="6" y="79"/>
                      <a:pt x="0" y="93"/>
                      <a:pt x="5" y="110"/>
                    </a:cubicBezTo>
                    <a:cubicBezTo>
                      <a:pt x="10" y="125"/>
                      <a:pt x="27" y="138"/>
                      <a:pt x="42" y="138"/>
                    </a:cubicBezTo>
                    <a:cubicBezTo>
                      <a:pt x="42" y="138"/>
                      <a:pt x="64" y="139"/>
                      <a:pt x="67" y="135"/>
                    </a:cubicBezTo>
                    <a:cubicBezTo>
                      <a:pt x="68" y="135"/>
                      <a:pt x="68" y="134"/>
                      <a:pt x="68" y="133"/>
                    </a:cubicBezTo>
                    <a:cubicBezTo>
                      <a:pt x="67" y="132"/>
                      <a:pt x="66" y="132"/>
                      <a:pt x="65" y="133"/>
                    </a:cubicBezTo>
                    <a:cubicBezTo>
                      <a:pt x="64" y="135"/>
                      <a:pt x="50" y="135"/>
                      <a:pt x="42" y="135"/>
                    </a:cubicBezTo>
                    <a:cubicBezTo>
                      <a:pt x="28" y="134"/>
                      <a:pt x="13" y="122"/>
                      <a:pt x="8" y="109"/>
                    </a:cubicBezTo>
                    <a:cubicBezTo>
                      <a:pt x="3" y="94"/>
                      <a:pt x="8" y="82"/>
                      <a:pt x="22" y="77"/>
                    </a:cubicBezTo>
                    <a:cubicBezTo>
                      <a:pt x="31" y="74"/>
                      <a:pt x="44" y="6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5"/>
                      <a:pt x="56" y="75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3"/>
                      <a:pt x="56" y="72"/>
                      <a:pt x="56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0" y="69"/>
                      <a:pt x="47" y="65"/>
                      <a:pt x="46" y="59"/>
                    </a:cubicBezTo>
                    <a:cubicBezTo>
                      <a:pt x="45" y="47"/>
                      <a:pt x="54" y="30"/>
                      <a:pt x="63" y="23"/>
                    </a:cubicBezTo>
                    <a:cubicBezTo>
                      <a:pt x="70" y="17"/>
                      <a:pt x="84" y="17"/>
                      <a:pt x="93" y="21"/>
                    </a:cubicBezTo>
                    <a:cubicBezTo>
                      <a:pt x="97" y="23"/>
                      <a:pt x="103" y="28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7"/>
                      <a:pt x="103" y="38"/>
                      <a:pt x="104" y="38"/>
                    </a:cubicBezTo>
                    <a:cubicBezTo>
                      <a:pt x="105" y="38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23"/>
                      <a:pt x="114" y="11"/>
                      <a:pt x="126" y="7"/>
                    </a:cubicBezTo>
                    <a:cubicBezTo>
                      <a:pt x="136" y="4"/>
                      <a:pt x="146" y="7"/>
                      <a:pt x="154" y="17"/>
                    </a:cubicBezTo>
                    <a:cubicBezTo>
                      <a:pt x="163" y="28"/>
                      <a:pt x="165" y="45"/>
                      <a:pt x="158" y="56"/>
                    </a:cubicBezTo>
                    <a:cubicBezTo>
                      <a:pt x="155" y="62"/>
                      <a:pt x="152" y="67"/>
                      <a:pt x="144" y="65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68"/>
                      <a:pt x="143" y="69"/>
                      <a:pt x="143" y="69"/>
                    </a:cubicBezTo>
                    <a:cubicBezTo>
                      <a:pt x="153" y="70"/>
                      <a:pt x="157" y="64"/>
                      <a:pt x="161" y="58"/>
                    </a:cubicBezTo>
                    <a:cubicBezTo>
                      <a:pt x="169" y="45"/>
                      <a:pt x="167" y="27"/>
                      <a:pt x="157" y="15"/>
                    </a:cubicBezTo>
                    <a:cubicBezTo>
                      <a:pt x="148" y="4"/>
                      <a:pt x="136" y="0"/>
                      <a:pt x="125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2140"/>
              <p:cNvSpPr>
                <a:spLocks/>
              </p:cNvSpPr>
              <p:nvPr/>
            </p:nvSpPr>
            <p:spPr bwMode="auto">
              <a:xfrm>
                <a:off x="127" y="2869"/>
                <a:ext cx="509" cy="414"/>
              </a:xfrm>
              <a:custGeom>
                <a:avLst/>
                <a:gdLst>
                  <a:gd name="T0" fmla="*/ 164 w 214"/>
                  <a:gd name="T1" fmla="*/ 25 h 174"/>
                  <a:gd name="T2" fmla="*/ 156 w 214"/>
                  <a:gd name="T3" fmla="*/ 33 h 174"/>
                  <a:gd name="T4" fmla="*/ 83 w 214"/>
                  <a:gd name="T5" fmla="*/ 82 h 174"/>
                  <a:gd name="T6" fmla="*/ 76 w 214"/>
                  <a:gd name="T7" fmla="*/ 85 h 174"/>
                  <a:gd name="T8" fmla="*/ 31 w 214"/>
                  <a:gd name="T9" fmla="*/ 112 h 174"/>
                  <a:gd name="T10" fmla="*/ 1 w 214"/>
                  <a:gd name="T11" fmla="*/ 167 h 174"/>
                  <a:gd name="T12" fmla="*/ 4 w 214"/>
                  <a:gd name="T13" fmla="*/ 174 h 174"/>
                  <a:gd name="T14" fmla="*/ 6 w 214"/>
                  <a:gd name="T15" fmla="*/ 173 h 174"/>
                  <a:gd name="T16" fmla="*/ 6 w 214"/>
                  <a:gd name="T17" fmla="*/ 171 h 174"/>
                  <a:gd name="T18" fmla="*/ 4 w 214"/>
                  <a:gd name="T19" fmla="*/ 167 h 174"/>
                  <a:gd name="T20" fmla="*/ 34 w 214"/>
                  <a:gd name="T21" fmla="*/ 115 h 174"/>
                  <a:gd name="T22" fmla="*/ 78 w 214"/>
                  <a:gd name="T23" fmla="*/ 88 h 174"/>
                  <a:gd name="T24" fmla="*/ 85 w 214"/>
                  <a:gd name="T25" fmla="*/ 85 h 174"/>
                  <a:gd name="T26" fmla="*/ 158 w 214"/>
                  <a:gd name="T27" fmla="*/ 35 h 174"/>
                  <a:gd name="T28" fmla="*/ 166 w 214"/>
                  <a:gd name="T29" fmla="*/ 27 h 174"/>
                  <a:gd name="T30" fmla="*/ 199 w 214"/>
                  <a:gd name="T31" fmla="*/ 4 h 174"/>
                  <a:gd name="T32" fmla="*/ 206 w 214"/>
                  <a:gd name="T33" fmla="*/ 8 h 174"/>
                  <a:gd name="T34" fmla="*/ 209 w 214"/>
                  <a:gd name="T35" fmla="*/ 28 h 174"/>
                  <a:gd name="T36" fmla="*/ 167 w 214"/>
                  <a:gd name="T37" fmla="*/ 82 h 174"/>
                  <a:gd name="T38" fmla="*/ 167 w 214"/>
                  <a:gd name="T39" fmla="*/ 82 h 174"/>
                  <a:gd name="T40" fmla="*/ 166 w 214"/>
                  <a:gd name="T41" fmla="*/ 84 h 174"/>
                  <a:gd name="T42" fmla="*/ 166 w 214"/>
                  <a:gd name="T43" fmla="*/ 85 h 174"/>
                  <a:gd name="T44" fmla="*/ 168 w 214"/>
                  <a:gd name="T45" fmla="*/ 86 h 174"/>
                  <a:gd name="T46" fmla="*/ 168 w 214"/>
                  <a:gd name="T47" fmla="*/ 86 h 174"/>
                  <a:gd name="T48" fmla="*/ 169 w 214"/>
                  <a:gd name="T49" fmla="*/ 86 h 174"/>
                  <a:gd name="T50" fmla="*/ 169 w 214"/>
                  <a:gd name="T51" fmla="*/ 86 h 174"/>
                  <a:gd name="T52" fmla="*/ 169 w 214"/>
                  <a:gd name="T53" fmla="*/ 86 h 174"/>
                  <a:gd name="T54" fmla="*/ 176 w 214"/>
                  <a:gd name="T55" fmla="*/ 82 h 174"/>
                  <a:gd name="T56" fmla="*/ 199 w 214"/>
                  <a:gd name="T57" fmla="*/ 76 h 174"/>
                  <a:gd name="T58" fmla="*/ 203 w 214"/>
                  <a:gd name="T59" fmla="*/ 84 h 174"/>
                  <a:gd name="T60" fmla="*/ 176 w 214"/>
                  <a:gd name="T61" fmla="*/ 117 h 174"/>
                  <a:gd name="T62" fmla="*/ 164 w 214"/>
                  <a:gd name="T63" fmla="*/ 125 h 174"/>
                  <a:gd name="T64" fmla="*/ 164 w 214"/>
                  <a:gd name="T65" fmla="*/ 127 h 174"/>
                  <a:gd name="T66" fmla="*/ 166 w 214"/>
                  <a:gd name="T67" fmla="*/ 128 h 174"/>
                  <a:gd name="T68" fmla="*/ 198 w 214"/>
                  <a:gd name="T69" fmla="*/ 124 h 174"/>
                  <a:gd name="T70" fmla="*/ 198 w 214"/>
                  <a:gd name="T71" fmla="*/ 136 h 174"/>
                  <a:gd name="T72" fmla="*/ 161 w 214"/>
                  <a:gd name="T73" fmla="*/ 171 h 174"/>
                  <a:gd name="T74" fmla="*/ 161 w 214"/>
                  <a:gd name="T75" fmla="*/ 173 h 174"/>
                  <a:gd name="T76" fmla="*/ 163 w 214"/>
                  <a:gd name="T77" fmla="*/ 174 h 174"/>
                  <a:gd name="T78" fmla="*/ 201 w 214"/>
                  <a:gd name="T79" fmla="*/ 137 h 174"/>
                  <a:gd name="T80" fmla="*/ 200 w 214"/>
                  <a:gd name="T81" fmla="*/ 122 h 174"/>
                  <a:gd name="T82" fmla="*/ 176 w 214"/>
                  <a:gd name="T83" fmla="*/ 121 h 174"/>
                  <a:gd name="T84" fmla="*/ 178 w 214"/>
                  <a:gd name="T85" fmla="*/ 120 h 174"/>
                  <a:gd name="T86" fmla="*/ 206 w 214"/>
                  <a:gd name="T87" fmla="*/ 86 h 174"/>
                  <a:gd name="T88" fmla="*/ 206 w 214"/>
                  <a:gd name="T89" fmla="*/ 84 h 174"/>
                  <a:gd name="T90" fmla="*/ 201 w 214"/>
                  <a:gd name="T91" fmla="*/ 73 h 174"/>
                  <a:gd name="T92" fmla="*/ 183 w 214"/>
                  <a:gd name="T93" fmla="*/ 75 h 174"/>
                  <a:gd name="T94" fmla="*/ 212 w 214"/>
                  <a:gd name="T95" fmla="*/ 29 h 174"/>
                  <a:gd name="T96" fmla="*/ 214 w 214"/>
                  <a:gd name="T97" fmla="*/ 20 h 174"/>
                  <a:gd name="T98" fmla="*/ 209 w 214"/>
                  <a:gd name="T99" fmla="*/ 6 h 174"/>
                  <a:gd name="T100" fmla="*/ 199 w 214"/>
                  <a:gd name="T101" fmla="*/ 1 h 174"/>
                  <a:gd name="T102" fmla="*/ 164 w 214"/>
                  <a:gd name="T10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174">
                    <a:moveTo>
                      <a:pt x="164" y="25"/>
                    </a:moveTo>
                    <a:cubicBezTo>
                      <a:pt x="156" y="33"/>
                      <a:pt x="156" y="33"/>
                      <a:pt x="156" y="33"/>
                    </a:cubicBezTo>
                    <a:cubicBezTo>
                      <a:pt x="135" y="50"/>
                      <a:pt x="111" y="69"/>
                      <a:pt x="83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60" y="93"/>
                      <a:pt x="45" y="100"/>
                      <a:pt x="31" y="112"/>
                    </a:cubicBezTo>
                    <a:cubicBezTo>
                      <a:pt x="24" y="119"/>
                      <a:pt x="0" y="152"/>
                      <a:pt x="1" y="167"/>
                    </a:cubicBezTo>
                    <a:cubicBezTo>
                      <a:pt x="1" y="170"/>
                      <a:pt x="2" y="172"/>
                      <a:pt x="4" y="174"/>
                    </a:cubicBezTo>
                    <a:cubicBezTo>
                      <a:pt x="4" y="174"/>
                      <a:pt x="5" y="174"/>
                      <a:pt x="6" y="173"/>
                    </a:cubicBezTo>
                    <a:cubicBezTo>
                      <a:pt x="7" y="173"/>
                      <a:pt x="6" y="171"/>
                      <a:pt x="6" y="171"/>
                    </a:cubicBezTo>
                    <a:cubicBezTo>
                      <a:pt x="5" y="170"/>
                      <a:pt x="4" y="169"/>
                      <a:pt x="4" y="167"/>
                    </a:cubicBezTo>
                    <a:cubicBezTo>
                      <a:pt x="4" y="153"/>
                      <a:pt x="26" y="121"/>
                      <a:pt x="34" y="115"/>
                    </a:cubicBezTo>
                    <a:cubicBezTo>
                      <a:pt x="47" y="103"/>
                      <a:pt x="61" y="96"/>
                      <a:pt x="78" y="88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113" y="72"/>
                      <a:pt x="137" y="52"/>
                      <a:pt x="158" y="3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5" y="18"/>
                      <a:pt x="189" y="4"/>
                      <a:pt x="199" y="4"/>
                    </a:cubicBezTo>
                    <a:cubicBezTo>
                      <a:pt x="202" y="4"/>
                      <a:pt x="204" y="6"/>
                      <a:pt x="206" y="8"/>
                    </a:cubicBezTo>
                    <a:cubicBezTo>
                      <a:pt x="210" y="13"/>
                      <a:pt x="211" y="20"/>
                      <a:pt x="209" y="28"/>
                    </a:cubicBezTo>
                    <a:cubicBezTo>
                      <a:pt x="204" y="50"/>
                      <a:pt x="180" y="77"/>
                      <a:pt x="167" y="82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7" y="83"/>
                      <a:pt x="166" y="83"/>
                      <a:pt x="166" y="84"/>
                    </a:cubicBezTo>
                    <a:cubicBezTo>
                      <a:pt x="166" y="84"/>
                      <a:pt x="166" y="84"/>
                      <a:pt x="166" y="85"/>
                    </a:cubicBezTo>
                    <a:cubicBezTo>
                      <a:pt x="167" y="85"/>
                      <a:pt x="168" y="86"/>
                      <a:pt x="168" y="86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5"/>
                      <a:pt x="176" y="82"/>
                      <a:pt x="176" y="82"/>
                    </a:cubicBezTo>
                    <a:cubicBezTo>
                      <a:pt x="184" y="78"/>
                      <a:pt x="194" y="73"/>
                      <a:pt x="199" y="76"/>
                    </a:cubicBezTo>
                    <a:cubicBezTo>
                      <a:pt x="201" y="77"/>
                      <a:pt x="202" y="80"/>
                      <a:pt x="203" y="84"/>
                    </a:cubicBezTo>
                    <a:cubicBezTo>
                      <a:pt x="204" y="99"/>
                      <a:pt x="189" y="108"/>
                      <a:pt x="176" y="117"/>
                    </a:cubicBezTo>
                    <a:cubicBezTo>
                      <a:pt x="172" y="120"/>
                      <a:pt x="168" y="123"/>
                      <a:pt x="164" y="125"/>
                    </a:cubicBezTo>
                    <a:cubicBezTo>
                      <a:pt x="164" y="126"/>
                      <a:pt x="163" y="127"/>
                      <a:pt x="164" y="127"/>
                    </a:cubicBezTo>
                    <a:cubicBezTo>
                      <a:pt x="164" y="128"/>
                      <a:pt x="165" y="128"/>
                      <a:pt x="166" y="128"/>
                    </a:cubicBezTo>
                    <a:cubicBezTo>
                      <a:pt x="178" y="123"/>
                      <a:pt x="193" y="120"/>
                      <a:pt x="198" y="124"/>
                    </a:cubicBezTo>
                    <a:cubicBezTo>
                      <a:pt x="200" y="126"/>
                      <a:pt x="200" y="130"/>
                      <a:pt x="198" y="136"/>
                    </a:cubicBezTo>
                    <a:cubicBezTo>
                      <a:pt x="191" y="154"/>
                      <a:pt x="176" y="163"/>
                      <a:pt x="161" y="171"/>
                    </a:cubicBezTo>
                    <a:cubicBezTo>
                      <a:pt x="161" y="171"/>
                      <a:pt x="160" y="172"/>
                      <a:pt x="161" y="173"/>
                    </a:cubicBezTo>
                    <a:cubicBezTo>
                      <a:pt x="161" y="174"/>
                      <a:pt x="162" y="174"/>
                      <a:pt x="163" y="174"/>
                    </a:cubicBezTo>
                    <a:cubicBezTo>
                      <a:pt x="178" y="166"/>
                      <a:pt x="194" y="156"/>
                      <a:pt x="201" y="137"/>
                    </a:cubicBezTo>
                    <a:cubicBezTo>
                      <a:pt x="203" y="130"/>
                      <a:pt x="203" y="125"/>
                      <a:pt x="200" y="122"/>
                    </a:cubicBezTo>
                    <a:cubicBezTo>
                      <a:pt x="195" y="117"/>
                      <a:pt x="185" y="119"/>
                      <a:pt x="176" y="121"/>
                    </a:cubicBezTo>
                    <a:cubicBezTo>
                      <a:pt x="177" y="121"/>
                      <a:pt x="177" y="120"/>
                      <a:pt x="178" y="120"/>
                    </a:cubicBezTo>
                    <a:cubicBezTo>
                      <a:pt x="191" y="111"/>
                      <a:pt x="206" y="102"/>
                      <a:pt x="206" y="86"/>
                    </a:cubicBezTo>
                    <a:cubicBezTo>
                      <a:pt x="206" y="85"/>
                      <a:pt x="206" y="85"/>
                      <a:pt x="206" y="84"/>
                    </a:cubicBezTo>
                    <a:cubicBezTo>
                      <a:pt x="205" y="79"/>
                      <a:pt x="204" y="75"/>
                      <a:pt x="201" y="73"/>
                    </a:cubicBezTo>
                    <a:cubicBezTo>
                      <a:pt x="196" y="71"/>
                      <a:pt x="189" y="72"/>
                      <a:pt x="183" y="75"/>
                    </a:cubicBezTo>
                    <a:cubicBezTo>
                      <a:pt x="195" y="64"/>
                      <a:pt x="208" y="46"/>
                      <a:pt x="212" y="29"/>
                    </a:cubicBezTo>
                    <a:cubicBezTo>
                      <a:pt x="213" y="26"/>
                      <a:pt x="214" y="23"/>
                      <a:pt x="214" y="20"/>
                    </a:cubicBezTo>
                    <a:cubicBezTo>
                      <a:pt x="214" y="15"/>
                      <a:pt x="212" y="10"/>
                      <a:pt x="209" y="6"/>
                    </a:cubicBezTo>
                    <a:cubicBezTo>
                      <a:pt x="206" y="3"/>
                      <a:pt x="203" y="1"/>
                      <a:pt x="199" y="1"/>
                    </a:cubicBezTo>
                    <a:cubicBezTo>
                      <a:pt x="188" y="0"/>
                      <a:pt x="174" y="15"/>
                      <a:pt x="164" y="2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2141"/>
              <p:cNvSpPr>
                <a:spLocks/>
              </p:cNvSpPr>
              <p:nvPr/>
            </p:nvSpPr>
            <p:spPr bwMode="auto">
              <a:xfrm>
                <a:off x="747" y="2719"/>
                <a:ext cx="324" cy="569"/>
              </a:xfrm>
              <a:custGeom>
                <a:avLst/>
                <a:gdLst>
                  <a:gd name="T0" fmla="*/ 87 w 136"/>
                  <a:gd name="T1" fmla="*/ 1 h 239"/>
                  <a:gd name="T2" fmla="*/ 72 w 136"/>
                  <a:gd name="T3" fmla="*/ 18 h 239"/>
                  <a:gd name="T4" fmla="*/ 1 w 136"/>
                  <a:gd name="T5" fmla="*/ 116 h 239"/>
                  <a:gd name="T6" fmla="*/ 0 w 136"/>
                  <a:gd name="T7" fmla="*/ 119 h 239"/>
                  <a:gd name="T8" fmla="*/ 2 w 136"/>
                  <a:gd name="T9" fmla="*/ 120 h 239"/>
                  <a:gd name="T10" fmla="*/ 76 w 136"/>
                  <a:gd name="T11" fmla="*/ 19 h 239"/>
                  <a:gd name="T12" fmla="*/ 88 w 136"/>
                  <a:gd name="T13" fmla="*/ 4 h 239"/>
                  <a:gd name="T14" fmla="*/ 101 w 136"/>
                  <a:gd name="T15" fmla="*/ 16 h 239"/>
                  <a:gd name="T16" fmla="*/ 104 w 136"/>
                  <a:gd name="T17" fmla="*/ 33 h 239"/>
                  <a:gd name="T18" fmla="*/ 93 w 136"/>
                  <a:gd name="T19" fmla="*/ 80 h 239"/>
                  <a:gd name="T20" fmla="*/ 86 w 136"/>
                  <a:gd name="T21" fmla="*/ 92 h 239"/>
                  <a:gd name="T22" fmla="*/ 86 w 136"/>
                  <a:gd name="T23" fmla="*/ 93 h 239"/>
                  <a:gd name="T24" fmla="*/ 87 w 136"/>
                  <a:gd name="T25" fmla="*/ 94 h 239"/>
                  <a:gd name="T26" fmla="*/ 89 w 136"/>
                  <a:gd name="T27" fmla="*/ 94 h 239"/>
                  <a:gd name="T28" fmla="*/ 95 w 136"/>
                  <a:gd name="T29" fmla="*/ 83 h 239"/>
                  <a:gd name="T30" fmla="*/ 115 w 136"/>
                  <a:gd name="T31" fmla="*/ 70 h 239"/>
                  <a:gd name="T32" fmla="*/ 124 w 136"/>
                  <a:gd name="T33" fmla="*/ 79 h 239"/>
                  <a:gd name="T34" fmla="*/ 124 w 136"/>
                  <a:gd name="T35" fmla="*/ 85 h 239"/>
                  <a:gd name="T36" fmla="*/ 102 w 136"/>
                  <a:gd name="T37" fmla="*/ 128 h 239"/>
                  <a:gd name="T38" fmla="*/ 94 w 136"/>
                  <a:gd name="T39" fmla="*/ 136 h 239"/>
                  <a:gd name="T40" fmla="*/ 93 w 136"/>
                  <a:gd name="T41" fmla="*/ 137 h 239"/>
                  <a:gd name="T42" fmla="*/ 94 w 136"/>
                  <a:gd name="T43" fmla="*/ 138 h 239"/>
                  <a:gd name="T44" fmla="*/ 96 w 136"/>
                  <a:gd name="T45" fmla="*/ 138 h 239"/>
                  <a:gd name="T46" fmla="*/ 104 w 136"/>
                  <a:gd name="T47" fmla="*/ 131 h 239"/>
                  <a:gd name="T48" fmla="*/ 127 w 136"/>
                  <a:gd name="T49" fmla="*/ 123 h 239"/>
                  <a:gd name="T50" fmla="*/ 133 w 136"/>
                  <a:gd name="T51" fmla="*/ 132 h 239"/>
                  <a:gd name="T52" fmla="*/ 107 w 136"/>
                  <a:gd name="T53" fmla="*/ 170 h 239"/>
                  <a:gd name="T54" fmla="*/ 100 w 136"/>
                  <a:gd name="T55" fmla="*/ 176 h 239"/>
                  <a:gd name="T56" fmla="*/ 100 w 136"/>
                  <a:gd name="T57" fmla="*/ 178 h 239"/>
                  <a:gd name="T58" fmla="*/ 102 w 136"/>
                  <a:gd name="T59" fmla="*/ 178 h 239"/>
                  <a:gd name="T60" fmla="*/ 103 w 136"/>
                  <a:gd name="T61" fmla="*/ 178 h 239"/>
                  <a:gd name="T62" fmla="*/ 129 w 136"/>
                  <a:gd name="T63" fmla="*/ 174 h 239"/>
                  <a:gd name="T64" fmla="*/ 112 w 136"/>
                  <a:gd name="T65" fmla="*/ 199 h 239"/>
                  <a:gd name="T66" fmla="*/ 111 w 136"/>
                  <a:gd name="T67" fmla="*/ 200 h 239"/>
                  <a:gd name="T68" fmla="*/ 76 w 136"/>
                  <a:gd name="T69" fmla="*/ 225 h 239"/>
                  <a:gd name="T70" fmla="*/ 69 w 136"/>
                  <a:gd name="T71" fmla="*/ 228 h 239"/>
                  <a:gd name="T72" fmla="*/ 50 w 136"/>
                  <a:gd name="T73" fmla="*/ 235 h 239"/>
                  <a:gd name="T74" fmla="*/ 49 w 136"/>
                  <a:gd name="T75" fmla="*/ 237 h 239"/>
                  <a:gd name="T76" fmla="*/ 51 w 136"/>
                  <a:gd name="T77" fmla="*/ 239 h 239"/>
                  <a:gd name="T78" fmla="*/ 70 w 136"/>
                  <a:gd name="T79" fmla="*/ 231 h 239"/>
                  <a:gd name="T80" fmla="*/ 77 w 136"/>
                  <a:gd name="T81" fmla="*/ 228 h 239"/>
                  <a:gd name="T82" fmla="*/ 114 w 136"/>
                  <a:gd name="T83" fmla="*/ 203 h 239"/>
                  <a:gd name="T84" fmla="*/ 114 w 136"/>
                  <a:gd name="T85" fmla="*/ 202 h 239"/>
                  <a:gd name="T86" fmla="*/ 132 w 136"/>
                  <a:gd name="T87" fmla="*/ 173 h 239"/>
                  <a:gd name="T88" fmla="*/ 112 w 136"/>
                  <a:gd name="T89" fmla="*/ 170 h 239"/>
                  <a:gd name="T90" fmla="*/ 136 w 136"/>
                  <a:gd name="T91" fmla="*/ 134 h 239"/>
                  <a:gd name="T92" fmla="*/ 136 w 136"/>
                  <a:gd name="T93" fmla="*/ 132 h 239"/>
                  <a:gd name="T94" fmla="*/ 128 w 136"/>
                  <a:gd name="T95" fmla="*/ 119 h 239"/>
                  <a:gd name="T96" fmla="*/ 111 w 136"/>
                  <a:gd name="T97" fmla="*/ 122 h 239"/>
                  <a:gd name="T98" fmla="*/ 128 w 136"/>
                  <a:gd name="T99" fmla="*/ 85 h 239"/>
                  <a:gd name="T100" fmla="*/ 127 w 136"/>
                  <a:gd name="T101" fmla="*/ 78 h 239"/>
                  <a:gd name="T102" fmla="*/ 115 w 136"/>
                  <a:gd name="T103" fmla="*/ 67 h 239"/>
                  <a:gd name="T104" fmla="*/ 99 w 136"/>
                  <a:gd name="T105" fmla="*/ 74 h 239"/>
                  <a:gd name="T106" fmla="*/ 107 w 136"/>
                  <a:gd name="T107" fmla="*/ 33 h 239"/>
                  <a:gd name="T108" fmla="*/ 104 w 136"/>
                  <a:gd name="T109" fmla="*/ 14 h 239"/>
                  <a:gd name="T110" fmla="*/ 87 w 136"/>
                  <a:gd name="T111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239">
                    <a:moveTo>
                      <a:pt x="87" y="1"/>
                    </a:moveTo>
                    <a:cubicBezTo>
                      <a:pt x="80" y="2"/>
                      <a:pt x="74" y="8"/>
                      <a:pt x="72" y="18"/>
                    </a:cubicBezTo>
                    <a:cubicBezTo>
                      <a:pt x="62" y="73"/>
                      <a:pt x="38" y="105"/>
                      <a:pt x="1" y="116"/>
                    </a:cubicBezTo>
                    <a:cubicBezTo>
                      <a:pt x="1" y="117"/>
                      <a:pt x="0" y="118"/>
                      <a:pt x="0" y="119"/>
                    </a:cubicBezTo>
                    <a:cubicBezTo>
                      <a:pt x="1" y="119"/>
                      <a:pt x="2" y="120"/>
                      <a:pt x="2" y="120"/>
                    </a:cubicBezTo>
                    <a:cubicBezTo>
                      <a:pt x="41" y="108"/>
                      <a:pt x="65" y="75"/>
                      <a:pt x="76" y="19"/>
                    </a:cubicBezTo>
                    <a:cubicBezTo>
                      <a:pt x="77" y="11"/>
                      <a:pt x="82" y="5"/>
                      <a:pt x="88" y="4"/>
                    </a:cubicBezTo>
                    <a:cubicBezTo>
                      <a:pt x="93" y="4"/>
                      <a:pt x="98" y="8"/>
                      <a:pt x="101" y="16"/>
                    </a:cubicBezTo>
                    <a:cubicBezTo>
                      <a:pt x="103" y="20"/>
                      <a:pt x="104" y="27"/>
                      <a:pt x="104" y="33"/>
                    </a:cubicBezTo>
                    <a:cubicBezTo>
                      <a:pt x="104" y="49"/>
                      <a:pt x="99" y="67"/>
                      <a:pt x="93" y="80"/>
                    </a:cubicBezTo>
                    <a:cubicBezTo>
                      <a:pt x="90" y="84"/>
                      <a:pt x="87" y="89"/>
                      <a:pt x="86" y="92"/>
                    </a:cubicBezTo>
                    <a:cubicBezTo>
                      <a:pt x="86" y="92"/>
                      <a:pt x="86" y="93"/>
                      <a:pt x="86" y="93"/>
                    </a:cubicBezTo>
                    <a:cubicBezTo>
                      <a:pt x="86" y="93"/>
                      <a:pt x="87" y="94"/>
                      <a:pt x="87" y="94"/>
                    </a:cubicBezTo>
                    <a:cubicBezTo>
                      <a:pt x="88" y="95"/>
                      <a:pt x="89" y="94"/>
                      <a:pt x="89" y="94"/>
                    </a:cubicBezTo>
                    <a:cubicBezTo>
                      <a:pt x="91" y="91"/>
                      <a:pt x="93" y="87"/>
                      <a:pt x="95" y="83"/>
                    </a:cubicBezTo>
                    <a:cubicBezTo>
                      <a:pt x="101" y="76"/>
                      <a:pt x="109" y="70"/>
                      <a:pt x="115" y="70"/>
                    </a:cubicBezTo>
                    <a:cubicBezTo>
                      <a:pt x="119" y="70"/>
                      <a:pt x="122" y="73"/>
                      <a:pt x="124" y="79"/>
                    </a:cubicBezTo>
                    <a:cubicBezTo>
                      <a:pt x="124" y="81"/>
                      <a:pt x="124" y="83"/>
                      <a:pt x="124" y="85"/>
                    </a:cubicBezTo>
                    <a:cubicBezTo>
                      <a:pt x="124" y="100"/>
                      <a:pt x="112" y="117"/>
                      <a:pt x="102" y="128"/>
                    </a:cubicBezTo>
                    <a:cubicBezTo>
                      <a:pt x="98" y="131"/>
                      <a:pt x="95" y="134"/>
                      <a:pt x="94" y="136"/>
                    </a:cubicBezTo>
                    <a:cubicBezTo>
                      <a:pt x="94" y="136"/>
                      <a:pt x="93" y="137"/>
                      <a:pt x="93" y="137"/>
                    </a:cubicBezTo>
                    <a:cubicBezTo>
                      <a:pt x="93" y="138"/>
                      <a:pt x="94" y="138"/>
                      <a:pt x="94" y="138"/>
                    </a:cubicBezTo>
                    <a:cubicBezTo>
                      <a:pt x="95" y="139"/>
                      <a:pt x="96" y="139"/>
                      <a:pt x="96" y="138"/>
                    </a:cubicBezTo>
                    <a:cubicBezTo>
                      <a:pt x="99" y="137"/>
                      <a:pt x="101" y="134"/>
                      <a:pt x="104" y="131"/>
                    </a:cubicBezTo>
                    <a:cubicBezTo>
                      <a:pt x="111" y="125"/>
                      <a:pt x="121" y="121"/>
                      <a:pt x="127" y="123"/>
                    </a:cubicBezTo>
                    <a:cubicBezTo>
                      <a:pt x="130" y="124"/>
                      <a:pt x="132" y="127"/>
                      <a:pt x="133" y="132"/>
                    </a:cubicBezTo>
                    <a:cubicBezTo>
                      <a:pt x="134" y="148"/>
                      <a:pt x="119" y="160"/>
                      <a:pt x="107" y="170"/>
                    </a:cubicBezTo>
                    <a:cubicBezTo>
                      <a:pt x="100" y="176"/>
                      <a:pt x="100" y="176"/>
                      <a:pt x="100" y="176"/>
                    </a:cubicBezTo>
                    <a:cubicBezTo>
                      <a:pt x="99" y="176"/>
                      <a:pt x="99" y="177"/>
                      <a:pt x="100" y="178"/>
                    </a:cubicBezTo>
                    <a:cubicBezTo>
                      <a:pt x="100" y="178"/>
                      <a:pt x="101" y="179"/>
                      <a:pt x="102" y="178"/>
                    </a:cubicBezTo>
                    <a:cubicBezTo>
                      <a:pt x="103" y="178"/>
                      <a:pt x="103" y="178"/>
                      <a:pt x="103" y="178"/>
                    </a:cubicBezTo>
                    <a:cubicBezTo>
                      <a:pt x="109" y="175"/>
                      <a:pt x="125" y="167"/>
                      <a:pt x="129" y="174"/>
                    </a:cubicBezTo>
                    <a:cubicBezTo>
                      <a:pt x="132" y="181"/>
                      <a:pt x="117" y="195"/>
                      <a:pt x="112" y="199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99" y="212"/>
                      <a:pt x="87" y="220"/>
                      <a:pt x="76" y="225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2" y="231"/>
                      <a:pt x="55" y="235"/>
                      <a:pt x="50" y="235"/>
                    </a:cubicBezTo>
                    <a:cubicBezTo>
                      <a:pt x="50" y="235"/>
                      <a:pt x="49" y="236"/>
                      <a:pt x="49" y="237"/>
                    </a:cubicBezTo>
                    <a:cubicBezTo>
                      <a:pt x="49" y="238"/>
                      <a:pt x="50" y="239"/>
                      <a:pt x="51" y="239"/>
                    </a:cubicBezTo>
                    <a:cubicBezTo>
                      <a:pt x="56" y="238"/>
                      <a:pt x="64" y="235"/>
                      <a:pt x="70" y="231"/>
                    </a:cubicBezTo>
                    <a:cubicBezTo>
                      <a:pt x="77" y="228"/>
                      <a:pt x="77" y="228"/>
                      <a:pt x="77" y="228"/>
                    </a:cubicBezTo>
                    <a:cubicBezTo>
                      <a:pt x="89" y="223"/>
                      <a:pt x="101" y="214"/>
                      <a:pt x="114" y="203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21" y="196"/>
                      <a:pt x="136" y="182"/>
                      <a:pt x="132" y="173"/>
                    </a:cubicBezTo>
                    <a:cubicBezTo>
                      <a:pt x="128" y="166"/>
                      <a:pt x="120" y="167"/>
                      <a:pt x="112" y="170"/>
                    </a:cubicBezTo>
                    <a:cubicBezTo>
                      <a:pt x="124" y="161"/>
                      <a:pt x="136" y="149"/>
                      <a:pt x="136" y="134"/>
                    </a:cubicBezTo>
                    <a:cubicBezTo>
                      <a:pt x="136" y="133"/>
                      <a:pt x="136" y="133"/>
                      <a:pt x="136" y="132"/>
                    </a:cubicBezTo>
                    <a:cubicBezTo>
                      <a:pt x="135" y="123"/>
                      <a:pt x="131" y="120"/>
                      <a:pt x="128" y="119"/>
                    </a:cubicBezTo>
                    <a:cubicBezTo>
                      <a:pt x="123" y="118"/>
                      <a:pt x="117" y="120"/>
                      <a:pt x="111" y="122"/>
                    </a:cubicBezTo>
                    <a:cubicBezTo>
                      <a:pt x="120" y="111"/>
                      <a:pt x="128" y="97"/>
                      <a:pt x="128" y="85"/>
                    </a:cubicBezTo>
                    <a:cubicBezTo>
                      <a:pt x="128" y="83"/>
                      <a:pt x="128" y="80"/>
                      <a:pt x="127" y="78"/>
                    </a:cubicBezTo>
                    <a:cubicBezTo>
                      <a:pt x="125" y="69"/>
                      <a:pt x="119" y="67"/>
                      <a:pt x="115" y="67"/>
                    </a:cubicBezTo>
                    <a:cubicBezTo>
                      <a:pt x="110" y="67"/>
                      <a:pt x="104" y="70"/>
                      <a:pt x="99" y="74"/>
                    </a:cubicBezTo>
                    <a:cubicBezTo>
                      <a:pt x="104" y="62"/>
                      <a:pt x="107" y="47"/>
                      <a:pt x="107" y="33"/>
                    </a:cubicBezTo>
                    <a:cubicBezTo>
                      <a:pt x="107" y="26"/>
                      <a:pt x="106" y="20"/>
                      <a:pt x="104" y="14"/>
                    </a:cubicBezTo>
                    <a:cubicBezTo>
                      <a:pt x="100" y="5"/>
                      <a:pt x="94" y="0"/>
                      <a:pt x="8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2142"/>
              <p:cNvSpPr>
                <a:spLocks/>
              </p:cNvSpPr>
              <p:nvPr/>
            </p:nvSpPr>
            <p:spPr bwMode="auto">
              <a:xfrm>
                <a:off x="431" y="310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2143"/>
              <p:cNvSpPr>
                <a:spLocks/>
              </p:cNvSpPr>
              <p:nvPr/>
            </p:nvSpPr>
            <p:spPr bwMode="auto">
              <a:xfrm>
                <a:off x="434" y="3102"/>
                <a:ext cx="0" cy="10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2 h 4"/>
                  <a:gd name="T4" fmla="*/ 2 h 4"/>
                  <a:gd name="T5" fmla="*/ 3 h 4"/>
                  <a:gd name="T6" fmla="*/ 3 h 4"/>
                  <a:gd name="T7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2144"/>
              <p:cNvSpPr>
                <a:spLocks/>
              </p:cNvSpPr>
              <p:nvPr/>
            </p:nvSpPr>
            <p:spPr bwMode="auto">
              <a:xfrm>
                <a:off x="434" y="31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2145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2146"/>
              <p:cNvSpPr>
                <a:spLocks/>
              </p:cNvSpPr>
              <p:nvPr/>
            </p:nvSpPr>
            <p:spPr bwMode="auto">
              <a:xfrm>
                <a:off x="434" y="31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Freeform 2147"/>
              <p:cNvSpPr>
                <a:spLocks/>
              </p:cNvSpPr>
              <p:nvPr/>
            </p:nvSpPr>
            <p:spPr bwMode="auto">
              <a:xfrm>
                <a:off x="434" y="31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2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2148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2149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2150"/>
              <p:cNvSpPr>
                <a:spLocks/>
              </p:cNvSpPr>
              <p:nvPr/>
            </p:nvSpPr>
            <p:spPr bwMode="auto">
              <a:xfrm>
                <a:off x="434" y="3104"/>
                <a:ext cx="2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1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2151"/>
              <p:cNvSpPr>
                <a:spLocks/>
              </p:cNvSpPr>
              <p:nvPr/>
            </p:nvSpPr>
            <p:spPr bwMode="auto">
              <a:xfrm>
                <a:off x="436" y="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2152"/>
              <p:cNvSpPr>
                <a:spLocks/>
              </p:cNvSpPr>
              <p:nvPr/>
            </p:nvSpPr>
            <p:spPr bwMode="auto">
              <a:xfrm>
                <a:off x="436" y="31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2153"/>
              <p:cNvSpPr>
                <a:spLocks noChangeArrowheads="1"/>
              </p:cNvSpPr>
              <p:nvPr/>
            </p:nvSpPr>
            <p:spPr bwMode="auto">
              <a:xfrm>
                <a:off x="43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2154"/>
              <p:cNvSpPr>
                <a:spLocks/>
              </p:cNvSpPr>
              <p:nvPr/>
            </p:nvSpPr>
            <p:spPr bwMode="auto">
              <a:xfrm>
                <a:off x="438" y="3104"/>
                <a:ext cx="3" cy="12"/>
              </a:xfrm>
              <a:custGeom>
                <a:avLst/>
                <a:gdLst>
                  <a:gd name="T0" fmla="*/ 0 w 1"/>
                  <a:gd name="T1" fmla="*/ 1 h 5"/>
                  <a:gd name="T2" fmla="*/ 0 w 1"/>
                  <a:gd name="T3" fmla="*/ 2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2 h 5"/>
                  <a:gd name="T10" fmla="*/ 0 w 1"/>
                  <a:gd name="T11" fmla="*/ 4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2 h 5"/>
                  <a:gd name="T18" fmla="*/ 0 w 1"/>
                  <a:gd name="T19" fmla="*/ 2 h 5"/>
                  <a:gd name="T20" fmla="*/ 0 w 1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Freeform 2155"/>
              <p:cNvSpPr>
                <a:spLocks/>
              </p:cNvSpPr>
              <p:nvPr/>
            </p:nvSpPr>
            <p:spPr bwMode="auto">
              <a:xfrm>
                <a:off x="436" y="310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2156"/>
              <p:cNvSpPr>
                <a:spLocks/>
              </p:cNvSpPr>
              <p:nvPr/>
            </p:nvSpPr>
            <p:spPr bwMode="auto">
              <a:xfrm>
                <a:off x="43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2157"/>
              <p:cNvSpPr>
                <a:spLocks/>
              </p:cNvSpPr>
              <p:nvPr/>
            </p:nvSpPr>
            <p:spPr bwMode="auto">
              <a:xfrm>
                <a:off x="438" y="3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2158"/>
              <p:cNvSpPr>
                <a:spLocks/>
              </p:cNvSpPr>
              <p:nvPr/>
            </p:nvSpPr>
            <p:spPr bwMode="auto">
              <a:xfrm>
                <a:off x="438" y="310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3 h 5"/>
                  <a:gd name="T4" fmla="*/ 4 w 4"/>
                  <a:gd name="T5" fmla="*/ 2 h 5"/>
                  <a:gd name="T6" fmla="*/ 3 w 4"/>
                  <a:gd name="T7" fmla="*/ 0 h 5"/>
                  <a:gd name="T8" fmla="*/ 3 w 4"/>
                  <a:gd name="T9" fmla="*/ 1 h 5"/>
                  <a:gd name="T10" fmla="*/ 3 w 4"/>
                  <a:gd name="T11" fmla="*/ 0 h 5"/>
                  <a:gd name="T12" fmla="*/ 2 w 4"/>
                  <a:gd name="T13" fmla="*/ 1 h 5"/>
                  <a:gd name="T14" fmla="*/ 2 w 4"/>
                  <a:gd name="T15" fmla="*/ 1 h 5"/>
                  <a:gd name="T16" fmla="*/ 1 w 4"/>
                  <a:gd name="T17" fmla="*/ 1 h 5"/>
                  <a:gd name="T18" fmla="*/ 1 w 4"/>
                  <a:gd name="T19" fmla="*/ 3 h 5"/>
                  <a:gd name="T20" fmla="*/ 1 w 4"/>
                  <a:gd name="T21" fmla="*/ 2 h 5"/>
                  <a:gd name="T22" fmla="*/ 1 w 4"/>
                  <a:gd name="T23" fmla="*/ 2 h 5"/>
                  <a:gd name="T24" fmla="*/ 0 w 4"/>
                  <a:gd name="T25" fmla="*/ 1 h 5"/>
                  <a:gd name="T26" fmla="*/ 1 w 4"/>
                  <a:gd name="T27" fmla="*/ 3 h 5"/>
                  <a:gd name="T28" fmla="*/ 0 w 4"/>
                  <a:gd name="T29" fmla="*/ 1 h 5"/>
                  <a:gd name="T30" fmla="*/ 0 w 4"/>
                  <a:gd name="T31" fmla="*/ 3 h 5"/>
                  <a:gd name="T32" fmla="*/ 1 w 4"/>
                  <a:gd name="T33" fmla="*/ 4 h 5"/>
                  <a:gd name="T34" fmla="*/ 1 w 4"/>
                  <a:gd name="T35" fmla="*/ 5 h 5"/>
                  <a:gd name="T36" fmla="*/ 1 w 4"/>
                  <a:gd name="T37" fmla="*/ 2 h 5"/>
                  <a:gd name="T38" fmla="*/ 1 w 4"/>
                  <a:gd name="T39" fmla="*/ 3 h 5"/>
                  <a:gd name="T40" fmla="*/ 2 w 4"/>
                  <a:gd name="T41" fmla="*/ 4 h 5"/>
                  <a:gd name="T42" fmla="*/ 2 w 4"/>
                  <a:gd name="T43" fmla="*/ 2 h 5"/>
                  <a:gd name="T44" fmla="*/ 2 w 4"/>
                  <a:gd name="T45" fmla="*/ 3 h 5"/>
                  <a:gd name="T46" fmla="*/ 2 w 4"/>
                  <a:gd name="T47" fmla="*/ 2 h 5"/>
                  <a:gd name="T48" fmla="*/ 2 w 4"/>
                  <a:gd name="T49" fmla="*/ 3 h 5"/>
                  <a:gd name="T50" fmla="*/ 2 w 4"/>
                  <a:gd name="T51" fmla="*/ 1 h 5"/>
                  <a:gd name="T52" fmla="*/ 3 w 4"/>
                  <a:gd name="T53" fmla="*/ 4 h 5"/>
                  <a:gd name="T54" fmla="*/ 3 w 4"/>
                  <a:gd name="T55" fmla="*/ 3 h 5"/>
                  <a:gd name="T56" fmla="*/ 3 w 4"/>
                  <a:gd name="T57" fmla="*/ 2 h 5"/>
                  <a:gd name="T58" fmla="*/ 3 w 4"/>
                  <a:gd name="T59" fmla="*/ 4 h 5"/>
                  <a:gd name="T60" fmla="*/ 3 w 4"/>
                  <a:gd name="T61" fmla="*/ 2 h 5"/>
                  <a:gd name="T62" fmla="*/ 3 w 4"/>
                  <a:gd name="T63" fmla="*/ 2 h 5"/>
                  <a:gd name="T64" fmla="*/ 3 w 4"/>
                  <a:gd name="T65" fmla="*/ 2 h 5"/>
                  <a:gd name="T66" fmla="*/ 4 w 4"/>
                  <a:gd name="T67" fmla="*/ 4 h 5"/>
                  <a:gd name="T68" fmla="*/ 4 w 4"/>
                  <a:gd name="T69" fmla="*/ 4 h 5"/>
                  <a:gd name="T70" fmla="*/ 4 w 4"/>
                  <a:gd name="T71" fmla="*/ 2 h 5"/>
                  <a:gd name="T72" fmla="*/ 4 w 4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0" y="2"/>
                      <a:pt x="1" y="3"/>
                      <a:pt x="0" y="1"/>
                    </a:cubicBezTo>
                    <a:cubicBezTo>
                      <a:pt x="0" y="1"/>
                      <a:pt x="1" y="3"/>
                      <a:pt x="0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4"/>
                    </a:cubicBezTo>
                    <a:cubicBezTo>
                      <a:pt x="2" y="3"/>
                      <a:pt x="3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Rectangle 2159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2160"/>
              <p:cNvSpPr>
                <a:spLocks/>
              </p:cNvSpPr>
              <p:nvPr/>
            </p:nvSpPr>
            <p:spPr bwMode="auto">
              <a:xfrm>
                <a:off x="44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Rectangle 2161"/>
              <p:cNvSpPr>
                <a:spLocks noChangeArrowheads="1"/>
              </p:cNvSpPr>
              <p:nvPr/>
            </p:nvSpPr>
            <p:spPr bwMode="auto">
              <a:xfrm>
                <a:off x="443" y="31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2162"/>
              <p:cNvSpPr>
                <a:spLocks/>
              </p:cNvSpPr>
              <p:nvPr/>
            </p:nvSpPr>
            <p:spPr bwMode="auto">
              <a:xfrm>
                <a:off x="445" y="31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2163"/>
              <p:cNvSpPr>
                <a:spLocks/>
              </p:cNvSpPr>
              <p:nvPr/>
            </p:nvSpPr>
            <p:spPr bwMode="auto">
              <a:xfrm>
                <a:off x="443" y="31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Rectangle 2164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2165"/>
              <p:cNvSpPr>
                <a:spLocks/>
              </p:cNvSpPr>
              <p:nvPr/>
            </p:nvSpPr>
            <p:spPr bwMode="auto">
              <a:xfrm>
                <a:off x="445" y="3097"/>
                <a:ext cx="8" cy="15"/>
              </a:xfrm>
              <a:custGeom>
                <a:avLst/>
                <a:gdLst>
                  <a:gd name="T0" fmla="*/ 2 w 3"/>
                  <a:gd name="T1" fmla="*/ 1 h 6"/>
                  <a:gd name="T2" fmla="*/ 1 w 3"/>
                  <a:gd name="T3" fmla="*/ 1 h 6"/>
                  <a:gd name="T4" fmla="*/ 2 w 3"/>
                  <a:gd name="T5" fmla="*/ 3 h 6"/>
                  <a:gd name="T6" fmla="*/ 1 w 3"/>
                  <a:gd name="T7" fmla="*/ 1 h 6"/>
                  <a:gd name="T8" fmla="*/ 1 w 3"/>
                  <a:gd name="T9" fmla="*/ 3 h 6"/>
                  <a:gd name="T10" fmla="*/ 1 w 3"/>
                  <a:gd name="T11" fmla="*/ 2 h 6"/>
                  <a:gd name="T12" fmla="*/ 1 w 3"/>
                  <a:gd name="T13" fmla="*/ 4 h 6"/>
                  <a:gd name="T14" fmla="*/ 0 w 3"/>
                  <a:gd name="T15" fmla="*/ 2 h 6"/>
                  <a:gd name="T16" fmla="*/ 0 w 3"/>
                  <a:gd name="T17" fmla="*/ 2 h 6"/>
                  <a:gd name="T18" fmla="*/ 0 w 3"/>
                  <a:gd name="T19" fmla="*/ 2 h 6"/>
                  <a:gd name="T20" fmla="*/ 1 w 3"/>
                  <a:gd name="T21" fmla="*/ 4 h 6"/>
                  <a:gd name="T22" fmla="*/ 1 w 3"/>
                  <a:gd name="T23" fmla="*/ 5 h 6"/>
                  <a:gd name="T24" fmla="*/ 1 w 3"/>
                  <a:gd name="T25" fmla="*/ 4 h 6"/>
                  <a:gd name="T26" fmla="*/ 1 w 3"/>
                  <a:gd name="T27" fmla="*/ 5 h 6"/>
                  <a:gd name="T28" fmla="*/ 1 w 3"/>
                  <a:gd name="T29" fmla="*/ 4 h 6"/>
                  <a:gd name="T30" fmla="*/ 2 w 3"/>
                  <a:gd name="T31" fmla="*/ 5 h 6"/>
                  <a:gd name="T32" fmla="*/ 1 w 3"/>
                  <a:gd name="T33" fmla="*/ 4 h 6"/>
                  <a:gd name="T34" fmla="*/ 1 w 3"/>
                  <a:gd name="T35" fmla="*/ 5 h 6"/>
                  <a:gd name="T36" fmla="*/ 1 w 3"/>
                  <a:gd name="T37" fmla="*/ 4 h 6"/>
                  <a:gd name="T38" fmla="*/ 2 w 3"/>
                  <a:gd name="T39" fmla="*/ 5 h 6"/>
                  <a:gd name="T40" fmla="*/ 1 w 3"/>
                  <a:gd name="T41" fmla="*/ 4 h 6"/>
                  <a:gd name="T42" fmla="*/ 2 w 3"/>
                  <a:gd name="T43" fmla="*/ 5 h 6"/>
                  <a:gd name="T44" fmla="*/ 2 w 3"/>
                  <a:gd name="T45" fmla="*/ 4 h 6"/>
                  <a:gd name="T46" fmla="*/ 2 w 3"/>
                  <a:gd name="T47" fmla="*/ 5 h 6"/>
                  <a:gd name="T48" fmla="*/ 1 w 3"/>
                  <a:gd name="T49" fmla="*/ 3 h 6"/>
                  <a:gd name="T50" fmla="*/ 2 w 3"/>
                  <a:gd name="T51" fmla="*/ 4 h 6"/>
                  <a:gd name="T52" fmla="*/ 2 w 3"/>
                  <a:gd name="T53" fmla="*/ 4 h 6"/>
                  <a:gd name="T54" fmla="*/ 2 w 3"/>
                  <a:gd name="T55" fmla="*/ 4 h 6"/>
                  <a:gd name="T56" fmla="*/ 2 w 3"/>
                  <a:gd name="T57" fmla="*/ 3 h 6"/>
                  <a:gd name="T58" fmla="*/ 2 w 3"/>
                  <a:gd name="T59" fmla="*/ 3 h 6"/>
                  <a:gd name="T60" fmla="*/ 2 w 3"/>
                  <a:gd name="T61" fmla="*/ 2 h 6"/>
                  <a:gd name="T62" fmla="*/ 2 w 3"/>
                  <a:gd name="T63" fmla="*/ 3 h 6"/>
                  <a:gd name="T64" fmla="*/ 2 w 3"/>
                  <a:gd name="T65" fmla="*/ 1 h 6"/>
                  <a:gd name="T66" fmla="*/ 2 w 3"/>
                  <a:gd name="T67" fmla="*/ 2 h 6"/>
                  <a:gd name="T68" fmla="*/ 2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3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6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2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2166"/>
              <p:cNvSpPr>
                <a:spLocks/>
              </p:cNvSpPr>
              <p:nvPr/>
            </p:nvSpPr>
            <p:spPr bwMode="auto">
              <a:xfrm>
                <a:off x="448" y="310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2167"/>
              <p:cNvSpPr>
                <a:spLocks/>
              </p:cNvSpPr>
              <p:nvPr/>
            </p:nvSpPr>
            <p:spPr bwMode="auto">
              <a:xfrm>
                <a:off x="450" y="3095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5 h 7"/>
                  <a:gd name="T4" fmla="*/ 0 w 2"/>
                  <a:gd name="T5" fmla="*/ 3 h 7"/>
                  <a:gd name="T6" fmla="*/ 0 w 2"/>
                  <a:gd name="T7" fmla="*/ 2 h 7"/>
                  <a:gd name="T8" fmla="*/ 1 w 2"/>
                  <a:gd name="T9" fmla="*/ 4 h 7"/>
                  <a:gd name="T10" fmla="*/ 1 w 2"/>
                  <a:gd name="T11" fmla="*/ 4 h 7"/>
                  <a:gd name="T12" fmla="*/ 1 w 2"/>
                  <a:gd name="T13" fmla="*/ 3 h 7"/>
                  <a:gd name="T14" fmla="*/ 1 w 2"/>
                  <a:gd name="T15" fmla="*/ 2 h 7"/>
                  <a:gd name="T16" fmla="*/ 1 w 2"/>
                  <a:gd name="T17" fmla="*/ 3 h 7"/>
                  <a:gd name="T18" fmla="*/ 1 w 2"/>
                  <a:gd name="T19" fmla="*/ 4 h 7"/>
                  <a:gd name="T20" fmla="*/ 0 w 2"/>
                  <a:gd name="T21" fmla="*/ 0 h 7"/>
                  <a:gd name="T22" fmla="*/ 0 w 2"/>
                  <a:gd name="T23" fmla="*/ 1 h 7"/>
                  <a:gd name="T24" fmla="*/ 1 w 2"/>
                  <a:gd name="T25" fmla="*/ 2 h 7"/>
                  <a:gd name="T26" fmla="*/ 1 w 2"/>
                  <a:gd name="T27" fmla="*/ 2 h 7"/>
                  <a:gd name="T28" fmla="*/ 0 w 2"/>
                  <a:gd name="T29" fmla="*/ 1 h 7"/>
                  <a:gd name="T30" fmla="*/ 0 w 2"/>
                  <a:gd name="T31" fmla="*/ 1 h 7"/>
                  <a:gd name="T32" fmla="*/ 0 w 2"/>
                  <a:gd name="T33" fmla="*/ 1 h 7"/>
                  <a:gd name="T34" fmla="*/ 0 w 2"/>
                  <a:gd name="T35" fmla="*/ 2 h 7"/>
                  <a:gd name="T36" fmla="*/ 1 w 2"/>
                  <a:gd name="T37" fmla="*/ 4 h 7"/>
                  <a:gd name="T38" fmla="*/ 0 w 2"/>
                  <a:gd name="T39" fmla="*/ 3 h 7"/>
                  <a:gd name="T40" fmla="*/ 1 w 2"/>
                  <a:gd name="T41" fmla="*/ 5 h 7"/>
                  <a:gd name="T42" fmla="*/ 1 w 2"/>
                  <a:gd name="T43" fmla="*/ 6 h 7"/>
                  <a:gd name="T44" fmla="*/ 1 w 2"/>
                  <a:gd name="T45" fmla="*/ 6 h 7"/>
                  <a:gd name="T46" fmla="*/ 1 w 2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7"/>
                      <a:pt x="1" y="5"/>
                      <a:pt x="1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2168"/>
              <p:cNvSpPr>
                <a:spLocks/>
              </p:cNvSpPr>
              <p:nvPr/>
            </p:nvSpPr>
            <p:spPr bwMode="auto">
              <a:xfrm>
                <a:off x="450" y="310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Freeform 2169"/>
              <p:cNvSpPr>
                <a:spLocks/>
              </p:cNvSpPr>
              <p:nvPr/>
            </p:nvSpPr>
            <p:spPr bwMode="auto">
              <a:xfrm>
                <a:off x="448" y="309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2170"/>
              <p:cNvSpPr>
                <a:spLocks/>
              </p:cNvSpPr>
              <p:nvPr/>
            </p:nvSpPr>
            <p:spPr bwMode="auto">
              <a:xfrm>
                <a:off x="453" y="310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2171"/>
              <p:cNvSpPr>
                <a:spLocks/>
              </p:cNvSpPr>
              <p:nvPr/>
            </p:nvSpPr>
            <p:spPr bwMode="auto">
              <a:xfrm>
                <a:off x="450" y="309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0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2172"/>
              <p:cNvSpPr>
                <a:spLocks/>
              </p:cNvSpPr>
              <p:nvPr/>
            </p:nvSpPr>
            <p:spPr bwMode="auto">
              <a:xfrm>
                <a:off x="453" y="3093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1 w 4"/>
                  <a:gd name="T3" fmla="*/ 4 h 6"/>
                  <a:gd name="T4" fmla="*/ 2 w 4"/>
                  <a:gd name="T5" fmla="*/ 4 h 6"/>
                  <a:gd name="T6" fmla="*/ 2 w 4"/>
                  <a:gd name="T7" fmla="*/ 5 h 6"/>
                  <a:gd name="T8" fmla="*/ 2 w 4"/>
                  <a:gd name="T9" fmla="*/ 4 h 6"/>
                  <a:gd name="T10" fmla="*/ 2 w 4"/>
                  <a:gd name="T11" fmla="*/ 4 h 6"/>
                  <a:gd name="T12" fmla="*/ 1 w 4"/>
                  <a:gd name="T13" fmla="*/ 3 h 6"/>
                  <a:gd name="T14" fmla="*/ 3 w 4"/>
                  <a:gd name="T15" fmla="*/ 4 h 6"/>
                  <a:gd name="T16" fmla="*/ 1 w 4"/>
                  <a:gd name="T17" fmla="*/ 2 h 6"/>
                  <a:gd name="T18" fmla="*/ 2 w 4"/>
                  <a:gd name="T19" fmla="*/ 3 h 6"/>
                  <a:gd name="T20" fmla="*/ 2 w 4"/>
                  <a:gd name="T21" fmla="*/ 3 h 6"/>
                  <a:gd name="T22" fmla="*/ 2 w 4"/>
                  <a:gd name="T23" fmla="*/ 3 h 6"/>
                  <a:gd name="T24" fmla="*/ 3 w 4"/>
                  <a:gd name="T25" fmla="*/ 4 h 6"/>
                  <a:gd name="T26" fmla="*/ 3 w 4"/>
                  <a:gd name="T27" fmla="*/ 4 h 6"/>
                  <a:gd name="T28" fmla="*/ 3 w 4"/>
                  <a:gd name="T29" fmla="*/ 4 h 6"/>
                  <a:gd name="T30" fmla="*/ 3 w 4"/>
                  <a:gd name="T31" fmla="*/ 3 h 6"/>
                  <a:gd name="T32" fmla="*/ 4 w 4"/>
                  <a:gd name="T33" fmla="*/ 4 h 6"/>
                  <a:gd name="T34" fmla="*/ 2 w 4"/>
                  <a:gd name="T35" fmla="*/ 2 h 6"/>
                  <a:gd name="T36" fmla="*/ 3 w 4"/>
                  <a:gd name="T37" fmla="*/ 2 h 6"/>
                  <a:gd name="T38" fmla="*/ 4 w 4"/>
                  <a:gd name="T39" fmla="*/ 3 h 6"/>
                  <a:gd name="T40" fmla="*/ 3 w 4"/>
                  <a:gd name="T41" fmla="*/ 2 h 6"/>
                  <a:gd name="T42" fmla="*/ 4 w 4"/>
                  <a:gd name="T43" fmla="*/ 4 h 6"/>
                  <a:gd name="T44" fmla="*/ 3 w 4"/>
                  <a:gd name="T45" fmla="*/ 2 h 6"/>
                  <a:gd name="T46" fmla="*/ 3 w 4"/>
                  <a:gd name="T47" fmla="*/ 2 h 6"/>
                  <a:gd name="T48" fmla="*/ 2 w 4"/>
                  <a:gd name="T49" fmla="*/ 0 h 6"/>
                  <a:gd name="T50" fmla="*/ 2 w 4"/>
                  <a:gd name="T51" fmla="*/ 1 h 6"/>
                  <a:gd name="T52" fmla="*/ 2 w 4"/>
                  <a:gd name="T53" fmla="*/ 2 h 6"/>
                  <a:gd name="T54" fmla="*/ 2 w 4"/>
                  <a:gd name="T55" fmla="*/ 1 h 6"/>
                  <a:gd name="T56" fmla="*/ 2 w 4"/>
                  <a:gd name="T57" fmla="*/ 2 h 6"/>
                  <a:gd name="T58" fmla="*/ 1 w 4"/>
                  <a:gd name="T59" fmla="*/ 1 h 6"/>
                  <a:gd name="T60" fmla="*/ 2 w 4"/>
                  <a:gd name="T61" fmla="*/ 2 h 6"/>
                  <a:gd name="T62" fmla="*/ 1 w 4"/>
                  <a:gd name="T63" fmla="*/ 1 h 6"/>
                  <a:gd name="T64" fmla="*/ 0 w 4"/>
                  <a:gd name="T65" fmla="*/ 2 h 6"/>
                  <a:gd name="T66" fmla="*/ 1 w 4"/>
                  <a:gd name="T67" fmla="*/ 3 h 6"/>
                  <a:gd name="T68" fmla="*/ 1 w 4"/>
                  <a:gd name="T69" fmla="*/ 3 h 6"/>
                  <a:gd name="T70" fmla="*/ 1 w 4"/>
                  <a:gd name="T71" fmla="*/ 4 h 6"/>
                  <a:gd name="T72" fmla="*/ 0 w 4"/>
                  <a:gd name="T73" fmla="*/ 2 h 6"/>
                  <a:gd name="T74" fmla="*/ 0 w 4"/>
                  <a:gd name="T75" fmla="*/ 2 h 6"/>
                  <a:gd name="T76" fmla="*/ 0 w 4"/>
                  <a:gd name="T77" fmla="*/ 2 h 6"/>
                  <a:gd name="T78" fmla="*/ 0 w 4"/>
                  <a:gd name="T79" fmla="*/ 2 h 6"/>
                  <a:gd name="T80" fmla="*/ 1 w 4"/>
                  <a:gd name="T81" fmla="*/ 5 h 6"/>
                  <a:gd name="T82" fmla="*/ 2 w 4"/>
                  <a:gd name="T83" fmla="*/ 5 h 6"/>
                  <a:gd name="T84" fmla="*/ 1 w 4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2"/>
                    </a:cubicBezTo>
                    <a:cubicBezTo>
                      <a:pt x="4" y="4"/>
                      <a:pt x="2" y="1"/>
                      <a:pt x="3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4" y="3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5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3"/>
                      <a:pt x="2" y="6"/>
                      <a:pt x="2" y="5"/>
                    </a:cubicBezTo>
                    <a:cubicBezTo>
                      <a:pt x="2" y="5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2173"/>
              <p:cNvSpPr>
                <a:spLocks/>
              </p:cNvSpPr>
              <p:nvPr/>
            </p:nvSpPr>
            <p:spPr bwMode="auto">
              <a:xfrm>
                <a:off x="453" y="309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2174"/>
              <p:cNvSpPr>
                <a:spLocks/>
              </p:cNvSpPr>
              <p:nvPr/>
            </p:nvSpPr>
            <p:spPr bwMode="auto">
              <a:xfrm>
                <a:off x="46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Rectangle 2175"/>
              <p:cNvSpPr>
                <a:spLocks noChangeArrowheads="1"/>
              </p:cNvSpPr>
              <p:nvPr/>
            </p:nvSpPr>
            <p:spPr bwMode="auto">
              <a:xfrm>
                <a:off x="453" y="309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Rectangle 2176"/>
              <p:cNvSpPr>
                <a:spLocks noChangeArrowheads="1"/>
              </p:cNvSpPr>
              <p:nvPr/>
            </p:nvSpPr>
            <p:spPr bwMode="auto">
              <a:xfrm>
                <a:off x="455" y="31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Freeform 2177"/>
              <p:cNvSpPr>
                <a:spLocks/>
              </p:cNvSpPr>
              <p:nvPr/>
            </p:nvSpPr>
            <p:spPr bwMode="auto">
              <a:xfrm>
                <a:off x="462" y="309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2178"/>
              <p:cNvSpPr>
                <a:spLocks/>
              </p:cNvSpPr>
              <p:nvPr/>
            </p:nvSpPr>
            <p:spPr bwMode="auto">
              <a:xfrm>
                <a:off x="467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2179"/>
              <p:cNvSpPr>
                <a:spLocks/>
              </p:cNvSpPr>
              <p:nvPr/>
            </p:nvSpPr>
            <p:spPr bwMode="auto">
              <a:xfrm>
                <a:off x="457" y="3081"/>
                <a:ext cx="17" cy="19"/>
              </a:xfrm>
              <a:custGeom>
                <a:avLst/>
                <a:gdLst>
                  <a:gd name="T0" fmla="*/ 5 w 7"/>
                  <a:gd name="T1" fmla="*/ 2 h 8"/>
                  <a:gd name="T2" fmla="*/ 3 w 7"/>
                  <a:gd name="T3" fmla="*/ 1 h 8"/>
                  <a:gd name="T4" fmla="*/ 2 w 7"/>
                  <a:gd name="T5" fmla="*/ 1 h 8"/>
                  <a:gd name="T6" fmla="*/ 3 w 7"/>
                  <a:gd name="T7" fmla="*/ 2 h 8"/>
                  <a:gd name="T8" fmla="*/ 3 w 7"/>
                  <a:gd name="T9" fmla="*/ 2 h 8"/>
                  <a:gd name="T10" fmla="*/ 2 w 7"/>
                  <a:gd name="T11" fmla="*/ 2 h 8"/>
                  <a:gd name="T12" fmla="*/ 3 w 7"/>
                  <a:gd name="T13" fmla="*/ 3 h 8"/>
                  <a:gd name="T14" fmla="*/ 3 w 7"/>
                  <a:gd name="T15" fmla="*/ 3 h 8"/>
                  <a:gd name="T16" fmla="*/ 2 w 7"/>
                  <a:gd name="T17" fmla="*/ 3 h 8"/>
                  <a:gd name="T18" fmla="*/ 4 w 7"/>
                  <a:gd name="T19" fmla="*/ 5 h 8"/>
                  <a:gd name="T20" fmla="*/ 4 w 7"/>
                  <a:gd name="T21" fmla="*/ 5 h 8"/>
                  <a:gd name="T22" fmla="*/ 3 w 7"/>
                  <a:gd name="T23" fmla="*/ 5 h 8"/>
                  <a:gd name="T24" fmla="*/ 3 w 7"/>
                  <a:gd name="T25" fmla="*/ 5 h 8"/>
                  <a:gd name="T26" fmla="*/ 2 w 7"/>
                  <a:gd name="T27" fmla="*/ 5 h 8"/>
                  <a:gd name="T28" fmla="*/ 2 w 7"/>
                  <a:gd name="T29" fmla="*/ 5 h 8"/>
                  <a:gd name="T30" fmla="*/ 3 w 7"/>
                  <a:gd name="T31" fmla="*/ 6 h 8"/>
                  <a:gd name="T32" fmla="*/ 2 w 7"/>
                  <a:gd name="T33" fmla="*/ 5 h 8"/>
                  <a:gd name="T34" fmla="*/ 2 w 7"/>
                  <a:gd name="T35" fmla="*/ 6 h 8"/>
                  <a:gd name="T36" fmla="*/ 1 w 7"/>
                  <a:gd name="T37" fmla="*/ 6 h 8"/>
                  <a:gd name="T38" fmla="*/ 2 w 7"/>
                  <a:gd name="T39" fmla="*/ 6 h 8"/>
                  <a:gd name="T40" fmla="*/ 1 w 7"/>
                  <a:gd name="T41" fmla="*/ 6 h 8"/>
                  <a:gd name="T42" fmla="*/ 3 w 7"/>
                  <a:gd name="T43" fmla="*/ 8 h 8"/>
                  <a:gd name="T44" fmla="*/ 3 w 7"/>
                  <a:gd name="T45" fmla="*/ 8 h 8"/>
                  <a:gd name="T46" fmla="*/ 3 w 7"/>
                  <a:gd name="T47" fmla="*/ 7 h 8"/>
                  <a:gd name="T48" fmla="*/ 4 w 7"/>
                  <a:gd name="T49" fmla="*/ 8 h 8"/>
                  <a:gd name="T50" fmla="*/ 4 w 7"/>
                  <a:gd name="T51" fmla="*/ 7 h 8"/>
                  <a:gd name="T52" fmla="*/ 4 w 7"/>
                  <a:gd name="T53" fmla="*/ 7 h 8"/>
                  <a:gd name="T54" fmla="*/ 4 w 7"/>
                  <a:gd name="T55" fmla="*/ 7 h 8"/>
                  <a:gd name="T56" fmla="*/ 4 w 7"/>
                  <a:gd name="T57" fmla="*/ 7 h 8"/>
                  <a:gd name="T58" fmla="*/ 4 w 7"/>
                  <a:gd name="T59" fmla="*/ 6 h 8"/>
                  <a:gd name="T60" fmla="*/ 4 w 7"/>
                  <a:gd name="T61" fmla="*/ 6 h 8"/>
                  <a:gd name="T62" fmla="*/ 5 w 7"/>
                  <a:gd name="T63" fmla="*/ 6 h 8"/>
                  <a:gd name="T64" fmla="*/ 5 w 7"/>
                  <a:gd name="T65" fmla="*/ 6 h 8"/>
                  <a:gd name="T66" fmla="*/ 4 w 7"/>
                  <a:gd name="T67" fmla="*/ 5 h 8"/>
                  <a:gd name="T68" fmla="*/ 4 w 7"/>
                  <a:gd name="T69" fmla="*/ 5 h 8"/>
                  <a:gd name="T70" fmla="*/ 4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3 w 7"/>
                  <a:gd name="T77" fmla="*/ 3 h 8"/>
                  <a:gd name="T78" fmla="*/ 5 w 7"/>
                  <a:gd name="T7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1" y="0"/>
                      <a:pt x="5" y="4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4" y="4"/>
                      <a:pt x="1" y="2"/>
                      <a:pt x="4" y="4"/>
                    </a:cubicBezTo>
                    <a:cubicBezTo>
                      <a:pt x="3" y="3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4"/>
                      <a:pt x="3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3" y="5"/>
                      <a:pt x="5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3" y="6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7"/>
                      <a:pt x="3" y="8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4" y="7"/>
                      <a:pt x="3" y="6"/>
                      <a:pt x="4" y="7"/>
                    </a:cubicBezTo>
                    <a:cubicBezTo>
                      <a:pt x="3" y="6"/>
                      <a:pt x="4" y="7"/>
                      <a:pt x="4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5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5" y="7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5" y="4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4" y="3"/>
                      <a:pt x="7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5"/>
                      <a:pt x="3" y="2"/>
                      <a:pt x="6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2180"/>
              <p:cNvSpPr>
                <a:spLocks/>
              </p:cNvSpPr>
              <p:nvPr/>
            </p:nvSpPr>
            <p:spPr bwMode="auto">
              <a:xfrm>
                <a:off x="469" y="309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2181"/>
              <p:cNvSpPr>
                <a:spLocks noChangeArrowheads="1"/>
              </p:cNvSpPr>
              <p:nvPr/>
            </p:nvSpPr>
            <p:spPr bwMode="auto">
              <a:xfrm>
                <a:off x="469" y="3090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2182"/>
              <p:cNvSpPr>
                <a:spLocks/>
              </p:cNvSpPr>
              <p:nvPr/>
            </p:nvSpPr>
            <p:spPr bwMode="auto">
              <a:xfrm>
                <a:off x="469" y="308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Rectangle 2183"/>
              <p:cNvSpPr>
                <a:spLocks noChangeArrowheads="1"/>
              </p:cNvSpPr>
              <p:nvPr/>
            </p:nvSpPr>
            <p:spPr bwMode="auto">
              <a:xfrm>
                <a:off x="469" y="30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2184"/>
              <p:cNvSpPr>
                <a:spLocks/>
              </p:cNvSpPr>
              <p:nvPr/>
            </p:nvSpPr>
            <p:spPr bwMode="auto">
              <a:xfrm>
                <a:off x="460" y="3076"/>
                <a:ext cx="14" cy="9"/>
              </a:xfrm>
              <a:custGeom>
                <a:avLst/>
                <a:gdLst>
                  <a:gd name="T0" fmla="*/ 4 w 6"/>
                  <a:gd name="T1" fmla="*/ 1 h 4"/>
                  <a:gd name="T2" fmla="*/ 3 w 6"/>
                  <a:gd name="T3" fmla="*/ 1 h 4"/>
                  <a:gd name="T4" fmla="*/ 4 w 6"/>
                  <a:gd name="T5" fmla="*/ 1 h 4"/>
                  <a:gd name="T6" fmla="*/ 2 w 6"/>
                  <a:gd name="T7" fmla="*/ 0 h 4"/>
                  <a:gd name="T8" fmla="*/ 3 w 6"/>
                  <a:gd name="T9" fmla="*/ 2 h 4"/>
                  <a:gd name="T10" fmla="*/ 2 w 6"/>
                  <a:gd name="T11" fmla="*/ 1 h 4"/>
                  <a:gd name="T12" fmla="*/ 3 w 6"/>
                  <a:gd name="T13" fmla="*/ 2 h 4"/>
                  <a:gd name="T14" fmla="*/ 2 w 6"/>
                  <a:gd name="T15" fmla="*/ 2 h 4"/>
                  <a:gd name="T16" fmla="*/ 2 w 6"/>
                  <a:gd name="T17" fmla="*/ 2 h 4"/>
                  <a:gd name="T18" fmla="*/ 3 w 6"/>
                  <a:gd name="T19" fmla="*/ 2 h 4"/>
                  <a:gd name="T20" fmla="*/ 2 w 6"/>
                  <a:gd name="T21" fmla="*/ 2 h 4"/>
                  <a:gd name="T22" fmla="*/ 2 w 6"/>
                  <a:gd name="T23" fmla="*/ 3 h 4"/>
                  <a:gd name="T24" fmla="*/ 3 w 6"/>
                  <a:gd name="T25" fmla="*/ 3 h 4"/>
                  <a:gd name="T26" fmla="*/ 2 w 6"/>
                  <a:gd name="T27" fmla="*/ 3 h 4"/>
                  <a:gd name="T28" fmla="*/ 3 w 6"/>
                  <a:gd name="T29" fmla="*/ 3 h 4"/>
                  <a:gd name="T30" fmla="*/ 2 w 6"/>
                  <a:gd name="T31" fmla="*/ 2 h 4"/>
                  <a:gd name="T32" fmla="*/ 3 w 6"/>
                  <a:gd name="T33" fmla="*/ 3 h 4"/>
                  <a:gd name="T34" fmla="*/ 4 w 6"/>
                  <a:gd name="T35" fmla="*/ 4 h 4"/>
                  <a:gd name="T36" fmla="*/ 3 w 6"/>
                  <a:gd name="T37" fmla="*/ 3 h 4"/>
                  <a:gd name="T38" fmla="*/ 3 w 6"/>
                  <a:gd name="T39" fmla="*/ 3 h 4"/>
                  <a:gd name="T40" fmla="*/ 3 w 6"/>
                  <a:gd name="T41" fmla="*/ 3 h 4"/>
                  <a:gd name="T42" fmla="*/ 4 w 6"/>
                  <a:gd name="T43" fmla="*/ 4 h 4"/>
                  <a:gd name="T44" fmla="*/ 5 w 6"/>
                  <a:gd name="T45" fmla="*/ 4 h 4"/>
                  <a:gd name="T46" fmla="*/ 5 w 6"/>
                  <a:gd name="T47" fmla="*/ 4 h 4"/>
                  <a:gd name="T48" fmla="*/ 5 w 6"/>
                  <a:gd name="T49" fmla="*/ 4 h 4"/>
                  <a:gd name="T50" fmla="*/ 4 w 6"/>
                  <a:gd name="T51" fmla="*/ 3 h 4"/>
                  <a:gd name="T52" fmla="*/ 3 w 6"/>
                  <a:gd name="T53" fmla="*/ 3 h 4"/>
                  <a:gd name="T54" fmla="*/ 3 w 6"/>
                  <a:gd name="T55" fmla="*/ 2 h 4"/>
                  <a:gd name="T56" fmla="*/ 4 w 6"/>
                  <a:gd name="T57" fmla="*/ 3 h 4"/>
                  <a:gd name="T58" fmla="*/ 3 w 6"/>
                  <a:gd name="T59" fmla="*/ 3 h 4"/>
                  <a:gd name="T60" fmla="*/ 5 w 6"/>
                  <a:gd name="T61" fmla="*/ 3 h 4"/>
                  <a:gd name="T62" fmla="*/ 3 w 6"/>
                  <a:gd name="T63" fmla="*/ 3 h 4"/>
                  <a:gd name="T64" fmla="*/ 4 w 6"/>
                  <a:gd name="T65" fmla="*/ 2 h 4"/>
                  <a:gd name="T66" fmla="*/ 4 w 6"/>
                  <a:gd name="T67" fmla="*/ 3 h 4"/>
                  <a:gd name="T68" fmla="*/ 3 w 6"/>
                  <a:gd name="T69" fmla="*/ 2 h 4"/>
                  <a:gd name="T70" fmla="*/ 4 w 6"/>
                  <a:gd name="T71" fmla="*/ 2 h 4"/>
                  <a:gd name="T72" fmla="*/ 3 w 6"/>
                  <a:gd name="T73" fmla="*/ 2 h 4"/>
                  <a:gd name="T74" fmla="*/ 4 w 6"/>
                  <a:gd name="T75" fmla="*/ 1 h 4"/>
                  <a:gd name="T76" fmla="*/ 4 w 6"/>
                  <a:gd name="T77" fmla="*/ 1 h 4"/>
                  <a:gd name="T78" fmla="*/ 2 w 6"/>
                  <a:gd name="T79" fmla="*/ 1 h 4"/>
                  <a:gd name="T80" fmla="*/ 4 w 6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2" y="1"/>
                      <a:pt x="1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0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1" y="2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2"/>
                      <a:pt x="4" y="4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6" y="4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2185"/>
              <p:cNvSpPr>
                <a:spLocks/>
              </p:cNvSpPr>
              <p:nvPr/>
            </p:nvSpPr>
            <p:spPr bwMode="auto">
              <a:xfrm>
                <a:off x="464" y="307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2186"/>
              <p:cNvSpPr>
                <a:spLocks/>
              </p:cNvSpPr>
              <p:nvPr/>
            </p:nvSpPr>
            <p:spPr bwMode="auto">
              <a:xfrm>
                <a:off x="460" y="3073"/>
                <a:ext cx="12" cy="5"/>
              </a:xfrm>
              <a:custGeom>
                <a:avLst/>
                <a:gdLst>
                  <a:gd name="T0" fmla="*/ 3 w 5"/>
                  <a:gd name="T1" fmla="*/ 1 h 2"/>
                  <a:gd name="T2" fmla="*/ 2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2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1 h 2"/>
                  <a:gd name="T16" fmla="*/ 3 w 5"/>
                  <a:gd name="T17" fmla="*/ 1 h 2"/>
                  <a:gd name="T18" fmla="*/ 4 w 5"/>
                  <a:gd name="T19" fmla="*/ 2 h 2"/>
                  <a:gd name="T20" fmla="*/ 2 w 5"/>
                  <a:gd name="T21" fmla="*/ 1 h 2"/>
                  <a:gd name="T22" fmla="*/ 4 w 5"/>
                  <a:gd name="T23" fmla="*/ 1 h 2"/>
                  <a:gd name="T24" fmla="*/ 4 w 5"/>
                  <a:gd name="T25" fmla="*/ 1 h 2"/>
                  <a:gd name="T26" fmla="*/ 4 w 5"/>
                  <a:gd name="T27" fmla="*/ 1 h 2"/>
                  <a:gd name="T28" fmla="*/ 3 w 5"/>
                  <a:gd name="T29" fmla="*/ 1 h 2"/>
                  <a:gd name="T30" fmla="*/ 4 w 5"/>
                  <a:gd name="T31" fmla="*/ 1 h 2"/>
                  <a:gd name="T32" fmla="*/ 4 w 5"/>
                  <a:gd name="T33" fmla="*/ 1 h 2"/>
                  <a:gd name="T34" fmla="*/ 2 w 5"/>
                  <a:gd name="T35" fmla="*/ 0 h 2"/>
                  <a:gd name="T36" fmla="*/ 3 w 5"/>
                  <a:gd name="T37" fmla="*/ 1 h 2"/>
                  <a:gd name="T38" fmla="*/ 4 w 5"/>
                  <a:gd name="T39" fmla="*/ 1 h 2"/>
                  <a:gd name="T40" fmla="*/ 1 w 5"/>
                  <a:gd name="T41" fmla="*/ 0 h 2"/>
                  <a:gd name="T42" fmla="*/ 3 w 5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3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3" y="1"/>
                      <a:pt x="3" y="0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Rectangle 2187"/>
              <p:cNvSpPr>
                <a:spLocks noChangeArrowheads="1"/>
              </p:cNvSpPr>
              <p:nvPr/>
            </p:nvSpPr>
            <p:spPr bwMode="auto">
              <a:xfrm>
                <a:off x="464" y="307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2188"/>
              <p:cNvSpPr>
                <a:spLocks/>
              </p:cNvSpPr>
              <p:nvPr/>
            </p:nvSpPr>
            <p:spPr bwMode="auto">
              <a:xfrm>
                <a:off x="26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Freeform 2189"/>
              <p:cNvSpPr>
                <a:spLocks/>
              </p:cNvSpPr>
              <p:nvPr/>
            </p:nvSpPr>
            <p:spPr bwMode="auto">
              <a:xfrm>
                <a:off x="265" y="3171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2190"/>
              <p:cNvSpPr>
                <a:spLocks/>
              </p:cNvSpPr>
              <p:nvPr/>
            </p:nvSpPr>
            <p:spPr bwMode="auto">
              <a:xfrm>
                <a:off x="267" y="317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2191"/>
              <p:cNvSpPr>
                <a:spLocks/>
              </p:cNvSpPr>
              <p:nvPr/>
            </p:nvSpPr>
            <p:spPr bwMode="auto">
              <a:xfrm>
                <a:off x="267" y="3173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2192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Freeform 2193"/>
              <p:cNvSpPr>
                <a:spLocks/>
              </p:cNvSpPr>
              <p:nvPr/>
            </p:nvSpPr>
            <p:spPr bwMode="auto">
              <a:xfrm>
                <a:off x="267" y="3173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3 h 3"/>
                  <a:gd name="T12" fmla="*/ 2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2194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Rectangle 2195"/>
              <p:cNvSpPr>
                <a:spLocks noChangeArrowheads="1"/>
              </p:cNvSpPr>
              <p:nvPr/>
            </p:nvSpPr>
            <p:spPr bwMode="auto">
              <a:xfrm>
                <a:off x="270" y="317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2196"/>
              <p:cNvSpPr>
                <a:spLocks/>
              </p:cNvSpPr>
              <p:nvPr/>
            </p:nvSpPr>
            <p:spPr bwMode="auto">
              <a:xfrm>
                <a:off x="270" y="3176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2197"/>
              <p:cNvSpPr>
                <a:spLocks/>
              </p:cNvSpPr>
              <p:nvPr/>
            </p:nvSpPr>
            <p:spPr bwMode="auto">
              <a:xfrm>
                <a:off x="272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2198"/>
              <p:cNvSpPr>
                <a:spLocks/>
              </p:cNvSpPr>
              <p:nvPr/>
            </p:nvSpPr>
            <p:spPr bwMode="auto">
              <a:xfrm>
                <a:off x="272" y="3178"/>
                <a:ext cx="5" cy="10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0 h 4"/>
                  <a:gd name="T10" fmla="*/ 0 w 2"/>
                  <a:gd name="T11" fmla="*/ 1 h 4"/>
                  <a:gd name="T12" fmla="*/ 0 w 2"/>
                  <a:gd name="T13" fmla="*/ 0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3 h 4"/>
                  <a:gd name="T20" fmla="*/ 1 w 2"/>
                  <a:gd name="T21" fmla="*/ 4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Freeform 2199"/>
              <p:cNvSpPr>
                <a:spLocks/>
              </p:cNvSpPr>
              <p:nvPr/>
            </p:nvSpPr>
            <p:spPr bwMode="auto">
              <a:xfrm>
                <a:off x="274" y="318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2200"/>
              <p:cNvSpPr>
                <a:spLocks/>
              </p:cNvSpPr>
              <p:nvPr/>
            </p:nvSpPr>
            <p:spPr bwMode="auto">
              <a:xfrm>
                <a:off x="277" y="3178"/>
                <a:ext cx="2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3 h 4"/>
                  <a:gd name="T12" fmla="*/ 0 w 1"/>
                  <a:gd name="T13" fmla="*/ 3 h 4"/>
                  <a:gd name="T14" fmla="*/ 1 w 1"/>
                  <a:gd name="T15" fmla="*/ 3 h 4"/>
                  <a:gd name="T16" fmla="*/ 1 w 1"/>
                  <a:gd name="T17" fmla="*/ 2 h 4"/>
                  <a:gd name="T18" fmla="*/ 1 w 1"/>
                  <a:gd name="T19" fmla="*/ 2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Freeform 2201"/>
              <p:cNvSpPr>
                <a:spLocks/>
              </p:cNvSpPr>
              <p:nvPr/>
            </p:nvSpPr>
            <p:spPr bwMode="auto">
              <a:xfrm>
                <a:off x="277" y="3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2202"/>
              <p:cNvSpPr>
                <a:spLocks/>
              </p:cNvSpPr>
              <p:nvPr/>
            </p:nvSpPr>
            <p:spPr bwMode="auto">
              <a:xfrm>
                <a:off x="279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2203"/>
              <p:cNvSpPr>
                <a:spLocks/>
              </p:cNvSpPr>
              <p:nvPr/>
            </p:nvSpPr>
            <p:spPr bwMode="auto">
              <a:xfrm>
                <a:off x="279" y="3178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Freeform 2204"/>
              <p:cNvSpPr>
                <a:spLocks/>
              </p:cNvSpPr>
              <p:nvPr/>
            </p:nvSpPr>
            <p:spPr bwMode="auto">
              <a:xfrm>
                <a:off x="279" y="3176"/>
                <a:ext cx="21" cy="12"/>
              </a:xfrm>
              <a:custGeom>
                <a:avLst/>
                <a:gdLst>
                  <a:gd name="T0" fmla="*/ 9 w 9"/>
                  <a:gd name="T1" fmla="*/ 3 h 5"/>
                  <a:gd name="T2" fmla="*/ 8 w 9"/>
                  <a:gd name="T3" fmla="*/ 3 h 5"/>
                  <a:gd name="T4" fmla="*/ 9 w 9"/>
                  <a:gd name="T5" fmla="*/ 1 h 5"/>
                  <a:gd name="T6" fmla="*/ 8 w 9"/>
                  <a:gd name="T7" fmla="*/ 0 h 5"/>
                  <a:gd name="T8" fmla="*/ 8 w 9"/>
                  <a:gd name="T9" fmla="*/ 1 h 5"/>
                  <a:gd name="T10" fmla="*/ 8 w 9"/>
                  <a:gd name="T11" fmla="*/ 0 h 5"/>
                  <a:gd name="T12" fmla="*/ 6 w 9"/>
                  <a:gd name="T13" fmla="*/ 1 h 5"/>
                  <a:gd name="T14" fmla="*/ 6 w 9"/>
                  <a:gd name="T15" fmla="*/ 1 h 5"/>
                  <a:gd name="T16" fmla="*/ 2 w 9"/>
                  <a:gd name="T17" fmla="*/ 1 h 5"/>
                  <a:gd name="T18" fmla="*/ 2 w 9"/>
                  <a:gd name="T19" fmla="*/ 3 h 5"/>
                  <a:gd name="T20" fmla="*/ 2 w 9"/>
                  <a:gd name="T21" fmla="*/ 2 h 5"/>
                  <a:gd name="T22" fmla="*/ 2 w 9"/>
                  <a:gd name="T23" fmla="*/ 2 h 5"/>
                  <a:gd name="T24" fmla="*/ 1 w 9"/>
                  <a:gd name="T25" fmla="*/ 1 h 5"/>
                  <a:gd name="T26" fmla="*/ 1 w 9"/>
                  <a:gd name="T27" fmla="*/ 3 h 5"/>
                  <a:gd name="T28" fmla="*/ 1 w 9"/>
                  <a:gd name="T29" fmla="*/ 1 h 5"/>
                  <a:gd name="T30" fmla="*/ 0 w 9"/>
                  <a:gd name="T31" fmla="*/ 2 h 5"/>
                  <a:gd name="T32" fmla="*/ 1 w 9"/>
                  <a:gd name="T33" fmla="*/ 4 h 5"/>
                  <a:gd name="T34" fmla="*/ 0 w 9"/>
                  <a:gd name="T35" fmla="*/ 4 h 5"/>
                  <a:gd name="T36" fmla="*/ 3 w 9"/>
                  <a:gd name="T37" fmla="*/ 2 h 5"/>
                  <a:gd name="T38" fmla="*/ 3 w 9"/>
                  <a:gd name="T39" fmla="*/ 3 h 5"/>
                  <a:gd name="T40" fmla="*/ 4 w 9"/>
                  <a:gd name="T41" fmla="*/ 4 h 5"/>
                  <a:gd name="T42" fmla="*/ 5 w 9"/>
                  <a:gd name="T43" fmla="*/ 2 h 5"/>
                  <a:gd name="T44" fmla="*/ 5 w 9"/>
                  <a:gd name="T45" fmla="*/ 3 h 5"/>
                  <a:gd name="T46" fmla="*/ 5 w 9"/>
                  <a:gd name="T47" fmla="*/ 2 h 5"/>
                  <a:gd name="T48" fmla="*/ 5 w 9"/>
                  <a:gd name="T49" fmla="*/ 3 h 5"/>
                  <a:gd name="T50" fmla="*/ 5 w 9"/>
                  <a:gd name="T51" fmla="*/ 1 h 5"/>
                  <a:gd name="T52" fmla="*/ 6 w 9"/>
                  <a:gd name="T53" fmla="*/ 4 h 5"/>
                  <a:gd name="T54" fmla="*/ 6 w 9"/>
                  <a:gd name="T55" fmla="*/ 3 h 5"/>
                  <a:gd name="T56" fmla="*/ 6 w 9"/>
                  <a:gd name="T57" fmla="*/ 2 h 5"/>
                  <a:gd name="T58" fmla="*/ 7 w 9"/>
                  <a:gd name="T59" fmla="*/ 4 h 5"/>
                  <a:gd name="T60" fmla="*/ 7 w 9"/>
                  <a:gd name="T61" fmla="*/ 2 h 5"/>
                  <a:gd name="T62" fmla="*/ 7 w 9"/>
                  <a:gd name="T63" fmla="*/ 1 h 5"/>
                  <a:gd name="T64" fmla="*/ 8 w 9"/>
                  <a:gd name="T65" fmla="*/ 2 h 5"/>
                  <a:gd name="T66" fmla="*/ 8 w 9"/>
                  <a:gd name="T67" fmla="*/ 3 h 5"/>
                  <a:gd name="T68" fmla="*/ 8 w 9"/>
                  <a:gd name="T69" fmla="*/ 4 h 5"/>
                  <a:gd name="T70" fmla="*/ 8 w 9"/>
                  <a:gd name="T71" fmla="*/ 2 h 5"/>
                  <a:gd name="T72" fmla="*/ 9 w 9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9" y="3"/>
                      <a:pt x="9" y="2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4" y="2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2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1"/>
                    </a:cubicBezTo>
                    <a:cubicBezTo>
                      <a:pt x="0" y="1"/>
                      <a:pt x="1" y="3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4"/>
                    </a:cubicBezTo>
                    <a:cubicBezTo>
                      <a:pt x="1" y="5"/>
                      <a:pt x="2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4"/>
                    </a:cubicBezTo>
                    <a:cubicBezTo>
                      <a:pt x="4" y="3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2205"/>
              <p:cNvSpPr>
                <a:spLocks/>
              </p:cNvSpPr>
              <p:nvPr/>
            </p:nvSpPr>
            <p:spPr bwMode="auto">
              <a:xfrm>
                <a:off x="298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2206"/>
              <p:cNvSpPr>
                <a:spLocks/>
              </p:cNvSpPr>
              <p:nvPr/>
            </p:nvSpPr>
            <p:spPr bwMode="auto">
              <a:xfrm>
                <a:off x="300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2207"/>
              <p:cNvSpPr>
                <a:spLocks/>
              </p:cNvSpPr>
              <p:nvPr/>
            </p:nvSpPr>
            <p:spPr bwMode="auto">
              <a:xfrm>
                <a:off x="293" y="317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2208"/>
              <p:cNvSpPr>
                <a:spLocks/>
              </p:cNvSpPr>
              <p:nvPr/>
            </p:nvSpPr>
            <p:spPr bwMode="auto">
              <a:xfrm>
                <a:off x="293" y="318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2209"/>
              <p:cNvSpPr>
                <a:spLocks/>
              </p:cNvSpPr>
              <p:nvPr/>
            </p:nvSpPr>
            <p:spPr bwMode="auto">
              <a:xfrm>
                <a:off x="291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Rectangle 2210"/>
              <p:cNvSpPr>
                <a:spLocks noChangeArrowheads="1"/>
              </p:cNvSpPr>
              <p:nvPr/>
            </p:nvSpPr>
            <p:spPr bwMode="auto">
              <a:xfrm>
                <a:off x="300" y="31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2211"/>
              <p:cNvSpPr>
                <a:spLocks/>
              </p:cNvSpPr>
              <p:nvPr/>
            </p:nvSpPr>
            <p:spPr bwMode="auto">
              <a:xfrm>
                <a:off x="300" y="3169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3 h 6"/>
                  <a:gd name="T6" fmla="*/ 2 w 4"/>
                  <a:gd name="T7" fmla="*/ 1 h 6"/>
                  <a:gd name="T8" fmla="*/ 1 w 4"/>
                  <a:gd name="T9" fmla="*/ 3 h 6"/>
                  <a:gd name="T10" fmla="*/ 1 w 4"/>
                  <a:gd name="T11" fmla="*/ 2 h 6"/>
                  <a:gd name="T12" fmla="*/ 1 w 4"/>
                  <a:gd name="T13" fmla="*/ 5 h 6"/>
                  <a:gd name="T14" fmla="*/ 0 w 4"/>
                  <a:gd name="T15" fmla="*/ 2 h 6"/>
                  <a:gd name="T16" fmla="*/ 0 w 4"/>
                  <a:gd name="T17" fmla="*/ 2 h 6"/>
                  <a:gd name="T18" fmla="*/ 0 w 4"/>
                  <a:gd name="T19" fmla="*/ 3 h 6"/>
                  <a:gd name="T20" fmla="*/ 0 w 4"/>
                  <a:gd name="T21" fmla="*/ 5 h 6"/>
                  <a:gd name="T22" fmla="*/ 0 w 4"/>
                  <a:gd name="T23" fmla="*/ 6 h 6"/>
                  <a:gd name="T24" fmla="*/ 1 w 4"/>
                  <a:gd name="T25" fmla="*/ 5 h 6"/>
                  <a:gd name="T26" fmla="*/ 1 w 4"/>
                  <a:gd name="T27" fmla="*/ 6 h 6"/>
                  <a:gd name="T28" fmla="*/ 1 w 4"/>
                  <a:gd name="T29" fmla="*/ 5 h 6"/>
                  <a:gd name="T30" fmla="*/ 1 w 4"/>
                  <a:gd name="T31" fmla="*/ 6 h 6"/>
                  <a:gd name="T32" fmla="*/ 1 w 4"/>
                  <a:gd name="T33" fmla="*/ 5 h 6"/>
                  <a:gd name="T34" fmla="*/ 1 w 4"/>
                  <a:gd name="T35" fmla="*/ 5 h 6"/>
                  <a:gd name="T36" fmla="*/ 1 w 4"/>
                  <a:gd name="T37" fmla="*/ 4 h 6"/>
                  <a:gd name="T38" fmla="*/ 2 w 4"/>
                  <a:gd name="T39" fmla="*/ 5 h 6"/>
                  <a:gd name="T40" fmla="*/ 1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5 h 6"/>
                  <a:gd name="T48" fmla="*/ 2 w 4"/>
                  <a:gd name="T49" fmla="*/ 3 h 6"/>
                  <a:gd name="T50" fmla="*/ 3 w 4"/>
                  <a:gd name="T51" fmla="*/ 5 h 6"/>
                  <a:gd name="T52" fmla="*/ 4 w 4"/>
                  <a:gd name="T53" fmla="*/ 4 h 6"/>
                  <a:gd name="T54" fmla="*/ 4 w 4"/>
                  <a:gd name="T55" fmla="*/ 4 h 6"/>
                  <a:gd name="T56" fmla="*/ 4 w 4"/>
                  <a:gd name="T57" fmla="*/ 3 h 6"/>
                  <a:gd name="T58" fmla="*/ 4 w 4"/>
                  <a:gd name="T59" fmla="*/ 3 h 6"/>
                  <a:gd name="T60" fmla="*/ 3 w 4"/>
                  <a:gd name="T61" fmla="*/ 2 h 6"/>
                  <a:gd name="T62" fmla="*/ 4 w 4"/>
                  <a:gd name="T63" fmla="*/ 3 h 6"/>
                  <a:gd name="T64" fmla="*/ 3 w 4"/>
                  <a:gd name="T65" fmla="*/ 1 h 6"/>
                  <a:gd name="T66" fmla="*/ 3 w 4"/>
                  <a:gd name="T67" fmla="*/ 2 h 6"/>
                  <a:gd name="T68" fmla="*/ 3 w 4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6"/>
                      <a:pt x="1" y="5"/>
                    </a:cubicBezTo>
                    <a:cubicBezTo>
                      <a:pt x="1" y="3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6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2212"/>
              <p:cNvSpPr>
                <a:spLocks/>
              </p:cNvSpPr>
              <p:nvPr/>
            </p:nvSpPr>
            <p:spPr bwMode="auto">
              <a:xfrm>
                <a:off x="303" y="318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2213"/>
              <p:cNvSpPr>
                <a:spLocks/>
              </p:cNvSpPr>
              <p:nvPr/>
            </p:nvSpPr>
            <p:spPr bwMode="auto">
              <a:xfrm>
                <a:off x="310" y="3164"/>
                <a:ext cx="7" cy="19"/>
              </a:xfrm>
              <a:custGeom>
                <a:avLst/>
                <a:gdLst>
                  <a:gd name="T0" fmla="*/ 1 w 3"/>
                  <a:gd name="T1" fmla="*/ 4 h 8"/>
                  <a:gd name="T2" fmla="*/ 2 w 3"/>
                  <a:gd name="T3" fmla="*/ 5 h 8"/>
                  <a:gd name="T4" fmla="*/ 1 w 3"/>
                  <a:gd name="T5" fmla="*/ 3 h 8"/>
                  <a:gd name="T6" fmla="*/ 1 w 3"/>
                  <a:gd name="T7" fmla="*/ 3 h 8"/>
                  <a:gd name="T8" fmla="*/ 2 w 3"/>
                  <a:gd name="T9" fmla="*/ 4 h 8"/>
                  <a:gd name="T10" fmla="*/ 2 w 3"/>
                  <a:gd name="T11" fmla="*/ 5 h 8"/>
                  <a:gd name="T12" fmla="*/ 2 w 3"/>
                  <a:gd name="T13" fmla="*/ 3 h 8"/>
                  <a:gd name="T14" fmla="*/ 1 w 3"/>
                  <a:gd name="T15" fmla="*/ 2 h 8"/>
                  <a:gd name="T16" fmla="*/ 2 w 3"/>
                  <a:gd name="T17" fmla="*/ 3 h 8"/>
                  <a:gd name="T18" fmla="*/ 3 w 3"/>
                  <a:gd name="T19" fmla="*/ 4 h 8"/>
                  <a:gd name="T20" fmla="*/ 1 w 3"/>
                  <a:gd name="T21" fmla="*/ 0 h 8"/>
                  <a:gd name="T22" fmla="*/ 1 w 3"/>
                  <a:gd name="T23" fmla="*/ 1 h 8"/>
                  <a:gd name="T24" fmla="*/ 2 w 3"/>
                  <a:gd name="T25" fmla="*/ 2 h 8"/>
                  <a:gd name="T26" fmla="*/ 2 w 3"/>
                  <a:gd name="T27" fmla="*/ 2 h 8"/>
                  <a:gd name="T28" fmla="*/ 1 w 3"/>
                  <a:gd name="T29" fmla="*/ 1 h 8"/>
                  <a:gd name="T30" fmla="*/ 0 w 3"/>
                  <a:gd name="T31" fmla="*/ 2 h 8"/>
                  <a:gd name="T32" fmla="*/ 0 w 3"/>
                  <a:gd name="T33" fmla="*/ 2 h 8"/>
                  <a:gd name="T34" fmla="*/ 0 w 3"/>
                  <a:gd name="T35" fmla="*/ 3 h 8"/>
                  <a:gd name="T36" fmla="*/ 1 w 3"/>
                  <a:gd name="T37" fmla="*/ 5 h 8"/>
                  <a:gd name="T38" fmla="*/ 0 w 3"/>
                  <a:gd name="T39" fmla="*/ 4 h 8"/>
                  <a:gd name="T40" fmla="*/ 1 w 3"/>
                  <a:gd name="T41" fmla="*/ 6 h 8"/>
                  <a:gd name="T42" fmla="*/ 1 w 3"/>
                  <a:gd name="T43" fmla="*/ 7 h 8"/>
                  <a:gd name="T44" fmla="*/ 2 w 3"/>
                  <a:gd name="T45" fmla="*/ 6 h 8"/>
                  <a:gd name="T46" fmla="*/ 1 w 3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8">
                    <a:moveTo>
                      <a:pt x="1" y="4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3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8"/>
                      <a:pt x="1" y="5"/>
                      <a:pt x="2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Rectangle 2214"/>
              <p:cNvSpPr>
                <a:spLocks noChangeArrowheads="1"/>
              </p:cNvSpPr>
              <p:nvPr/>
            </p:nvSpPr>
            <p:spPr bwMode="auto">
              <a:xfrm>
                <a:off x="310" y="3176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Freeform 2215"/>
              <p:cNvSpPr>
                <a:spLocks/>
              </p:cNvSpPr>
              <p:nvPr/>
            </p:nvSpPr>
            <p:spPr bwMode="auto">
              <a:xfrm>
                <a:off x="308" y="316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2216"/>
              <p:cNvSpPr>
                <a:spLocks/>
              </p:cNvSpPr>
              <p:nvPr/>
            </p:nvSpPr>
            <p:spPr bwMode="auto">
              <a:xfrm>
                <a:off x="31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2217"/>
              <p:cNvSpPr>
                <a:spLocks/>
              </p:cNvSpPr>
              <p:nvPr/>
            </p:nvSpPr>
            <p:spPr bwMode="auto">
              <a:xfrm>
                <a:off x="312" y="316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2218"/>
              <p:cNvSpPr>
                <a:spLocks/>
              </p:cNvSpPr>
              <p:nvPr/>
            </p:nvSpPr>
            <p:spPr bwMode="auto">
              <a:xfrm>
                <a:off x="315" y="3150"/>
                <a:ext cx="16" cy="23"/>
              </a:xfrm>
              <a:custGeom>
                <a:avLst/>
                <a:gdLst>
                  <a:gd name="T0" fmla="*/ 3 w 7"/>
                  <a:gd name="T1" fmla="*/ 7 h 10"/>
                  <a:gd name="T2" fmla="*/ 3 w 7"/>
                  <a:gd name="T3" fmla="*/ 7 h 10"/>
                  <a:gd name="T4" fmla="*/ 3 w 7"/>
                  <a:gd name="T5" fmla="*/ 8 h 10"/>
                  <a:gd name="T6" fmla="*/ 4 w 7"/>
                  <a:gd name="T7" fmla="*/ 8 h 10"/>
                  <a:gd name="T8" fmla="*/ 4 w 7"/>
                  <a:gd name="T9" fmla="*/ 7 h 10"/>
                  <a:gd name="T10" fmla="*/ 4 w 7"/>
                  <a:gd name="T11" fmla="*/ 6 h 10"/>
                  <a:gd name="T12" fmla="*/ 3 w 7"/>
                  <a:gd name="T13" fmla="*/ 5 h 10"/>
                  <a:gd name="T14" fmla="*/ 5 w 7"/>
                  <a:gd name="T15" fmla="*/ 6 h 10"/>
                  <a:gd name="T16" fmla="*/ 3 w 7"/>
                  <a:gd name="T17" fmla="*/ 5 h 10"/>
                  <a:gd name="T18" fmla="*/ 4 w 7"/>
                  <a:gd name="T19" fmla="*/ 5 h 10"/>
                  <a:gd name="T20" fmla="*/ 4 w 7"/>
                  <a:gd name="T21" fmla="*/ 5 h 10"/>
                  <a:gd name="T22" fmla="*/ 4 w 7"/>
                  <a:gd name="T23" fmla="*/ 4 h 10"/>
                  <a:gd name="T24" fmla="*/ 5 w 7"/>
                  <a:gd name="T25" fmla="*/ 5 h 10"/>
                  <a:gd name="T26" fmla="*/ 6 w 7"/>
                  <a:gd name="T27" fmla="*/ 4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3 h 10"/>
                  <a:gd name="T34" fmla="*/ 4 w 7"/>
                  <a:gd name="T35" fmla="*/ 2 h 10"/>
                  <a:gd name="T36" fmla="*/ 4 w 7"/>
                  <a:gd name="T37" fmla="*/ 2 h 10"/>
                  <a:gd name="T38" fmla="*/ 6 w 7"/>
                  <a:gd name="T39" fmla="*/ 2 h 10"/>
                  <a:gd name="T40" fmla="*/ 5 w 7"/>
                  <a:gd name="T41" fmla="*/ 2 h 10"/>
                  <a:gd name="T42" fmla="*/ 7 w 7"/>
                  <a:gd name="T43" fmla="*/ 1 h 10"/>
                  <a:gd name="T44" fmla="*/ 5 w 7"/>
                  <a:gd name="T45" fmla="*/ 1 h 10"/>
                  <a:gd name="T46" fmla="*/ 4 w 7"/>
                  <a:gd name="T47" fmla="*/ 1 h 10"/>
                  <a:gd name="T48" fmla="*/ 3 w 7"/>
                  <a:gd name="T49" fmla="*/ 1 h 10"/>
                  <a:gd name="T50" fmla="*/ 3 w 7"/>
                  <a:gd name="T51" fmla="*/ 2 h 10"/>
                  <a:gd name="T52" fmla="*/ 4 w 7"/>
                  <a:gd name="T53" fmla="*/ 3 h 10"/>
                  <a:gd name="T54" fmla="*/ 3 w 7"/>
                  <a:gd name="T55" fmla="*/ 3 h 10"/>
                  <a:gd name="T56" fmla="*/ 4 w 7"/>
                  <a:gd name="T57" fmla="*/ 3 h 10"/>
                  <a:gd name="T58" fmla="*/ 3 w 7"/>
                  <a:gd name="T59" fmla="*/ 3 h 10"/>
                  <a:gd name="T60" fmla="*/ 4 w 7"/>
                  <a:gd name="T61" fmla="*/ 3 h 10"/>
                  <a:gd name="T62" fmla="*/ 2 w 7"/>
                  <a:gd name="T63" fmla="*/ 3 h 10"/>
                  <a:gd name="T64" fmla="*/ 1 w 7"/>
                  <a:gd name="T65" fmla="*/ 5 h 10"/>
                  <a:gd name="T66" fmla="*/ 2 w 7"/>
                  <a:gd name="T67" fmla="*/ 6 h 10"/>
                  <a:gd name="T68" fmla="*/ 2 w 7"/>
                  <a:gd name="T69" fmla="*/ 7 h 10"/>
                  <a:gd name="T70" fmla="*/ 2 w 7"/>
                  <a:gd name="T71" fmla="*/ 8 h 10"/>
                  <a:gd name="T72" fmla="*/ 1 w 7"/>
                  <a:gd name="T73" fmla="*/ 6 h 10"/>
                  <a:gd name="T74" fmla="*/ 1 w 7"/>
                  <a:gd name="T75" fmla="*/ 6 h 10"/>
                  <a:gd name="T76" fmla="*/ 1 w 7"/>
                  <a:gd name="T77" fmla="*/ 7 h 10"/>
                  <a:gd name="T78" fmla="*/ 0 w 7"/>
                  <a:gd name="T79" fmla="*/ 7 h 10"/>
                  <a:gd name="T80" fmla="*/ 3 w 7"/>
                  <a:gd name="T81" fmla="*/ 9 h 10"/>
                  <a:gd name="T82" fmla="*/ 4 w 7"/>
                  <a:gd name="T83" fmla="*/ 9 h 10"/>
                  <a:gd name="T84" fmla="*/ 3 w 7"/>
                  <a:gd name="T8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10"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8"/>
                      <a:pt x="3" y="8"/>
                    </a:cubicBezTo>
                    <a:cubicBezTo>
                      <a:pt x="4" y="8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3" y="5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3"/>
                      <a:pt x="4" y="2"/>
                    </a:cubicBezTo>
                    <a:cubicBezTo>
                      <a:pt x="6" y="3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4" y="1"/>
                    </a:cubicBezTo>
                    <a:cubicBezTo>
                      <a:pt x="6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4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2" y="7"/>
                      <a:pt x="4" y="10"/>
                      <a:pt x="4" y="9"/>
                    </a:cubicBezTo>
                    <a:cubicBezTo>
                      <a:pt x="4" y="8"/>
                      <a:pt x="3" y="8"/>
                      <a:pt x="3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2219"/>
              <p:cNvSpPr>
                <a:spLocks/>
              </p:cNvSpPr>
              <p:nvPr/>
            </p:nvSpPr>
            <p:spPr bwMode="auto">
              <a:xfrm>
                <a:off x="315" y="31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2220"/>
              <p:cNvSpPr>
                <a:spLocks/>
              </p:cNvSpPr>
              <p:nvPr/>
            </p:nvSpPr>
            <p:spPr bwMode="auto">
              <a:xfrm>
                <a:off x="324" y="3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Rectangle 2221"/>
              <p:cNvSpPr>
                <a:spLocks noChangeArrowheads="1"/>
              </p:cNvSpPr>
              <p:nvPr/>
            </p:nvSpPr>
            <p:spPr bwMode="auto">
              <a:xfrm>
                <a:off x="315" y="316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2222"/>
              <p:cNvSpPr>
                <a:spLocks/>
              </p:cNvSpPr>
              <p:nvPr/>
            </p:nvSpPr>
            <p:spPr bwMode="auto">
              <a:xfrm>
                <a:off x="319" y="316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2223"/>
              <p:cNvSpPr>
                <a:spLocks/>
              </p:cNvSpPr>
              <p:nvPr/>
            </p:nvSpPr>
            <p:spPr bwMode="auto">
              <a:xfrm>
                <a:off x="327" y="315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2224"/>
              <p:cNvSpPr>
                <a:spLocks/>
              </p:cNvSpPr>
              <p:nvPr/>
            </p:nvSpPr>
            <p:spPr bwMode="auto">
              <a:xfrm>
                <a:off x="336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2225"/>
              <p:cNvSpPr>
                <a:spLocks/>
              </p:cNvSpPr>
              <p:nvPr/>
            </p:nvSpPr>
            <p:spPr bwMode="auto">
              <a:xfrm>
                <a:off x="324" y="3140"/>
                <a:ext cx="34" cy="19"/>
              </a:xfrm>
              <a:custGeom>
                <a:avLst/>
                <a:gdLst>
                  <a:gd name="T0" fmla="*/ 14 w 14"/>
                  <a:gd name="T1" fmla="*/ 3 h 8"/>
                  <a:gd name="T2" fmla="*/ 13 w 14"/>
                  <a:gd name="T3" fmla="*/ 2 h 8"/>
                  <a:gd name="T4" fmla="*/ 12 w 14"/>
                  <a:gd name="T5" fmla="*/ 1 h 8"/>
                  <a:gd name="T6" fmla="*/ 12 w 14"/>
                  <a:gd name="T7" fmla="*/ 2 h 8"/>
                  <a:gd name="T8" fmla="*/ 11 w 14"/>
                  <a:gd name="T9" fmla="*/ 3 h 8"/>
                  <a:gd name="T10" fmla="*/ 10 w 14"/>
                  <a:gd name="T11" fmla="*/ 3 h 8"/>
                  <a:gd name="T12" fmla="*/ 9 w 14"/>
                  <a:gd name="T13" fmla="*/ 4 h 8"/>
                  <a:gd name="T14" fmla="*/ 9 w 14"/>
                  <a:gd name="T15" fmla="*/ 4 h 8"/>
                  <a:gd name="T16" fmla="*/ 8 w 14"/>
                  <a:gd name="T17" fmla="*/ 4 h 8"/>
                  <a:gd name="T18" fmla="*/ 8 w 14"/>
                  <a:gd name="T19" fmla="*/ 6 h 8"/>
                  <a:gd name="T20" fmla="*/ 7 w 14"/>
                  <a:gd name="T21" fmla="*/ 6 h 8"/>
                  <a:gd name="T22" fmla="*/ 6 w 14"/>
                  <a:gd name="T23" fmla="*/ 5 h 8"/>
                  <a:gd name="T24" fmla="*/ 6 w 14"/>
                  <a:gd name="T25" fmla="*/ 5 h 8"/>
                  <a:gd name="T26" fmla="*/ 5 w 14"/>
                  <a:gd name="T27" fmla="*/ 4 h 8"/>
                  <a:gd name="T28" fmla="*/ 4 w 14"/>
                  <a:gd name="T29" fmla="*/ 5 h 8"/>
                  <a:gd name="T30" fmla="*/ 3 w 14"/>
                  <a:gd name="T31" fmla="*/ 6 h 8"/>
                  <a:gd name="T32" fmla="*/ 3 w 14"/>
                  <a:gd name="T33" fmla="*/ 5 h 8"/>
                  <a:gd name="T34" fmla="*/ 3 w 14"/>
                  <a:gd name="T35" fmla="*/ 5 h 8"/>
                  <a:gd name="T36" fmla="*/ 1 w 14"/>
                  <a:gd name="T37" fmla="*/ 4 h 8"/>
                  <a:gd name="T38" fmla="*/ 2 w 14"/>
                  <a:gd name="T39" fmla="*/ 5 h 8"/>
                  <a:gd name="T40" fmla="*/ 2 w 14"/>
                  <a:gd name="T41" fmla="*/ 4 h 8"/>
                  <a:gd name="T42" fmla="*/ 2 w 14"/>
                  <a:gd name="T43" fmla="*/ 7 h 8"/>
                  <a:gd name="T44" fmla="*/ 2 w 14"/>
                  <a:gd name="T45" fmla="*/ 7 h 8"/>
                  <a:gd name="T46" fmla="*/ 3 w 14"/>
                  <a:gd name="T47" fmla="*/ 7 h 8"/>
                  <a:gd name="T48" fmla="*/ 3 w 14"/>
                  <a:gd name="T49" fmla="*/ 8 h 8"/>
                  <a:gd name="T50" fmla="*/ 4 w 14"/>
                  <a:gd name="T51" fmla="*/ 8 h 8"/>
                  <a:gd name="T52" fmla="*/ 5 w 14"/>
                  <a:gd name="T53" fmla="*/ 7 h 8"/>
                  <a:gd name="T54" fmla="*/ 5 w 14"/>
                  <a:gd name="T55" fmla="*/ 8 h 8"/>
                  <a:gd name="T56" fmla="*/ 5 w 14"/>
                  <a:gd name="T57" fmla="*/ 8 h 8"/>
                  <a:gd name="T58" fmla="*/ 6 w 14"/>
                  <a:gd name="T59" fmla="*/ 7 h 8"/>
                  <a:gd name="T60" fmla="*/ 7 w 14"/>
                  <a:gd name="T61" fmla="*/ 7 h 8"/>
                  <a:gd name="T62" fmla="*/ 7 w 14"/>
                  <a:gd name="T63" fmla="*/ 8 h 8"/>
                  <a:gd name="T64" fmla="*/ 8 w 14"/>
                  <a:gd name="T65" fmla="*/ 8 h 8"/>
                  <a:gd name="T66" fmla="*/ 8 w 14"/>
                  <a:gd name="T67" fmla="*/ 7 h 8"/>
                  <a:gd name="T68" fmla="*/ 9 w 14"/>
                  <a:gd name="T69" fmla="*/ 6 h 8"/>
                  <a:gd name="T70" fmla="*/ 10 w 14"/>
                  <a:gd name="T71" fmla="*/ 5 h 8"/>
                  <a:gd name="T72" fmla="*/ 11 w 14"/>
                  <a:gd name="T73" fmla="*/ 5 h 8"/>
                  <a:gd name="T74" fmla="*/ 12 w 14"/>
                  <a:gd name="T75" fmla="*/ 5 h 8"/>
                  <a:gd name="T76" fmla="*/ 11 w 14"/>
                  <a:gd name="T77" fmla="*/ 3 h 8"/>
                  <a:gd name="T78" fmla="*/ 12 w 14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8">
                    <a:moveTo>
                      <a:pt x="14" y="5"/>
                    </a:moveTo>
                    <a:cubicBezTo>
                      <a:pt x="14" y="5"/>
                      <a:pt x="14" y="4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2" y="2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4"/>
                      <a:pt x="12" y="4"/>
                    </a:cubicBezTo>
                    <a:cubicBezTo>
                      <a:pt x="11" y="0"/>
                      <a:pt x="12" y="5"/>
                      <a:pt x="11" y="3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3"/>
                      <a:pt x="10" y="4"/>
                      <a:pt x="10" y="3"/>
                    </a:cubicBezTo>
                    <a:cubicBezTo>
                      <a:pt x="10" y="5"/>
                      <a:pt x="9" y="2"/>
                      <a:pt x="9" y="5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5"/>
                      <a:pt x="9" y="4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6"/>
                      <a:pt x="7" y="7"/>
                      <a:pt x="7" y="8"/>
                    </a:cubicBezTo>
                    <a:cubicBezTo>
                      <a:pt x="7" y="6"/>
                      <a:pt x="7" y="8"/>
                      <a:pt x="7" y="6"/>
                    </a:cubicBezTo>
                    <a:cubicBezTo>
                      <a:pt x="7" y="5"/>
                      <a:pt x="7" y="6"/>
                      <a:pt x="8" y="4"/>
                    </a:cubicBezTo>
                    <a:cubicBezTo>
                      <a:pt x="7" y="4"/>
                      <a:pt x="7" y="4"/>
                      <a:pt x="6" y="5"/>
                    </a:cubicBezTo>
                    <a:cubicBezTo>
                      <a:pt x="6" y="5"/>
                      <a:pt x="7" y="4"/>
                      <a:pt x="6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4" y="6"/>
                      <a:pt x="4" y="5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5"/>
                      <a:pt x="7" y="7"/>
                      <a:pt x="7" y="6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0" y="6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4"/>
                      <a:pt x="13" y="7"/>
                      <a:pt x="12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2" y="3"/>
                      <a:pt x="1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2226"/>
              <p:cNvSpPr>
                <a:spLocks/>
              </p:cNvSpPr>
              <p:nvPr/>
            </p:nvSpPr>
            <p:spPr bwMode="auto">
              <a:xfrm>
                <a:off x="348" y="315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Rectangle 2227"/>
              <p:cNvSpPr>
                <a:spLocks noChangeArrowheads="1"/>
              </p:cNvSpPr>
              <p:nvPr/>
            </p:nvSpPr>
            <p:spPr bwMode="auto">
              <a:xfrm>
                <a:off x="348" y="315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2228"/>
              <p:cNvSpPr>
                <a:spLocks/>
              </p:cNvSpPr>
              <p:nvPr/>
            </p:nvSpPr>
            <p:spPr bwMode="auto">
              <a:xfrm>
                <a:off x="358" y="31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2229"/>
              <p:cNvSpPr>
                <a:spLocks/>
              </p:cNvSpPr>
              <p:nvPr/>
            </p:nvSpPr>
            <p:spPr bwMode="auto">
              <a:xfrm>
                <a:off x="358" y="314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2230"/>
              <p:cNvSpPr>
                <a:spLocks/>
              </p:cNvSpPr>
              <p:nvPr/>
            </p:nvSpPr>
            <p:spPr bwMode="auto">
              <a:xfrm>
                <a:off x="353" y="3131"/>
                <a:ext cx="12" cy="19"/>
              </a:xfrm>
              <a:custGeom>
                <a:avLst/>
                <a:gdLst>
                  <a:gd name="T0" fmla="*/ 4 w 5"/>
                  <a:gd name="T1" fmla="*/ 2 h 8"/>
                  <a:gd name="T2" fmla="*/ 4 w 5"/>
                  <a:gd name="T3" fmla="*/ 1 h 8"/>
                  <a:gd name="T4" fmla="*/ 4 w 5"/>
                  <a:gd name="T5" fmla="*/ 1 h 8"/>
                  <a:gd name="T6" fmla="*/ 3 w 5"/>
                  <a:gd name="T7" fmla="*/ 0 h 8"/>
                  <a:gd name="T8" fmla="*/ 3 w 5"/>
                  <a:gd name="T9" fmla="*/ 3 h 8"/>
                  <a:gd name="T10" fmla="*/ 2 w 5"/>
                  <a:gd name="T11" fmla="*/ 3 h 8"/>
                  <a:gd name="T12" fmla="*/ 3 w 5"/>
                  <a:gd name="T13" fmla="*/ 4 h 8"/>
                  <a:gd name="T14" fmla="*/ 1 w 5"/>
                  <a:gd name="T15" fmla="*/ 3 h 8"/>
                  <a:gd name="T16" fmla="*/ 1 w 5"/>
                  <a:gd name="T17" fmla="*/ 4 h 8"/>
                  <a:gd name="T18" fmla="*/ 2 w 5"/>
                  <a:gd name="T19" fmla="*/ 5 h 8"/>
                  <a:gd name="T20" fmla="*/ 2 w 5"/>
                  <a:gd name="T21" fmla="*/ 4 h 8"/>
                  <a:gd name="T22" fmla="*/ 2 w 5"/>
                  <a:gd name="T23" fmla="*/ 5 h 8"/>
                  <a:gd name="T24" fmla="*/ 2 w 5"/>
                  <a:gd name="T25" fmla="*/ 5 h 8"/>
                  <a:gd name="T26" fmla="*/ 1 w 5"/>
                  <a:gd name="T27" fmla="*/ 5 h 8"/>
                  <a:gd name="T28" fmla="*/ 2 w 5"/>
                  <a:gd name="T29" fmla="*/ 5 h 8"/>
                  <a:gd name="T30" fmla="*/ 1 w 5"/>
                  <a:gd name="T31" fmla="*/ 5 h 8"/>
                  <a:gd name="T32" fmla="*/ 1 w 5"/>
                  <a:gd name="T33" fmla="*/ 6 h 8"/>
                  <a:gd name="T34" fmla="*/ 2 w 5"/>
                  <a:gd name="T35" fmla="*/ 7 h 8"/>
                  <a:gd name="T36" fmla="*/ 2 w 5"/>
                  <a:gd name="T37" fmla="*/ 6 h 8"/>
                  <a:gd name="T38" fmla="*/ 2 w 5"/>
                  <a:gd name="T39" fmla="*/ 6 h 8"/>
                  <a:gd name="T40" fmla="*/ 2 w 5"/>
                  <a:gd name="T41" fmla="*/ 5 h 8"/>
                  <a:gd name="T42" fmla="*/ 3 w 5"/>
                  <a:gd name="T43" fmla="*/ 7 h 8"/>
                  <a:gd name="T44" fmla="*/ 4 w 5"/>
                  <a:gd name="T45" fmla="*/ 7 h 8"/>
                  <a:gd name="T46" fmla="*/ 4 w 5"/>
                  <a:gd name="T47" fmla="*/ 7 h 8"/>
                  <a:gd name="T48" fmla="*/ 4 w 5"/>
                  <a:gd name="T49" fmla="*/ 6 h 8"/>
                  <a:gd name="T50" fmla="*/ 3 w 5"/>
                  <a:gd name="T51" fmla="*/ 6 h 8"/>
                  <a:gd name="T52" fmla="*/ 2 w 5"/>
                  <a:gd name="T53" fmla="*/ 5 h 8"/>
                  <a:gd name="T54" fmla="*/ 2 w 5"/>
                  <a:gd name="T55" fmla="*/ 4 h 8"/>
                  <a:gd name="T56" fmla="*/ 3 w 5"/>
                  <a:gd name="T57" fmla="*/ 5 h 8"/>
                  <a:gd name="T58" fmla="*/ 3 w 5"/>
                  <a:gd name="T59" fmla="*/ 5 h 8"/>
                  <a:gd name="T60" fmla="*/ 4 w 5"/>
                  <a:gd name="T61" fmla="*/ 6 h 8"/>
                  <a:gd name="T62" fmla="*/ 3 w 5"/>
                  <a:gd name="T63" fmla="*/ 5 h 8"/>
                  <a:gd name="T64" fmla="*/ 4 w 5"/>
                  <a:gd name="T65" fmla="*/ 4 h 8"/>
                  <a:gd name="T66" fmla="*/ 4 w 5"/>
                  <a:gd name="T67" fmla="*/ 4 h 8"/>
                  <a:gd name="T68" fmla="*/ 4 w 5"/>
                  <a:gd name="T69" fmla="*/ 4 h 8"/>
                  <a:gd name="T70" fmla="*/ 5 w 5"/>
                  <a:gd name="T71" fmla="*/ 3 h 8"/>
                  <a:gd name="T72" fmla="*/ 4 w 5"/>
                  <a:gd name="T73" fmla="*/ 3 h 8"/>
                  <a:gd name="T74" fmla="*/ 4 w 5"/>
                  <a:gd name="T75" fmla="*/ 2 h 8"/>
                  <a:gd name="T76" fmla="*/ 4 w 5"/>
                  <a:gd name="T77" fmla="*/ 2 h 8"/>
                  <a:gd name="T78" fmla="*/ 3 w 5"/>
                  <a:gd name="T79" fmla="*/ 1 h 8"/>
                  <a:gd name="T80" fmla="*/ 4 w 5"/>
                  <a:gd name="T8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8">
                    <a:moveTo>
                      <a:pt x="4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5" y="1"/>
                      <a:pt x="3" y="0"/>
                    </a:cubicBezTo>
                    <a:cubicBezTo>
                      <a:pt x="3" y="1"/>
                      <a:pt x="2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0" y="2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8"/>
                      <a:pt x="2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2231"/>
              <p:cNvSpPr>
                <a:spLocks/>
              </p:cNvSpPr>
              <p:nvPr/>
            </p:nvSpPr>
            <p:spPr bwMode="auto">
              <a:xfrm>
                <a:off x="358" y="3131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2232"/>
              <p:cNvSpPr>
                <a:spLocks/>
              </p:cNvSpPr>
              <p:nvPr/>
            </p:nvSpPr>
            <p:spPr bwMode="auto">
              <a:xfrm>
                <a:off x="358" y="3123"/>
                <a:ext cx="7" cy="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2 h 3"/>
                  <a:gd name="T6" fmla="*/ 2 w 3"/>
                  <a:gd name="T7" fmla="*/ 3 h 3"/>
                  <a:gd name="T8" fmla="*/ 1 w 3"/>
                  <a:gd name="T9" fmla="*/ 3 h 3"/>
                  <a:gd name="T10" fmla="*/ 2 w 3"/>
                  <a:gd name="T11" fmla="*/ 3 h 3"/>
                  <a:gd name="T12" fmla="*/ 1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1 w 3"/>
                  <a:gd name="T21" fmla="*/ 2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2 h 3"/>
                  <a:gd name="T28" fmla="*/ 2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1 w 3"/>
                  <a:gd name="T35" fmla="*/ 0 h 3"/>
                  <a:gd name="T36" fmla="*/ 2 w 3"/>
                  <a:gd name="T37" fmla="*/ 1 h 3"/>
                  <a:gd name="T38" fmla="*/ 3 w 3"/>
                  <a:gd name="T39" fmla="*/ 0 h 3"/>
                  <a:gd name="T40" fmla="*/ 1 w 3"/>
                  <a:gd name="T41" fmla="*/ 0 h 3"/>
                  <a:gd name="T42" fmla="*/ 2 w 3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0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Rectangle 2233"/>
              <p:cNvSpPr>
                <a:spLocks noChangeArrowheads="1"/>
              </p:cNvSpPr>
              <p:nvPr/>
            </p:nvSpPr>
            <p:spPr bwMode="auto">
              <a:xfrm>
                <a:off x="360" y="312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2234"/>
              <p:cNvSpPr>
                <a:spLocks/>
              </p:cNvSpPr>
              <p:nvPr/>
            </p:nvSpPr>
            <p:spPr bwMode="auto">
              <a:xfrm>
                <a:off x="379" y="320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2235"/>
              <p:cNvSpPr>
                <a:spLocks/>
              </p:cNvSpPr>
              <p:nvPr/>
            </p:nvSpPr>
            <p:spPr bwMode="auto">
              <a:xfrm>
                <a:off x="379" y="3202"/>
                <a:ext cx="2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1 w 1"/>
                  <a:gd name="T13" fmla="*/ 3 h 4"/>
                  <a:gd name="T14" fmla="*/ 1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2236"/>
              <p:cNvSpPr>
                <a:spLocks/>
              </p:cNvSpPr>
              <p:nvPr/>
            </p:nvSpPr>
            <p:spPr bwMode="auto">
              <a:xfrm>
                <a:off x="38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2237"/>
              <p:cNvSpPr>
                <a:spLocks/>
              </p:cNvSpPr>
              <p:nvPr/>
            </p:nvSpPr>
            <p:spPr bwMode="auto">
              <a:xfrm>
                <a:off x="381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2238"/>
              <p:cNvSpPr>
                <a:spLocks/>
              </p:cNvSpPr>
              <p:nvPr/>
            </p:nvSpPr>
            <p:spPr bwMode="auto">
              <a:xfrm>
                <a:off x="38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Freeform 2239"/>
              <p:cNvSpPr>
                <a:spLocks/>
              </p:cNvSpPr>
              <p:nvPr/>
            </p:nvSpPr>
            <p:spPr bwMode="auto">
              <a:xfrm>
                <a:off x="381" y="3204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2 h 3"/>
                  <a:gd name="T8" fmla="*/ 0 w 1"/>
                  <a:gd name="T9" fmla="*/ 2 h 3"/>
                  <a:gd name="T10" fmla="*/ 1 w 1"/>
                  <a:gd name="T11" fmla="*/ 3 h 3"/>
                  <a:gd name="T12" fmla="*/ 1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2240"/>
              <p:cNvSpPr>
                <a:spLocks/>
              </p:cNvSpPr>
              <p:nvPr/>
            </p:nvSpPr>
            <p:spPr bwMode="auto">
              <a:xfrm>
                <a:off x="384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Rectangle 2241"/>
              <p:cNvSpPr>
                <a:spLocks noChangeArrowheads="1"/>
              </p:cNvSpPr>
              <p:nvPr/>
            </p:nvSpPr>
            <p:spPr bwMode="auto">
              <a:xfrm>
                <a:off x="381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2242"/>
              <p:cNvSpPr>
                <a:spLocks/>
              </p:cNvSpPr>
              <p:nvPr/>
            </p:nvSpPr>
            <p:spPr bwMode="auto">
              <a:xfrm>
                <a:off x="384" y="3204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2243"/>
              <p:cNvSpPr>
                <a:spLocks/>
              </p:cNvSpPr>
              <p:nvPr/>
            </p:nvSpPr>
            <p:spPr bwMode="auto">
              <a:xfrm>
                <a:off x="386" y="3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2244"/>
              <p:cNvSpPr>
                <a:spLocks/>
              </p:cNvSpPr>
              <p:nvPr/>
            </p:nvSpPr>
            <p:spPr bwMode="auto">
              <a:xfrm>
                <a:off x="386" y="32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Freeform 2245"/>
              <p:cNvSpPr>
                <a:spLocks/>
              </p:cNvSpPr>
              <p:nvPr/>
            </p:nvSpPr>
            <p:spPr bwMode="auto">
              <a:xfrm>
                <a:off x="388" y="32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2246"/>
              <p:cNvSpPr>
                <a:spLocks/>
              </p:cNvSpPr>
              <p:nvPr/>
            </p:nvSpPr>
            <p:spPr bwMode="auto">
              <a:xfrm>
                <a:off x="388" y="3207"/>
                <a:ext cx="3" cy="9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1 w 1"/>
                  <a:gd name="T9" fmla="*/ 1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2 h 4"/>
                  <a:gd name="T18" fmla="*/ 1 w 1"/>
                  <a:gd name="T19" fmla="*/ 1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Freeform 2247"/>
              <p:cNvSpPr>
                <a:spLocks/>
              </p:cNvSpPr>
              <p:nvPr/>
            </p:nvSpPr>
            <p:spPr bwMode="auto">
              <a:xfrm>
                <a:off x="38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2248"/>
              <p:cNvSpPr>
                <a:spLocks/>
              </p:cNvSpPr>
              <p:nvPr/>
            </p:nvSpPr>
            <p:spPr bwMode="auto">
              <a:xfrm>
                <a:off x="391" y="3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2249"/>
              <p:cNvSpPr>
                <a:spLocks/>
              </p:cNvSpPr>
              <p:nvPr/>
            </p:nvSpPr>
            <p:spPr bwMode="auto">
              <a:xfrm>
                <a:off x="39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2250"/>
              <p:cNvSpPr>
                <a:spLocks/>
              </p:cNvSpPr>
              <p:nvPr/>
            </p:nvSpPr>
            <p:spPr bwMode="auto">
              <a:xfrm>
                <a:off x="391" y="320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7 w 7"/>
                  <a:gd name="T3" fmla="*/ 2 h 6"/>
                  <a:gd name="T4" fmla="*/ 6 w 7"/>
                  <a:gd name="T5" fmla="*/ 1 h 6"/>
                  <a:gd name="T6" fmla="*/ 5 w 7"/>
                  <a:gd name="T7" fmla="*/ 0 h 6"/>
                  <a:gd name="T8" fmla="*/ 5 w 7"/>
                  <a:gd name="T9" fmla="*/ 1 h 6"/>
                  <a:gd name="T10" fmla="*/ 5 w 7"/>
                  <a:gd name="T11" fmla="*/ 0 h 6"/>
                  <a:gd name="T12" fmla="*/ 4 w 7"/>
                  <a:gd name="T13" fmla="*/ 1 h 6"/>
                  <a:gd name="T14" fmla="*/ 4 w 7"/>
                  <a:gd name="T15" fmla="*/ 2 h 6"/>
                  <a:gd name="T16" fmla="*/ 1 w 7"/>
                  <a:gd name="T17" fmla="*/ 2 h 6"/>
                  <a:gd name="T18" fmla="*/ 2 w 7"/>
                  <a:gd name="T19" fmla="*/ 4 h 6"/>
                  <a:gd name="T20" fmla="*/ 1 w 7"/>
                  <a:gd name="T21" fmla="*/ 3 h 6"/>
                  <a:gd name="T22" fmla="*/ 1 w 7"/>
                  <a:gd name="T23" fmla="*/ 3 h 6"/>
                  <a:gd name="T24" fmla="*/ 1 w 7"/>
                  <a:gd name="T25" fmla="*/ 3 h 6"/>
                  <a:gd name="T26" fmla="*/ 1 w 7"/>
                  <a:gd name="T27" fmla="*/ 4 h 6"/>
                  <a:gd name="T28" fmla="*/ 0 w 7"/>
                  <a:gd name="T29" fmla="*/ 3 h 6"/>
                  <a:gd name="T30" fmla="*/ 0 w 7"/>
                  <a:gd name="T31" fmla="*/ 4 h 6"/>
                  <a:gd name="T32" fmla="*/ 1 w 7"/>
                  <a:gd name="T33" fmla="*/ 5 h 6"/>
                  <a:gd name="T34" fmla="*/ 1 w 7"/>
                  <a:gd name="T35" fmla="*/ 6 h 6"/>
                  <a:gd name="T36" fmla="*/ 2 w 7"/>
                  <a:gd name="T37" fmla="*/ 3 h 6"/>
                  <a:gd name="T38" fmla="*/ 2 w 7"/>
                  <a:gd name="T39" fmla="*/ 4 h 6"/>
                  <a:gd name="T40" fmla="*/ 4 w 7"/>
                  <a:gd name="T41" fmla="*/ 4 h 6"/>
                  <a:gd name="T42" fmla="*/ 4 w 7"/>
                  <a:gd name="T43" fmla="*/ 3 h 6"/>
                  <a:gd name="T44" fmla="*/ 4 w 7"/>
                  <a:gd name="T45" fmla="*/ 3 h 6"/>
                  <a:gd name="T46" fmla="*/ 4 w 7"/>
                  <a:gd name="T47" fmla="*/ 3 h 6"/>
                  <a:gd name="T48" fmla="*/ 4 w 7"/>
                  <a:gd name="T49" fmla="*/ 3 h 6"/>
                  <a:gd name="T50" fmla="*/ 4 w 7"/>
                  <a:gd name="T51" fmla="*/ 2 h 6"/>
                  <a:gd name="T52" fmla="*/ 5 w 7"/>
                  <a:gd name="T53" fmla="*/ 4 h 6"/>
                  <a:gd name="T54" fmla="*/ 5 w 7"/>
                  <a:gd name="T55" fmla="*/ 3 h 6"/>
                  <a:gd name="T56" fmla="*/ 5 w 7"/>
                  <a:gd name="T57" fmla="*/ 2 h 6"/>
                  <a:gd name="T58" fmla="*/ 6 w 7"/>
                  <a:gd name="T59" fmla="*/ 4 h 6"/>
                  <a:gd name="T60" fmla="*/ 5 w 7"/>
                  <a:gd name="T61" fmla="*/ 2 h 6"/>
                  <a:gd name="T62" fmla="*/ 5 w 7"/>
                  <a:gd name="T63" fmla="*/ 2 h 6"/>
                  <a:gd name="T64" fmla="*/ 6 w 7"/>
                  <a:gd name="T65" fmla="*/ 2 h 6"/>
                  <a:gd name="T66" fmla="*/ 6 w 7"/>
                  <a:gd name="T67" fmla="*/ 3 h 6"/>
                  <a:gd name="T68" fmla="*/ 7 w 7"/>
                  <a:gd name="T69" fmla="*/ 4 h 6"/>
                  <a:gd name="T70" fmla="*/ 6 w 7"/>
                  <a:gd name="T71" fmla="*/ 2 h 6"/>
                  <a:gd name="T72" fmla="*/ 7 w 7"/>
                  <a:gd name="T7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1"/>
                      <a:pt x="3" y="3"/>
                      <a:pt x="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5"/>
                      <a:pt x="0" y="3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3" y="4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Rectangle 2251"/>
              <p:cNvSpPr>
                <a:spLocks noChangeArrowheads="1"/>
              </p:cNvSpPr>
              <p:nvPr/>
            </p:nvSpPr>
            <p:spPr bwMode="auto">
              <a:xfrm>
                <a:off x="407" y="32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2252"/>
              <p:cNvSpPr>
                <a:spLocks/>
              </p:cNvSpPr>
              <p:nvPr/>
            </p:nvSpPr>
            <p:spPr bwMode="auto">
              <a:xfrm>
                <a:off x="407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Rectangle 2253"/>
              <p:cNvSpPr>
                <a:spLocks noChangeArrowheads="1"/>
              </p:cNvSpPr>
              <p:nvPr/>
            </p:nvSpPr>
            <p:spPr bwMode="auto">
              <a:xfrm>
                <a:off x="400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Freeform 2254"/>
              <p:cNvSpPr>
                <a:spLocks/>
              </p:cNvSpPr>
              <p:nvPr/>
            </p:nvSpPr>
            <p:spPr bwMode="auto">
              <a:xfrm>
                <a:off x="403" y="32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2255"/>
              <p:cNvSpPr>
                <a:spLocks/>
              </p:cNvSpPr>
              <p:nvPr/>
            </p:nvSpPr>
            <p:spPr bwMode="auto">
              <a:xfrm>
                <a:off x="400" y="32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Rectangle 2256"/>
              <p:cNvSpPr>
                <a:spLocks noChangeArrowheads="1"/>
              </p:cNvSpPr>
              <p:nvPr/>
            </p:nvSpPr>
            <p:spPr bwMode="auto">
              <a:xfrm>
                <a:off x="407" y="3207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2257"/>
              <p:cNvSpPr>
                <a:spLocks/>
              </p:cNvSpPr>
              <p:nvPr/>
            </p:nvSpPr>
            <p:spPr bwMode="auto">
              <a:xfrm>
                <a:off x="405" y="3193"/>
                <a:ext cx="10" cy="11"/>
              </a:xfrm>
              <a:custGeom>
                <a:avLst/>
                <a:gdLst>
                  <a:gd name="T0" fmla="*/ 2 w 4"/>
                  <a:gd name="T1" fmla="*/ 1 h 5"/>
                  <a:gd name="T2" fmla="*/ 1 w 4"/>
                  <a:gd name="T3" fmla="*/ 1 h 5"/>
                  <a:gd name="T4" fmla="*/ 2 w 4"/>
                  <a:gd name="T5" fmla="*/ 3 h 5"/>
                  <a:gd name="T6" fmla="*/ 1 w 4"/>
                  <a:gd name="T7" fmla="*/ 1 h 5"/>
                  <a:gd name="T8" fmla="*/ 1 w 4"/>
                  <a:gd name="T9" fmla="*/ 3 h 5"/>
                  <a:gd name="T10" fmla="*/ 0 w 4"/>
                  <a:gd name="T11" fmla="*/ 2 h 5"/>
                  <a:gd name="T12" fmla="*/ 1 w 4"/>
                  <a:gd name="T13" fmla="*/ 4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3 h 5"/>
                  <a:gd name="T20" fmla="*/ 1 w 4"/>
                  <a:gd name="T21" fmla="*/ 4 h 5"/>
                  <a:gd name="T22" fmla="*/ 1 w 4"/>
                  <a:gd name="T23" fmla="*/ 5 h 5"/>
                  <a:gd name="T24" fmla="*/ 1 w 4"/>
                  <a:gd name="T25" fmla="*/ 4 h 5"/>
                  <a:gd name="T26" fmla="*/ 2 w 4"/>
                  <a:gd name="T27" fmla="*/ 5 h 5"/>
                  <a:gd name="T28" fmla="*/ 1 w 4"/>
                  <a:gd name="T29" fmla="*/ 4 h 5"/>
                  <a:gd name="T30" fmla="*/ 2 w 4"/>
                  <a:gd name="T31" fmla="*/ 5 h 5"/>
                  <a:gd name="T32" fmla="*/ 2 w 4"/>
                  <a:gd name="T33" fmla="*/ 4 h 5"/>
                  <a:gd name="T34" fmla="*/ 2 w 4"/>
                  <a:gd name="T35" fmla="*/ 4 h 5"/>
                  <a:gd name="T36" fmla="*/ 1 w 4"/>
                  <a:gd name="T37" fmla="*/ 3 h 5"/>
                  <a:gd name="T38" fmla="*/ 2 w 4"/>
                  <a:gd name="T39" fmla="*/ 4 h 5"/>
                  <a:gd name="T40" fmla="*/ 2 w 4"/>
                  <a:gd name="T41" fmla="*/ 4 h 5"/>
                  <a:gd name="T42" fmla="*/ 3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1 w 4"/>
                  <a:gd name="T49" fmla="*/ 2 h 5"/>
                  <a:gd name="T50" fmla="*/ 3 w 4"/>
                  <a:gd name="T51" fmla="*/ 4 h 5"/>
                  <a:gd name="T52" fmla="*/ 3 w 4"/>
                  <a:gd name="T53" fmla="*/ 3 h 5"/>
                  <a:gd name="T54" fmla="*/ 4 w 4"/>
                  <a:gd name="T55" fmla="*/ 3 h 5"/>
                  <a:gd name="T56" fmla="*/ 3 w 4"/>
                  <a:gd name="T57" fmla="*/ 2 h 5"/>
                  <a:gd name="T58" fmla="*/ 3 w 4"/>
                  <a:gd name="T59" fmla="*/ 2 h 5"/>
                  <a:gd name="T60" fmla="*/ 3 w 4"/>
                  <a:gd name="T61" fmla="*/ 2 h 5"/>
                  <a:gd name="T62" fmla="*/ 3 w 4"/>
                  <a:gd name="T63" fmla="*/ 2 h 5"/>
                  <a:gd name="T64" fmla="*/ 2 w 4"/>
                  <a:gd name="T65" fmla="*/ 1 h 5"/>
                  <a:gd name="T66" fmla="*/ 2 w 4"/>
                  <a:gd name="T67" fmla="*/ 2 h 5"/>
                  <a:gd name="T68" fmla="*/ 2 w 4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2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2258"/>
              <p:cNvSpPr>
                <a:spLocks/>
              </p:cNvSpPr>
              <p:nvPr/>
            </p:nvSpPr>
            <p:spPr bwMode="auto">
              <a:xfrm>
                <a:off x="410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2259"/>
              <p:cNvSpPr>
                <a:spLocks/>
              </p:cNvSpPr>
              <p:nvPr/>
            </p:nvSpPr>
            <p:spPr bwMode="auto">
              <a:xfrm>
                <a:off x="410" y="3188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4 h 6"/>
                  <a:gd name="T4" fmla="*/ 1 w 4"/>
                  <a:gd name="T5" fmla="*/ 2 h 6"/>
                  <a:gd name="T6" fmla="*/ 1 w 4"/>
                  <a:gd name="T7" fmla="*/ 2 h 6"/>
                  <a:gd name="T8" fmla="*/ 2 w 4"/>
                  <a:gd name="T9" fmla="*/ 3 h 6"/>
                  <a:gd name="T10" fmla="*/ 3 w 4"/>
                  <a:gd name="T11" fmla="*/ 3 h 6"/>
                  <a:gd name="T12" fmla="*/ 2 w 4"/>
                  <a:gd name="T13" fmla="*/ 2 h 6"/>
                  <a:gd name="T14" fmla="*/ 1 w 4"/>
                  <a:gd name="T15" fmla="*/ 1 h 6"/>
                  <a:gd name="T16" fmla="*/ 2 w 4"/>
                  <a:gd name="T17" fmla="*/ 2 h 6"/>
                  <a:gd name="T18" fmla="*/ 3 w 4"/>
                  <a:gd name="T19" fmla="*/ 3 h 6"/>
                  <a:gd name="T20" fmla="*/ 0 w 4"/>
                  <a:gd name="T21" fmla="*/ 0 h 6"/>
                  <a:gd name="T22" fmla="*/ 0 w 4"/>
                  <a:gd name="T23" fmla="*/ 0 h 6"/>
                  <a:gd name="T24" fmla="*/ 2 w 4"/>
                  <a:gd name="T25" fmla="*/ 1 h 6"/>
                  <a:gd name="T26" fmla="*/ 1 w 4"/>
                  <a:gd name="T27" fmla="*/ 1 h 6"/>
                  <a:gd name="T28" fmla="*/ 0 w 4"/>
                  <a:gd name="T29" fmla="*/ 0 h 6"/>
                  <a:gd name="T30" fmla="*/ 0 w 4"/>
                  <a:gd name="T31" fmla="*/ 2 h 6"/>
                  <a:gd name="T32" fmla="*/ 0 w 4"/>
                  <a:gd name="T33" fmla="*/ 1 h 6"/>
                  <a:gd name="T34" fmla="*/ 0 w 4"/>
                  <a:gd name="T35" fmla="*/ 2 h 6"/>
                  <a:gd name="T36" fmla="*/ 2 w 4"/>
                  <a:gd name="T37" fmla="*/ 3 h 6"/>
                  <a:gd name="T38" fmla="*/ 1 w 4"/>
                  <a:gd name="T39" fmla="*/ 3 h 6"/>
                  <a:gd name="T40" fmla="*/ 2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2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3" y="5"/>
                    </a:cubicBezTo>
                    <a:cubicBezTo>
                      <a:pt x="4" y="6"/>
                      <a:pt x="2" y="4"/>
                      <a:pt x="3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2260"/>
              <p:cNvSpPr>
                <a:spLocks/>
              </p:cNvSpPr>
              <p:nvPr/>
            </p:nvSpPr>
            <p:spPr bwMode="auto">
              <a:xfrm>
                <a:off x="412" y="319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Freeform 2261"/>
              <p:cNvSpPr>
                <a:spLocks/>
              </p:cNvSpPr>
              <p:nvPr/>
            </p:nvSpPr>
            <p:spPr bwMode="auto">
              <a:xfrm>
                <a:off x="407" y="319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2262"/>
              <p:cNvSpPr>
                <a:spLocks/>
              </p:cNvSpPr>
              <p:nvPr/>
            </p:nvSpPr>
            <p:spPr bwMode="auto">
              <a:xfrm>
                <a:off x="41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2263"/>
              <p:cNvSpPr>
                <a:spLocks/>
              </p:cNvSpPr>
              <p:nvPr/>
            </p:nvSpPr>
            <p:spPr bwMode="auto">
              <a:xfrm>
                <a:off x="410" y="31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1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2264"/>
              <p:cNvSpPr>
                <a:spLocks/>
              </p:cNvSpPr>
              <p:nvPr/>
            </p:nvSpPr>
            <p:spPr bwMode="auto">
              <a:xfrm>
                <a:off x="410" y="3181"/>
                <a:ext cx="12" cy="12"/>
              </a:xfrm>
              <a:custGeom>
                <a:avLst/>
                <a:gdLst>
                  <a:gd name="T0" fmla="*/ 3 w 5"/>
                  <a:gd name="T1" fmla="*/ 1 h 5"/>
                  <a:gd name="T2" fmla="*/ 2 w 5"/>
                  <a:gd name="T3" fmla="*/ 1 h 5"/>
                  <a:gd name="T4" fmla="*/ 3 w 5"/>
                  <a:gd name="T5" fmla="*/ 1 h 5"/>
                  <a:gd name="T6" fmla="*/ 3 w 5"/>
                  <a:gd name="T7" fmla="*/ 0 h 5"/>
                  <a:gd name="T8" fmla="*/ 2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1 w 5"/>
                  <a:gd name="T15" fmla="*/ 5 h 5"/>
                  <a:gd name="T16" fmla="*/ 1 w 5"/>
                  <a:gd name="T17" fmla="*/ 2 h 5"/>
                  <a:gd name="T18" fmla="*/ 2 w 5"/>
                  <a:gd name="T19" fmla="*/ 3 h 5"/>
                  <a:gd name="T20" fmla="*/ 2 w 5"/>
                  <a:gd name="T21" fmla="*/ 3 h 5"/>
                  <a:gd name="T22" fmla="*/ 2 w 5"/>
                  <a:gd name="T23" fmla="*/ 3 h 5"/>
                  <a:gd name="T24" fmla="*/ 2 w 5"/>
                  <a:gd name="T25" fmla="*/ 4 h 5"/>
                  <a:gd name="T26" fmla="*/ 3 w 5"/>
                  <a:gd name="T27" fmla="*/ 4 h 5"/>
                  <a:gd name="T28" fmla="*/ 3 w 5"/>
                  <a:gd name="T29" fmla="*/ 5 h 5"/>
                  <a:gd name="T30" fmla="*/ 4 w 5"/>
                  <a:gd name="T31" fmla="*/ 4 h 5"/>
                  <a:gd name="T32" fmla="*/ 4 w 5"/>
                  <a:gd name="T33" fmla="*/ 4 h 5"/>
                  <a:gd name="T34" fmla="*/ 4 w 5"/>
                  <a:gd name="T35" fmla="*/ 2 h 5"/>
                  <a:gd name="T36" fmla="*/ 4 w 5"/>
                  <a:gd name="T37" fmla="*/ 2 h 5"/>
                  <a:gd name="T38" fmla="*/ 4 w 5"/>
                  <a:gd name="T39" fmla="*/ 4 h 5"/>
                  <a:gd name="T40" fmla="*/ 4 w 5"/>
                  <a:gd name="T41" fmla="*/ 3 h 5"/>
                  <a:gd name="T42" fmla="*/ 4 w 5"/>
                  <a:gd name="T43" fmla="*/ 5 h 5"/>
                  <a:gd name="T44" fmla="*/ 5 w 5"/>
                  <a:gd name="T45" fmla="*/ 2 h 5"/>
                  <a:gd name="T46" fmla="*/ 5 w 5"/>
                  <a:gd name="T47" fmla="*/ 3 h 5"/>
                  <a:gd name="T48" fmla="*/ 5 w 5"/>
                  <a:gd name="T49" fmla="*/ 1 h 5"/>
                  <a:gd name="T50" fmla="*/ 3 w 5"/>
                  <a:gd name="T51" fmla="*/ 1 h 5"/>
                  <a:gd name="T52" fmla="*/ 3 w 5"/>
                  <a:gd name="T53" fmla="*/ 2 h 5"/>
                  <a:gd name="T54" fmla="*/ 3 w 5"/>
                  <a:gd name="T55" fmla="*/ 1 h 5"/>
                  <a:gd name="T56" fmla="*/ 3 w 5"/>
                  <a:gd name="T57" fmla="*/ 2 h 5"/>
                  <a:gd name="T58" fmla="*/ 3 w 5"/>
                  <a:gd name="T59" fmla="*/ 1 h 5"/>
                  <a:gd name="T60" fmla="*/ 3 w 5"/>
                  <a:gd name="T61" fmla="*/ 2 h 5"/>
                  <a:gd name="T62" fmla="*/ 3 w 5"/>
                  <a:gd name="T63" fmla="*/ 1 h 5"/>
                  <a:gd name="T64" fmla="*/ 1 w 5"/>
                  <a:gd name="T65" fmla="*/ 3 h 5"/>
                  <a:gd name="T66" fmla="*/ 1 w 5"/>
                  <a:gd name="T67" fmla="*/ 2 h 5"/>
                  <a:gd name="T68" fmla="*/ 2 w 5"/>
                  <a:gd name="T69" fmla="*/ 3 h 5"/>
                  <a:gd name="T70" fmla="*/ 3 w 5"/>
                  <a:gd name="T71" fmla="*/ 2 h 5"/>
                  <a:gd name="T72" fmla="*/ 1 w 5"/>
                  <a:gd name="T73" fmla="*/ 4 h 5"/>
                  <a:gd name="T74" fmla="*/ 1 w 5"/>
                  <a:gd name="T75" fmla="*/ 3 h 5"/>
                  <a:gd name="T76" fmla="*/ 2 w 5"/>
                  <a:gd name="T77" fmla="*/ 3 h 5"/>
                  <a:gd name="T78" fmla="*/ 1 w 5"/>
                  <a:gd name="T79" fmla="*/ 3 h 5"/>
                  <a:gd name="T80" fmla="*/ 4 w 5"/>
                  <a:gd name="T81" fmla="*/ 4 h 5"/>
                  <a:gd name="T82" fmla="*/ 4 w 5"/>
                  <a:gd name="T83" fmla="*/ 0 h 5"/>
                  <a:gd name="T84" fmla="*/ 3 w 5"/>
                  <a:gd name="T8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2" y="1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1"/>
                      <a:pt x="0" y="1"/>
                      <a:pt x="1" y="2"/>
                    </a:cubicBezTo>
                    <a:cubicBezTo>
                      <a:pt x="1" y="4"/>
                      <a:pt x="1" y="3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4"/>
                      <a:pt x="4" y="2"/>
                    </a:cubicBezTo>
                    <a:cubicBezTo>
                      <a:pt x="4" y="4"/>
                      <a:pt x="4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3"/>
                      <a:pt x="4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1"/>
                      <a:pt x="5" y="1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3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2" y="5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1" y="0"/>
                      <a:pt x="5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2265"/>
              <p:cNvSpPr>
                <a:spLocks/>
              </p:cNvSpPr>
              <p:nvPr/>
            </p:nvSpPr>
            <p:spPr bwMode="auto">
              <a:xfrm>
                <a:off x="412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2266"/>
              <p:cNvSpPr>
                <a:spLocks/>
              </p:cNvSpPr>
              <p:nvPr/>
            </p:nvSpPr>
            <p:spPr bwMode="auto">
              <a:xfrm>
                <a:off x="422" y="318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Rectangle 2267"/>
              <p:cNvSpPr>
                <a:spLocks noChangeArrowheads="1"/>
              </p:cNvSpPr>
              <p:nvPr/>
            </p:nvSpPr>
            <p:spPr bwMode="auto">
              <a:xfrm>
                <a:off x="412" y="318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2268"/>
              <p:cNvSpPr>
                <a:spLocks/>
              </p:cNvSpPr>
              <p:nvPr/>
            </p:nvSpPr>
            <p:spPr bwMode="auto">
              <a:xfrm>
                <a:off x="417" y="319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2269"/>
              <p:cNvSpPr>
                <a:spLocks/>
              </p:cNvSpPr>
              <p:nvPr/>
            </p:nvSpPr>
            <p:spPr bwMode="auto">
              <a:xfrm>
                <a:off x="424" y="31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2270"/>
              <p:cNvSpPr>
                <a:spLocks/>
              </p:cNvSpPr>
              <p:nvPr/>
            </p:nvSpPr>
            <p:spPr bwMode="auto">
              <a:xfrm>
                <a:off x="431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2271"/>
              <p:cNvSpPr>
                <a:spLocks/>
              </p:cNvSpPr>
              <p:nvPr/>
            </p:nvSpPr>
            <p:spPr bwMode="auto">
              <a:xfrm>
                <a:off x="422" y="3169"/>
                <a:ext cx="23" cy="24"/>
              </a:xfrm>
              <a:custGeom>
                <a:avLst/>
                <a:gdLst>
                  <a:gd name="T0" fmla="*/ 9 w 10"/>
                  <a:gd name="T1" fmla="*/ 3 h 10"/>
                  <a:gd name="T2" fmla="*/ 8 w 10"/>
                  <a:gd name="T3" fmla="*/ 1 h 10"/>
                  <a:gd name="T4" fmla="*/ 7 w 10"/>
                  <a:gd name="T5" fmla="*/ 1 h 10"/>
                  <a:gd name="T6" fmla="*/ 7 w 10"/>
                  <a:gd name="T7" fmla="*/ 2 h 10"/>
                  <a:gd name="T8" fmla="*/ 7 w 10"/>
                  <a:gd name="T9" fmla="*/ 3 h 10"/>
                  <a:gd name="T10" fmla="*/ 6 w 10"/>
                  <a:gd name="T11" fmla="*/ 3 h 10"/>
                  <a:gd name="T12" fmla="*/ 6 w 10"/>
                  <a:gd name="T13" fmla="*/ 5 h 10"/>
                  <a:gd name="T14" fmla="*/ 6 w 10"/>
                  <a:gd name="T15" fmla="*/ 4 h 10"/>
                  <a:gd name="T16" fmla="*/ 5 w 10"/>
                  <a:gd name="T17" fmla="*/ 4 h 10"/>
                  <a:gd name="T18" fmla="*/ 6 w 10"/>
                  <a:gd name="T19" fmla="*/ 6 h 10"/>
                  <a:gd name="T20" fmla="*/ 5 w 10"/>
                  <a:gd name="T21" fmla="*/ 7 h 10"/>
                  <a:gd name="T22" fmla="*/ 5 w 10"/>
                  <a:gd name="T23" fmla="*/ 6 h 10"/>
                  <a:gd name="T24" fmla="*/ 4 w 10"/>
                  <a:gd name="T25" fmla="*/ 6 h 10"/>
                  <a:gd name="T26" fmla="*/ 3 w 10"/>
                  <a:gd name="T27" fmla="*/ 6 h 10"/>
                  <a:gd name="T28" fmla="*/ 3 w 10"/>
                  <a:gd name="T29" fmla="*/ 7 h 10"/>
                  <a:gd name="T30" fmla="*/ 2 w 10"/>
                  <a:gd name="T31" fmla="*/ 8 h 10"/>
                  <a:gd name="T32" fmla="*/ 2 w 10"/>
                  <a:gd name="T33" fmla="*/ 7 h 10"/>
                  <a:gd name="T34" fmla="*/ 2 w 10"/>
                  <a:gd name="T35" fmla="*/ 7 h 10"/>
                  <a:gd name="T36" fmla="*/ 0 w 10"/>
                  <a:gd name="T37" fmla="*/ 7 h 10"/>
                  <a:gd name="T38" fmla="*/ 1 w 10"/>
                  <a:gd name="T39" fmla="*/ 7 h 10"/>
                  <a:gd name="T40" fmla="*/ 1 w 10"/>
                  <a:gd name="T41" fmla="*/ 6 h 10"/>
                  <a:gd name="T42" fmla="*/ 2 w 10"/>
                  <a:gd name="T43" fmla="*/ 9 h 10"/>
                  <a:gd name="T44" fmla="*/ 2 w 10"/>
                  <a:gd name="T45" fmla="*/ 10 h 10"/>
                  <a:gd name="T46" fmla="*/ 2 w 10"/>
                  <a:gd name="T47" fmla="*/ 9 h 10"/>
                  <a:gd name="T48" fmla="*/ 3 w 10"/>
                  <a:gd name="T49" fmla="*/ 10 h 10"/>
                  <a:gd name="T50" fmla="*/ 4 w 10"/>
                  <a:gd name="T51" fmla="*/ 9 h 10"/>
                  <a:gd name="T52" fmla="*/ 4 w 10"/>
                  <a:gd name="T53" fmla="*/ 9 h 10"/>
                  <a:gd name="T54" fmla="*/ 4 w 10"/>
                  <a:gd name="T55" fmla="*/ 9 h 10"/>
                  <a:gd name="T56" fmla="*/ 5 w 10"/>
                  <a:gd name="T57" fmla="*/ 9 h 10"/>
                  <a:gd name="T58" fmla="*/ 5 w 10"/>
                  <a:gd name="T59" fmla="*/ 8 h 10"/>
                  <a:gd name="T60" fmla="*/ 5 w 10"/>
                  <a:gd name="T61" fmla="*/ 7 h 10"/>
                  <a:gd name="T62" fmla="*/ 6 w 10"/>
                  <a:gd name="T63" fmla="*/ 8 h 10"/>
                  <a:gd name="T64" fmla="*/ 7 w 10"/>
                  <a:gd name="T65" fmla="*/ 8 h 10"/>
                  <a:gd name="T66" fmla="*/ 6 w 10"/>
                  <a:gd name="T67" fmla="*/ 7 h 10"/>
                  <a:gd name="T68" fmla="*/ 7 w 10"/>
                  <a:gd name="T69" fmla="*/ 6 h 10"/>
                  <a:gd name="T70" fmla="*/ 7 w 10"/>
                  <a:gd name="T71" fmla="*/ 5 h 10"/>
                  <a:gd name="T72" fmla="*/ 8 w 10"/>
                  <a:gd name="T73" fmla="*/ 5 h 10"/>
                  <a:gd name="T74" fmla="*/ 8 w 10"/>
                  <a:gd name="T75" fmla="*/ 4 h 10"/>
                  <a:gd name="T76" fmla="*/ 7 w 10"/>
                  <a:gd name="T77" fmla="*/ 3 h 10"/>
                  <a:gd name="T78" fmla="*/ 9 w 10"/>
                  <a:gd name="T7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10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7" y="1"/>
                      <a:pt x="7" y="1"/>
                    </a:cubicBezTo>
                    <a:cubicBezTo>
                      <a:pt x="7" y="1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5" y="0"/>
                      <a:pt x="9" y="5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3"/>
                      <a:pt x="7" y="4"/>
                      <a:pt x="6" y="3"/>
                    </a:cubicBezTo>
                    <a:cubicBezTo>
                      <a:pt x="7" y="5"/>
                      <a:pt x="5" y="2"/>
                      <a:pt x="7" y="5"/>
                    </a:cubicBezTo>
                    <a:cubicBezTo>
                      <a:pt x="6" y="4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5"/>
                      <a:pt x="6" y="4"/>
                    </a:cubicBezTo>
                    <a:cubicBezTo>
                      <a:pt x="5" y="4"/>
                      <a:pt x="6" y="5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5" y="7"/>
                      <a:pt x="6" y="8"/>
                      <a:pt x="5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8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6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8"/>
                      <a:pt x="2" y="10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9"/>
                      <a:pt x="3" y="8"/>
                      <a:pt x="4" y="9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7"/>
                      <a:pt x="5" y="8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6"/>
                      <a:pt x="6" y="8"/>
                      <a:pt x="5" y="7"/>
                    </a:cubicBezTo>
                    <a:cubicBezTo>
                      <a:pt x="6" y="8"/>
                      <a:pt x="6" y="7"/>
                      <a:pt x="6" y="8"/>
                    </a:cubicBezTo>
                    <a:cubicBezTo>
                      <a:pt x="6" y="9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7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8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8" y="4"/>
                      <a:pt x="10" y="7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8" y="2"/>
                      <a:pt x="1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2272"/>
              <p:cNvSpPr>
                <a:spLocks/>
              </p:cNvSpPr>
              <p:nvPr/>
            </p:nvSpPr>
            <p:spPr bwMode="auto">
              <a:xfrm>
                <a:off x="438" y="318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Rectangle 2273"/>
              <p:cNvSpPr>
                <a:spLocks noChangeArrowheads="1"/>
              </p:cNvSpPr>
              <p:nvPr/>
            </p:nvSpPr>
            <p:spPr bwMode="auto">
              <a:xfrm>
                <a:off x="441" y="318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0" name="Freeform 2274"/>
              <p:cNvSpPr>
                <a:spLocks/>
              </p:cNvSpPr>
              <p:nvPr/>
            </p:nvSpPr>
            <p:spPr bwMode="auto">
              <a:xfrm>
                <a:off x="445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2275"/>
              <p:cNvSpPr>
                <a:spLocks/>
              </p:cNvSpPr>
              <p:nvPr/>
            </p:nvSpPr>
            <p:spPr bwMode="auto">
              <a:xfrm>
                <a:off x="443" y="3176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2276"/>
              <p:cNvSpPr>
                <a:spLocks/>
              </p:cNvSpPr>
              <p:nvPr/>
            </p:nvSpPr>
            <p:spPr bwMode="auto">
              <a:xfrm>
                <a:off x="438" y="3162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1 h 6"/>
                  <a:gd name="T6" fmla="*/ 2 w 4"/>
                  <a:gd name="T7" fmla="*/ 0 h 6"/>
                  <a:gd name="T8" fmla="*/ 2 w 4"/>
                  <a:gd name="T9" fmla="*/ 2 h 6"/>
                  <a:gd name="T10" fmla="*/ 1 w 4"/>
                  <a:gd name="T11" fmla="*/ 2 h 6"/>
                  <a:gd name="T12" fmla="*/ 2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2 w 4"/>
                  <a:gd name="T19" fmla="*/ 3 h 6"/>
                  <a:gd name="T20" fmla="*/ 1 w 4"/>
                  <a:gd name="T21" fmla="*/ 3 h 6"/>
                  <a:gd name="T22" fmla="*/ 2 w 4"/>
                  <a:gd name="T23" fmla="*/ 3 h 6"/>
                  <a:gd name="T24" fmla="*/ 1 w 4"/>
                  <a:gd name="T25" fmla="*/ 4 h 6"/>
                  <a:gd name="T26" fmla="*/ 1 w 4"/>
                  <a:gd name="T27" fmla="*/ 3 h 6"/>
                  <a:gd name="T28" fmla="*/ 2 w 4"/>
                  <a:gd name="T29" fmla="*/ 4 h 6"/>
                  <a:gd name="T30" fmla="*/ 1 w 4"/>
                  <a:gd name="T31" fmla="*/ 3 h 6"/>
                  <a:gd name="T32" fmla="*/ 1 w 4"/>
                  <a:gd name="T33" fmla="*/ 5 h 6"/>
                  <a:gd name="T34" fmla="*/ 2 w 4"/>
                  <a:gd name="T35" fmla="*/ 5 h 6"/>
                  <a:gd name="T36" fmla="*/ 2 w 4"/>
                  <a:gd name="T37" fmla="*/ 4 h 6"/>
                  <a:gd name="T38" fmla="*/ 2 w 4"/>
                  <a:gd name="T39" fmla="*/ 5 h 6"/>
                  <a:gd name="T40" fmla="*/ 2 w 4"/>
                  <a:gd name="T41" fmla="*/ 4 h 6"/>
                  <a:gd name="T42" fmla="*/ 3 w 4"/>
                  <a:gd name="T43" fmla="*/ 5 h 6"/>
                  <a:gd name="T44" fmla="*/ 4 w 4"/>
                  <a:gd name="T45" fmla="*/ 5 h 6"/>
                  <a:gd name="T46" fmla="*/ 4 w 4"/>
                  <a:gd name="T47" fmla="*/ 5 h 6"/>
                  <a:gd name="T48" fmla="*/ 4 w 4"/>
                  <a:gd name="T49" fmla="*/ 5 h 6"/>
                  <a:gd name="T50" fmla="*/ 3 w 4"/>
                  <a:gd name="T51" fmla="*/ 4 h 6"/>
                  <a:gd name="T52" fmla="*/ 2 w 4"/>
                  <a:gd name="T53" fmla="*/ 3 h 6"/>
                  <a:gd name="T54" fmla="*/ 2 w 4"/>
                  <a:gd name="T55" fmla="*/ 3 h 6"/>
                  <a:gd name="T56" fmla="*/ 3 w 4"/>
                  <a:gd name="T57" fmla="*/ 4 h 6"/>
                  <a:gd name="T58" fmla="*/ 3 w 4"/>
                  <a:gd name="T59" fmla="*/ 4 h 6"/>
                  <a:gd name="T60" fmla="*/ 4 w 4"/>
                  <a:gd name="T61" fmla="*/ 4 h 6"/>
                  <a:gd name="T62" fmla="*/ 3 w 4"/>
                  <a:gd name="T63" fmla="*/ 4 h 6"/>
                  <a:gd name="T64" fmla="*/ 3 w 4"/>
                  <a:gd name="T65" fmla="*/ 3 h 6"/>
                  <a:gd name="T66" fmla="*/ 4 w 4"/>
                  <a:gd name="T67" fmla="*/ 3 h 6"/>
                  <a:gd name="T68" fmla="*/ 3 w 4"/>
                  <a:gd name="T69" fmla="*/ 2 h 6"/>
                  <a:gd name="T70" fmla="*/ 4 w 4"/>
                  <a:gd name="T71" fmla="*/ 2 h 6"/>
                  <a:gd name="T72" fmla="*/ 3 w 4"/>
                  <a:gd name="T73" fmla="*/ 2 h 6"/>
                  <a:gd name="T74" fmla="*/ 3 w 4"/>
                  <a:gd name="T75" fmla="*/ 1 h 6"/>
                  <a:gd name="T76" fmla="*/ 3 w 4"/>
                  <a:gd name="T77" fmla="*/ 1 h 6"/>
                  <a:gd name="T78" fmla="*/ 2 w 4"/>
                  <a:gd name="T79" fmla="*/ 0 h 6"/>
                  <a:gd name="T80" fmla="*/ 3 w 4"/>
                  <a:gd name="T8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0"/>
                      <a:pt x="3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3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6"/>
                      <a:pt x="2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2277"/>
              <p:cNvSpPr>
                <a:spLocks/>
              </p:cNvSpPr>
              <p:nvPr/>
            </p:nvSpPr>
            <p:spPr bwMode="auto">
              <a:xfrm>
                <a:off x="441" y="3159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2278"/>
              <p:cNvSpPr>
                <a:spLocks/>
              </p:cNvSpPr>
              <p:nvPr/>
            </p:nvSpPr>
            <p:spPr bwMode="auto">
              <a:xfrm>
                <a:off x="438" y="3154"/>
                <a:ext cx="10" cy="8"/>
              </a:xfrm>
              <a:custGeom>
                <a:avLst/>
                <a:gdLst>
                  <a:gd name="T0" fmla="*/ 2 w 4"/>
                  <a:gd name="T1" fmla="*/ 1 h 3"/>
                  <a:gd name="T2" fmla="*/ 2 w 4"/>
                  <a:gd name="T3" fmla="*/ 1 h 3"/>
                  <a:gd name="T4" fmla="*/ 1 w 4"/>
                  <a:gd name="T5" fmla="*/ 2 h 3"/>
                  <a:gd name="T6" fmla="*/ 3 w 4"/>
                  <a:gd name="T7" fmla="*/ 2 h 3"/>
                  <a:gd name="T8" fmla="*/ 2 w 4"/>
                  <a:gd name="T9" fmla="*/ 2 h 3"/>
                  <a:gd name="T10" fmla="*/ 3 w 4"/>
                  <a:gd name="T11" fmla="*/ 3 h 3"/>
                  <a:gd name="T12" fmla="*/ 2 w 4"/>
                  <a:gd name="T13" fmla="*/ 2 h 3"/>
                  <a:gd name="T14" fmla="*/ 3 w 4"/>
                  <a:gd name="T15" fmla="*/ 3 h 3"/>
                  <a:gd name="T16" fmla="*/ 3 w 4"/>
                  <a:gd name="T17" fmla="*/ 2 h 3"/>
                  <a:gd name="T18" fmla="*/ 3 w 4"/>
                  <a:gd name="T19" fmla="*/ 3 h 3"/>
                  <a:gd name="T20" fmla="*/ 2 w 4"/>
                  <a:gd name="T21" fmla="*/ 2 h 3"/>
                  <a:gd name="T22" fmla="*/ 3 w 4"/>
                  <a:gd name="T23" fmla="*/ 2 h 3"/>
                  <a:gd name="T24" fmla="*/ 4 w 4"/>
                  <a:gd name="T25" fmla="*/ 2 h 3"/>
                  <a:gd name="T26" fmla="*/ 4 w 4"/>
                  <a:gd name="T27" fmla="*/ 2 h 3"/>
                  <a:gd name="T28" fmla="*/ 2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2 w 4"/>
                  <a:gd name="T35" fmla="*/ 0 h 3"/>
                  <a:gd name="T36" fmla="*/ 3 w 4"/>
                  <a:gd name="T37" fmla="*/ 1 h 3"/>
                  <a:gd name="T38" fmla="*/ 3 w 4"/>
                  <a:gd name="T39" fmla="*/ 1 h 3"/>
                  <a:gd name="T40" fmla="*/ 1 w 4"/>
                  <a:gd name="T41" fmla="*/ 0 h 3"/>
                  <a:gd name="T42" fmla="*/ 2 w 4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3" y="1"/>
                      <a:pt x="2" y="1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Rectangle 2279"/>
              <p:cNvSpPr>
                <a:spLocks noChangeArrowheads="1"/>
              </p:cNvSpPr>
              <p:nvPr/>
            </p:nvSpPr>
            <p:spPr bwMode="auto">
              <a:xfrm>
                <a:off x="441" y="3157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2280"/>
              <p:cNvSpPr>
                <a:spLocks/>
              </p:cNvSpPr>
              <p:nvPr/>
            </p:nvSpPr>
            <p:spPr bwMode="auto">
              <a:xfrm>
                <a:off x="850" y="300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2281"/>
              <p:cNvSpPr>
                <a:spLocks/>
              </p:cNvSpPr>
              <p:nvPr/>
            </p:nvSpPr>
            <p:spPr bwMode="auto">
              <a:xfrm>
                <a:off x="850" y="3004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0 w 1"/>
                  <a:gd name="T13" fmla="*/ 3 h 4"/>
                  <a:gd name="T14" fmla="*/ 0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2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2282"/>
              <p:cNvSpPr>
                <a:spLocks/>
              </p:cNvSpPr>
              <p:nvPr/>
            </p:nvSpPr>
            <p:spPr bwMode="auto">
              <a:xfrm>
                <a:off x="852" y="30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2283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2284"/>
              <p:cNvSpPr>
                <a:spLocks/>
              </p:cNvSpPr>
              <p:nvPr/>
            </p:nvSpPr>
            <p:spPr bwMode="auto">
              <a:xfrm>
                <a:off x="854" y="300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2285"/>
              <p:cNvSpPr>
                <a:spLocks/>
              </p:cNvSpPr>
              <p:nvPr/>
            </p:nvSpPr>
            <p:spPr bwMode="auto">
              <a:xfrm>
                <a:off x="852" y="3007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2286"/>
              <p:cNvSpPr>
                <a:spLocks/>
              </p:cNvSpPr>
              <p:nvPr/>
            </p:nvSpPr>
            <p:spPr bwMode="auto">
              <a:xfrm>
                <a:off x="854" y="30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2287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2288"/>
              <p:cNvSpPr>
                <a:spLocks/>
              </p:cNvSpPr>
              <p:nvPr/>
            </p:nvSpPr>
            <p:spPr bwMode="auto">
              <a:xfrm>
                <a:off x="854" y="3007"/>
                <a:ext cx="3" cy="9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2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0" y="2"/>
                      <a:pt x="0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2289"/>
              <p:cNvSpPr>
                <a:spLocks/>
              </p:cNvSpPr>
              <p:nvPr/>
            </p:nvSpPr>
            <p:spPr bwMode="auto">
              <a:xfrm>
                <a:off x="857" y="301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2290"/>
              <p:cNvSpPr>
                <a:spLocks/>
              </p:cNvSpPr>
              <p:nvPr/>
            </p:nvSpPr>
            <p:spPr bwMode="auto">
              <a:xfrm>
                <a:off x="857" y="3012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0 h 4"/>
                  <a:gd name="T6" fmla="*/ 0 w 1"/>
                  <a:gd name="T7" fmla="*/ 1 h 4"/>
                  <a:gd name="T8" fmla="*/ 1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1 h 4"/>
                  <a:gd name="T18" fmla="*/ 0 w 1"/>
                  <a:gd name="T19" fmla="*/ 2 h 4"/>
                  <a:gd name="T20" fmla="*/ 1 w 1"/>
                  <a:gd name="T21" fmla="*/ 3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2291"/>
              <p:cNvSpPr>
                <a:spLocks/>
              </p:cNvSpPr>
              <p:nvPr/>
            </p:nvSpPr>
            <p:spPr bwMode="auto">
              <a:xfrm>
                <a:off x="861" y="301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2292"/>
              <p:cNvSpPr>
                <a:spLocks/>
              </p:cNvSpPr>
              <p:nvPr/>
            </p:nvSpPr>
            <p:spPr bwMode="auto">
              <a:xfrm>
                <a:off x="861" y="3009"/>
                <a:ext cx="3" cy="12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1 h 5"/>
                  <a:gd name="T10" fmla="*/ 1 w 1"/>
                  <a:gd name="T11" fmla="*/ 3 h 5"/>
                  <a:gd name="T12" fmla="*/ 0 w 1"/>
                  <a:gd name="T13" fmla="*/ 3 h 5"/>
                  <a:gd name="T14" fmla="*/ 1 w 1"/>
                  <a:gd name="T15" fmla="*/ 3 h 5"/>
                  <a:gd name="T16" fmla="*/ 1 w 1"/>
                  <a:gd name="T17" fmla="*/ 2 h 5"/>
                  <a:gd name="T18" fmla="*/ 1 w 1"/>
                  <a:gd name="T19" fmla="*/ 2 h 5"/>
                  <a:gd name="T20" fmla="*/ 0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2293"/>
              <p:cNvSpPr>
                <a:spLocks/>
              </p:cNvSpPr>
              <p:nvPr/>
            </p:nvSpPr>
            <p:spPr bwMode="auto">
              <a:xfrm>
                <a:off x="859" y="300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2294"/>
              <p:cNvSpPr>
                <a:spLocks/>
              </p:cNvSpPr>
              <p:nvPr/>
            </p:nvSpPr>
            <p:spPr bwMode="auto">
              <a:xfrm>
                <a:off x="864" y="30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2295"/>
              <p:cNvSpPr>
                <a:spLocks/>
              </p:cNvSpPr>
              <p:nvPr/>
            </p:nvSpPr>
            <p:spPr bwMode="auto">
              <a:xfrm>
                <a:off x="864" y="3009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2296"/>
              <p:cNvSpPr>
                <a:spLocks/>
              </p:cNvSpPr>
              <p:nvPr/>
            </p:nvSpPr>
            <p:spPr bwMode="auto">
              <a:xfrm>
                <a:off x="864" y="3000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8 w 8"/>
                  <a:gd name="T3" fmla="*/ 2 h 8"/>
                  <a:gd name="T4" fmla="*/ 7 w 8"/>
                  <a:gd name="T5" fmla="*/ 1 h 8"/>
                  <a:gd name="T6" fmla="*/ 6 w 8"/>
                  <a:gd name="T7" fmla="*/ 0 h 8"/>
                  <a:gd name="T8" fmla="*/ 6 w 8"/>
                  <a:gd name="T9" fmla="*/ 1 h 8"/>
                  <a:gd name="T10" fmla="*/ 5 w 8"/>
                  <a:gd name="T11" fmla="*/ 0 h 8"/>
                  <a:gd name="T12" fmla="*/ 5 w 8"/>
                  <a:gd name="T13" fmla="*/ 1 h 8"/>
                  <a:gd name="T14" fmla="*/ 4 w 8"/>
                  <a:gd name="T15" fmla="*/ 2 h 8"/>
                  <a:gd name="T16" fmla="*/ 2 w 8"/>
                  <a:gd name="T17" fmla="*/ 3 h 8"/>
                  <a:gd name="T18" fmla="*/ 2 w 8"/>
                  <a:gd name="T19" fmla="*/ 5 h 8"/>
                  <a:gd name="T20" fmla="*/ 1 w 8"/>
                  <a:gd name="T21" fmla="*/ 4 h 8"/>
                  <a:gd name="T22" fmla="*/ 2 w 8"/>
                  <a:gd name="T23" fmla="*/ 4 h 8"/>
                  <a:gd name="T24" fmla="*/ 1 w 8"/>
                  <a:gd name="T25" fmla="*/ 4 h 8"/>
                  <a:gd name="T26" fmla="*/ 1 w 8"/>
                  <a:gd name="T27" fmla="*/ 6 h 8"/>
                  <a:gd name="T28" fmla="*/ 0 w 8"/>
                  <a:gd name="T29" fmla="*/ 4 h 8"/>
                  <a:gd name="T30" fmla="*/ 0 w 8"/>
                  <a:gd name="T31" fmla="*/ 5 h 8"/>
                  <a:gd name="T32" fmla="*/ 1 w 8"/>
                  <a:gd name="T33" fmla="*/ 6 h 8"/>
                  <a:gd name="T34" fmla="*/ 1 w 8"/>
                  <a:gd name="T35" fmla="*/ 7 h 8"/>
                  <a:gd name="T36" fmla="*/ 2 w 8"/>
                  <a:gd name="T37" fmla="*/ 4 h 8"/>
                  <a:gd name="T38" fmla="*/ 3 w 8"/>
                  <a:gd name="T39" fmla="*/ 5 h 8"/>
                  <a:gd name="T40" fmla="*/ 4 w 8"/>
                  <a:gd name="T41" fmla="*/ 5 h 8"/>
                  <a:gd name="T42" fmla="*/ 4 w 8"/>
                  <a:gd name="T43" fmla="*/ 4 h 8"/>
                  <a:gd name="T44" fmla="*/ 5 w 8"/>
                  <a:gd name="T45" fmla="*/ 4 h 8"/>
                  <a:gd name="T46" fmla="*/ 4 w 8"/>
                  <a:gd name="T47" fmla="*/ 3 h 8"/>
                  <a:gd name="T48" fmla="*/ 5 w 8"/>
                  <a:gd name="T49" fmla="*/ 4 h 8"/>
                  <a:gd name="T50" fmla="*/ 4 w 8"/>
                  <a:gd name="T51" fmla="*/ 2 h 8"/>
                  <a:gd name="T52" fmla="*/ 6 w 8"/>
                  <a:gd name="T53" fmla="*/ 4 h 8"/>
                  <a:gd name="T54" fmla="*/ 6 w 8"/>
                  <a:gd name="T55" fmla="*/ 3 h 8"/>
                  <a:gd name="T56" fmla="*/ 5 w 8"/>
                  <a:gd name="T57" fmla="*/ 2 h 8"/>
                  <a:gd name="T58" fmla="*/ 6 w 8"/>
                  <a:gd name="T59" fmla="*/ 4 h 8"/>
                  <a:gd name="T60" fmla="*/ 6 w 8"/>
                  <a:gd name="T61" fmla="*/ 2 h 8"/>
                  <a:gd name="T62" fmla="*/ 6 w 8"/>
                  <a:gd name="T63" fmla="*/ 2 h 8"/>
                  <a:gd name="T64" fmla="*/ 7 w 8"/>
                  <a:gd name="T65" fmla="*/ 2 h 8"/>
                  <a:gd name="T66" fmla="*/ 7 w 8"/>
                  <a:gd name="T67" fmla="*/ 3 h 8"/>
                  <a:gd name="T68" fmla="*/ 8 w 8"/>
                  <a:gd name="T69" fmla="*/ 4 h 8"/>
                  <a:gd name="T70" fmla="*/ 7 w 8"/>
                  <a:gd name="T71" fmla="*/ 2 h 8"/>
                  <a:gd name="T72" fmla="*/ 8 w 8"/>
                  <a:gd name="T7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4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4"/>
                      <a:pt x="1" y="6"/>
                      <a:pt x="0" y="4"/>
                    </a:cubicBezTo>
                    <a:cubicBezTo>
                      <a:pt x="0" y="4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Rectangle 2297"/>
              <p:cNvSpPr>
                <a:spLocks noChangeArrowheads="1"/>
              </p:cNvSpPr>
              <p:nvPr/>
            </p:nvSpPr>
            <p:spPr bwMode="auto">
              <a:xfrm>
                <a:off x="883" y="30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2298"/>
              <p:cNvSpPr>
                <a:spLocks/>
              </p:cNvSpPr>
              <p:nvPr/>
            </p:nvSpPr>
            <p:spPr bwMode="auto">
              <a:xfrm>
                <a:off x="883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Rectangle 2299"/>
              <p:cNvSpPr>
                <a:spLocks noChangeArrowheads="1"/>
              </p:cNvSpPr>
              <p:nvPr/>
            </p:nvSpPr>
            <p:spPr bwMode="auto">
              <a:xfrm>
                <a:off x="876" y="30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2300"/>
              <p:cNvSpPr>
                <a:spLocks/>
              </p:cNvSpPr>
              <p:nvPr/>
            </p:nvSpPr>
            <p:spPr bwMode="auto">
              <a:xfrm>
                <a:off x="878" y="30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2301"/>
              <p:cNvSpPr>
                <a:spLocks/>
              </p:cNvSpPr>
              <p:nvPr/>
            </p:nvSpPr>
            <p:spPr bwMode="auto">
              <a:xfrm>
                <a:off x="876" y="3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Rectangle 2302"/>
              <p:cNvSpPr>
                <a:spLocks noChangeArrowheads="1"/>
              </p:cNvSpPr>
              <p:nvPr/>
            </p:nvSpPr>
            <p:spPr bwMode="auto">
              <a:xfrm>
                <a:off x="883" y="30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2303"/>
              <p:cNvSpPr>
                <a:spLocks/>
              </p:cNvSpPr>
              <p:nvPr/>
            </p:nvSpPr>
            <p:spPr bwMode="auto">
              <a:xfrm>
                <a:off x="878" y="2990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1 w 5"/>
                  <a:gd name="T3" fmla="*/ 1 h 6"/>
                  <a:gd name="T4" fmla="*/ 3 w 5"/>
                  <a:gd name="T5" fmla="*/ 3 h 6"/>
                  <a:gd name="T6" fmla="*/ 1 w 5"/>
                  <a:gd name="T7" fmla="*/ 1 h 6"/>
                  <a:gd name="T8" fmla="*/ 2 w 5"/>
                  <a:gd name="T9" fmla="*/ 3 h 6"/>
                  <a:gd name="T10" fmla="*/ 1 w 5"/>
                  <a:gd name="T11" fmla="*/ 3 h 6"/>
                  <a:gd name="T12" fmla="*/ 2 w 5"/>
                  <a:gd name="T13" fmla="*/ 5 h 6"/>
                  <a:gd name="T14" fmla="*/ 0 w 5"/>
                  <a:gd name="T15" fmla="*/ 3 h 6"/>
                  <a:gd name="T16" fmla="*/ 0 w 5"/>
                  <a:gd name="T17" fmla="*/ 3 h 6"/>
                  <a:gd name="T18" fmla="*/ 0 w 5"/>
                  <a:gd name="T19" fmla="*/ 4 h 6"/>
                  <a:gd name="T20" fmla="*/ 1 w 5"/>
                  <a:gd name="T21" fmla="*/ 5 h 6"/>
                  <a:gd name="T22" fmla="*/ 2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2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4 h 6"/>
                  <a:gd name="T44" fmla="*/ 3 w 5"/>
                  <a:gd name="T45" fmla="*/ 4 h 6"/>
                  <a:gd name="T46" fmla="*/ 4 w 5"/>
                  <a:gd name="T47" fmla="*/ 4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3 h 6"/>
                  <a:gd name="T54" fmla="*/ 4 w 5"/>
                  <a:gd name="T55" fmla="*/ 3 h 6"/>
                  <a:gd name="T56" fmla="*/ 4 w 5"/>
                  <a:gd name="T57" fmla="*/ 2 h 6"/>
                  <a:gd name="T58" fmla="*/ 4 w 5"/>
                  <a:gd name="T59" fmla="*/ 2 h 6"/>
                  <a:gd name="T60" fmla="*/ 3 w 5"/>
                  <a:gd name="T61" fmla="*/ 2 h 6"/>
                  <a:gd name="T62" fmla="*/ 4 w 5"/>
                  <a:gd name="T63" fmla="*/ 2 h 6"/>
                  <a:gd name="T64" fmla="*/ 2 w 5"/>
                  <a:gd name="T65" fmla="*/ 1 h 6"/>
                  <a:gd name="T66" fmla="*/ 3 w 5"/>
                  <a:gd name="T67" fmla="*/ 2 h 6"/>
                  <a:gd name="T68" fmla="*/ 2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3" y="2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3"/>
                      <a:pt x="2" y="2"/>
                      <a:pt x="4" y="4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2304"/>
              <p:cNvSpPr>
                <a:spLocks/>
              </p:cNvSpPr>
              <p:nvPr/>
            </p:nvSpPr>
            <p:spPr bwMode="auto">
              <a:xfrm>
                <a:off x="885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2305"/>
              <p:cNvSpPr>
                <a:spLocks/>
              </p:cNvSpPr>
              <p:nvPr/>
            </p:nvSpPr>
            <p:spPr bwMode="auto">
              <a:xfrm>
                <a:off x="883" y="2983"/>
                <a:ext cx="12" cy="14"/>
              </a:xfrm>
              <a:custGeom>
                <a:avLst/>
                <a:gdLst>
                  <a:gd name="T0" fmla="*/ 2 w 5"/>
                  <a:gd name="T1" fmla="*/ 4 h 6"/>
                  <a:gd name="T2" fmla="*/ 3 w 5"/>
                  <a:gd name="T3" fmla="*/ 4 h 6"/>
                  <a:gd name="T4" fmla="*/ 1 w 5"/>
                  <a:gd name="T5" fmla="*/ 3 h 6"/>
                  <a:gd name="T6" fmla="*/ 1 w 5"/>
                  <a:gd name="T7" fmla="*/ 2 h 6"/>
                  <a:gd name="T8" fmla="*/ 3 w 5"/>
                  <a:gd name="T9" fmla="*/ 3 h 6"/>
                  <a:gd name="T10" fmla="*/ 3 w 5"/>
                  <a:gd name="T11" fmla="*/ 3 h 6"/>
                  <a:gd name="T12" fmla="*/ 2 w 5"/>
                  <a:gd name="T13" fmla="*/ 3 h 6"/>
                  <a:gd name="T14" fmla="*/ 2 w 5"/>
                  <a:gd name="T15" fmla="*/ 2 h 6"/>
                  <a:gd name="T16" fmla="*/ 2 w 5"/>
                  <a:gd name="T17" fmla="*/ 2 h 6"/>
                  <a:gd name="T18" fmla="*/ 4 w 5"/>
                  <a:gd name="T19" fmla="*/ 3 h 6"/>
                  <a:gd name="T20" fmla="*/ 0 w 5"/>
                  <a:gd name="T21" fmla="*/ 0 h 6"/>
                  <a:gd name="T22" fmla="*/ 1 w 5"/>
                  <a:gd name="T23" fmla="*/ 1 h 6"/>
                  <a:gd name="T24" fmla="*/ 2 w 5"/>
                  <a:gd name="T25" fmla="*/ 1 h 6"/>
                  <a:gd name="T26" fmla="*/ 2 w 5"/>
                  <a:gd name="T27" fmla="*/ 1 h 6"/>
                  <a:gd name="T28" fmla="*/ 1 w 5"/>
                  <a:gd name="T29" fmla="*/ 1 h 6"/>
                  <a:gd name="T30" fmla="*/ 0 w 5"/>
                  <a:gd name="T31" fmla="*/ 3 h 6"/>
                  <a:gd name="T32" fmla="*/ 0 w 5"/>
                  <a:gd name="T33" fmla="*/ 2 h 6"/>
                  <a:gd name="T34" fmla="*/ 1 w 5"/>
                  <a:gd name="T35" fmla="*/ 3 h 6"/>
                  <a:gd name="T36" fmla="*/ 2 w 5"/>
                  <a:gd name="T37" fmla="*/ 4 h 6"/>
                  <a:gd name="T38" fmla="*/ 2 w 5"/>
                  <a:gd name="T39" fmla="*/ 4 h 6"/>
                  <a:gd name="T40" fmla="*/ 3 w 5"/>
                  <a:gd name="T41" fmla="*/ 5 h 6"/>
                  <a:gd name="T42" fmla="*/ 4 w 5"/>
                  <a:gd name="T43" fmla="*/ 5 h 6"/>
                  <a:gd name="T44" fmla="*/ 4 w 5"/>
                  <a:gd name="T45" fmla="*/ 5 h 6"/>
                  <a:gd name="T46" fmla="*/ 2 w 5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6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2" y="2"/>
                      <a:pt x="3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6"/>
                      <a:pt x="3" y="5"/>
                      <a:pt x="4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2306"/>
              <p:cNvSpPr>
                <a:spLocks/>
              </p:cNvSpPr>
              <p:nvPr/>
            </p:nvSpPr>
            <p:spPr bwMode="auto">
              <a:xfrm>
                <a:off x="888" y="299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2307"/>
              <p:cNvSpPr>
                <a:spLocks/>
              </p:cNvSpPr>
              <p:nvPr/>
            </p:nvSpPr>
            <p:spPr bwMode="auto">
              <a:xfrm>
                <a:off x="883" y="29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2308"/>
              <p:cNvSpPr>
                <a:spLocks/>
              </p:cNvSpPr>
              <p:nvPr/>
            </p:nvSpPr>
            <p:spPr bwMode="auto">
              <a:xfrm>
                <a:off x="890" y="29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2309"/>
              <p:cNvSpPr>
                <a:spLocks/>
              </p:cNvSpPr>
              <p:nvPr/>
            </p:nvSpPr>
            <p:spPr bwMode="auto">
              <a:xfrm>
                <a:off x="883" y="298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30" name="Freeform 2311"/>
            <p:cNvSpPr>
              <a:spLocks/>
            </p:cNvSpPr>
            <p:nvPr/>
          </p:nvSpPr>
          <p:spPr bwMode="auto">
            <a:xfrm>
              <a:off x="883" y="2969"/>
              <a:ext cx="14" cy="16"/>
            </a:xfrm>
            <a:custGeom>
              <a:avLst/>
              <a:gdLst>
                <a:gd name="T0" fmla="*/ 4 w 6"/>
                <a:gd name="T1" fmla="*/ 6 h 7"/>
                <a:gd name="T2" fmla="*/ 4 w 6"/>
                <a:gd name="T3" fmla="*/ 5 h 7"/>
                <a:gd name="T4" fmla="*/ 5 w 6"/>
                <a:gd name="T5" fmla="*/ 6 h 7"/>
                <a:gd name="T6" fmla="*/ 5 w 6"/>
                <a:gd name="T7" fmla="*/ 6 h 7"/>
                <a:gd name="T8" fmla="*/ 5 w 6"/>
                <a:gd name="T9" fmla="*/ 5 h 7"/>
                <a:gd name="T10" fmla="*/ 5 w 6"/>
                <a:gd name="T11" fmla="*/ 5 h 7"/>
                <a:gd name="T12" fmla="*/ 4 w 6"/>
                <a:gd name="T13" fmla="*/ 4 h 7"/>
                <a:gd name="T14" fmla="*/ 6 w 6"/>
                <a:gd name="T15" fmla="*/ 4 h 7"/>
                <a:gd name="T16" fmla="*/ 3 w 6"/>
                <a:gd name="T17" fmla="*/ 4 h 7"/>
                <a:gd name="T18" fmla="*/ 4 w 6"/>
                <a:gd name="T19" fmla="*/ 3 h 7"/>
                <a:gd name="T20" fmla="*/ 4 w 6"/>
                <a:gd name="T21" fmla="*/ 3 h 7"/>
                <a:gd name="T22" fmla="*/ 4 w 6"/>
                <a:gd name="T23" fmla="*/ 3 h 7"/>
                <a:gd name="T24" fmla="*/ 5 w 6"/>
                <a:gd name="T25" fmla="*/ 3 h 7"/>
                <a:gd name="T26" fmla="*/ 5 w 6"/>
                <a:gd name="T27" fmla="*/ 2 h 7"/>
                <a:gd name="T28" fmla="*/ 6 w 6"/>
                <a:gd name="T29" fmla="*/ 2 h 7"/>
                <a:gd name="T30" fmla="*/ 6 w 6"/>
                <a:gd name="T31" fmla="*/ 2 h 7"/>
                <a:gd name="T32" fmla="*/ 3 w 6"/>
                <a:gd name="T33" fmla="*/ 3 h 7"/>
                <a:gd name="T34" fmla="*/ 3 w 6"/>
                <a:gd name="T35" fmla="*/ 4 h 7"/>
                <a:gd name="T36" fmla="*/ 4 w 6"/>
                <a:gd name="T37" fmla="*/ 2 h 7"/>
                <a:gd name="T38" fmla="*/ 5 w 6"/>
                <a:gd name="T39" fmla="*/ 2 h 7"/>
                <a:gd name="T40" fmla="*/ 4 w 6"/>
                <a:gd name="T41" fmla="*/ 3 h 7"/>
                <a:gd name="T42" fmla="*/ 4 w 6"/>
                <a:gd name="T43" fmla="*/ 3 h 7"/>
                <a:gd name="T44" fmla="*/ 4 w 6"/>
                <a:gd name="T45" fmla="*/ 4 h 7"/>
                <a:gd name="T46" fmla="*/ 5 w 6"/>
                <a:gd name="T47" fmla="*/ 2 h 7"/>
                <a:gd name="T48" fmla="*/ 6 w 6"/>
                <a:gd name="T49" fmla="*/ 3 h 7"/>
                <a:gd name="T50" fmla="*/ 6 w 6"/>
                <a:gd name="T51" fmla="*/ 1 h 7"/>
                <a:gd name="T52" fmla="*/ 4 w 6"/>
                <a:gd name="T53" fmla="*/ 0 h 7"/>
                <a:gd name="T54" fmla="*/ 4 w 6"/>
                <a:gd name="T55" fmla="*/ 2 h 7"/>
                <a:gd name="T56" fmla="*/ 2 w 6"/>
                <a:gd name="T57" fmla="*/ 2 h 7"/>
                <a:gd name="T58" fmla="*/ 4 w 6"/>
                <a:gd name="T59" fmla="*/ 2 h 7"/>
                <a:gd name="T60" fmla="*/ 2 w 6"/>
                <a:gd name="T61" fmla="*/ 2 h 7"/>
                <a:gd name="T62" fmla="*/ 4 w 6"/>
                <a:gd name="T63" fmla="*/ 2 h 7"/>
                <a:gd name="T64" fmla="*/ 2 w 6"/>
                <a:gd name="T65" fmla="*/ 2 h 7"/>
                <a:gd name="T66" fmla="*/ 2 w 6"/>
                <a:gd name="T67" fmla="*/ 5 h 7"/>
                <a:gd name="T68" fmla="*/ 3 w 6"/>
                <a:gd name="T69" fmla="*/ 5 h 7"/>
                <a:gd name="T70" fmla="*/ 3 w 6"/>
                <a:gd name="T71" fmla="*/ 6 h 7"/>
                <a:gd name="T72" fmla="*/ 4 w 6"/>
                <a:gd name="T73" fmla="*/ 6 h 7"/>
                <a:gd name="T74" fmla="*/ 1 w 6"/>
                <a:gd name="T75" fmla="*/ 5 h 7"/>
                <a:gd name="T76" fmla="*/ 2 w 6"/>
                <a:gd name="T77" fmla="*/ 6 h 7"/>
                <a:gd name="T78" fmla="*/ 2 w 6"/>
                <a:gd name="T79" fmla="*/ 6 h 7"/>
                <a:gd name="T80" fmla="*/ 2 w 6"/>
                <a:gd name="T81" fmla="*/ 6 h 7"/>
                <a:gd name="T82" fmla="*/ 4 w 6"/>
                <a:gd name="T83" fmla="*/ 7 h 7"/>
                <a:gd name="T84" fmla="*/ 6 w 6"/>
                <a:gd name="T85" fmla="*/ 6 h 7"/>
                <a:gd name="T86" fmla="*/ 4 w 6"/>
                <a:gd name="T8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7">
                  <a:moveTo>
                    <a:pt x="4" y="6"/>
                  </a:move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4" y="5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5"/>
                    <a:pt x="4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3" y="3"/>
                    <a:pt x="4" y="2"/>
                  </a:cubicBezTo>
                  <a:cubicBezTo>
                    <a:pt x="3" y="4"/>
                    <a:pt x="5" y="1"/>
                    <a:pt x="5" y="2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5" y="3"/>
                    <a:pt x="4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6" y="1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1"/>
                    <a:pt x="3" y="1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3" y="6"/>
                    <a:pt x="4" y="7"/>
                  </a:cubicBezTo>
                  <a:cubicBezTo>
                    <a:pt x="3" y="6"/>
                    <a:pt x="6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Freeform 2312"/>
            <p:cNvSpPr>
              <a:spLocks/>
            </p:cNvSpPr>
            <p:nvPr/>
          </p:nvSpPr>
          <p:spPr bwMode="auto">
            <a:xfrm>
              <a:off x="885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2313"/>
            <p:cNvSpPr>
              <a:spLocks/>
            </p:cNvSpPr>
            <p:nvPr/>
          </p:nvSpPr>
          <p:spPr bwMode="auto">
            <a:xfrm>
              <a:off x="897" y="2973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2314"/>
            <p:cNvSpPr>
              <a:spLocks noChangeArrowheads="1"/>
            </p:cNvSpPr>
            <p:nvPr/>
          </p:nvSpPr>
          <p:spPr bwMode="auto">
            <a:xfrm>
              <a:off x="888" y="298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Rectangle 2315"/>
            <p:cNvSpPr>
              <a:spLocks noChangeArrowheads="1"/>
            </p:cNvSpPr>
            <p:nvPr/>
          </p:nvSpPr>
          <p:spPr bwMode="auto">
            <a:xfrm>
              <a:off x="892" y="298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2316"/>
            <p:cNvSpPr>
              <a:spLocks/>
            </p:cNvSpPr>
            <p:nvPr/>
          </p:nvSpPr>
          <p:spPr bwMode="auto">
            <a:xfrm>
              <a:off x="89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Freeform 2317"/>
            <p:cNvSpPr>
              <a:spLocks/>
            </p:cNvSpPr>
            <p:nvPr/>
          </p:nvSpPr>
          <p:spPr bwMode="auto">
            <a:xfrm>
              <a:off x="90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2318"/>
            <p:cNvSpPr>
              <a:spLocks/>
            </p:cNvSpPr>
            <p:nvPr/>
          </p:nvSpPr>
          <p:spPr bwMode="auto">
            <a:xfrm>
              <a:off x="897" y="2954"/>
              <a:ext cx="26" cy="27"/>
            </a:xfrm>
            <a:custGeom>
              <a:avLst/>
              <a:gdLst>
                <a:gd name="T0" fmla="*/ 9 w 11"/>
                <a:gd name="T1" fmla="*/ 1 h 11"/>
                <a:gd name="T2" fmla="*/ 7 w 11"/>
                <a:gd name="T3" fmla="*/ 0 h 11"/>
                <a:gd name="T4" fmla="*/ 6 w 11"/>
                <a:gd name="T5" fmla="*/ 0 h 11"/>
                <a:gd name="T6" fmla="*/ 7 w 11"/>
                <a:gd name="T7" fmla="*/ 1 h 11"/>
                <a:gd name="T8" fmla="*/ 7 w 11"/>
                <a:gd name="T9" fmla="*/ 3 h 11"/>
                <a:gd name="T10" fmla="*/ 6 w 11"/>
                <a:gd name="T11" fmla="*/ 3 h 11"/>
                <a:gd name="T12" fmla="*/ 6 w 11"/>
                <a:gd name="T13" fmla="*/ 5 h 11"/>
                <a:gd name="T14" fmla="*/ 6 w 11"/>
                <a:gd name="T15" fmla="*/ 5 h 11"/>
                <a:gd name="T16" fmla="*/ 5 w 11"/>
                <a:gd name="T17" fmla="*/ 5 h 11"/>
                <a:gd name="T18" fmla="*/ 7 w 11"/>
                <a:gd name="T19" fmla="*/ 7 h 11"/>
                <a:gd name="T20" fmla="*/ 6 w 11"/>
                <a:gd name="T21" fmla="*/ 7 h 11"/>
                <a:gd name="T22" fmla="*/ 5 w 11"/>
                <a:gd name="T23" fmla="*/ 7 h 11"/>
                <a:gd name="T24" fmla="*/ 4 w 11"/>
                <a:gd name="T25" fmla="*/ 7 h 11"/>
                <a:gd name="T26" fmla="*/ 3 w 11"/>
                <a:gd name="T27" fmla="*/ 7 h 11"/>
                <a:gd name="T28" fmla="*/ 3 w 11"/>
                <a:gd name="T29" fmla="*/ 8 h 11"/>
                <a:gd name="T30" fmla="*/ 3 w 11"/>
                <a:gd name="T31" fmla="*/ 9 h 11"/>
                <a:gd name="T32" fmla="*/ 2 w 11"/>
                <a:gd name="T33" fmla="*/ 8 h 11"/>
                <a:gd name="T34" fmla="*/ 2 w 11"/>
                <a:gd name="T35" fmla="*/ 8 h 11"/>
                <a:gd name="T36" fmla="*/ 0 w 11"/>
                <a:gd name="T37" fmla="*/ 8 h 11"/>
                <a:gd name="T38" fmla="*/ 1 w 11"/>
                <a:gd name="T39" fmla="*/ 9 h 11"/>
                <a:gd name="T40" fmla="*/ 1 w 11"/>
                <a:gd name="T41" fmla="*/ 8 h 11"/>
                <a:gd name="T42" fmla="*/ 1 w 11"/>
                <a:gd name="T43" fmla="*/ 11 h 11"/>
                <a:gd name="T44" fmla="*/ 2 w 11"/>
                <a:gd name="T45" fmla="*/ 11 h 11"/>
                <a:gd name="T46" fmla="*/ 2 w 11"/>
                <a:gd name="T47" fmla="*/ 11 h 11"/>
                <a:gd name="T48" fmla="*/ 3 w 11"/>
                <a:gd name="T49" fmla="*/ 11 h 11"/>
                <a:gd name="T50" fmla="*/ 4 w 11"/>
                <a:gd name="T51" fmla="*/ 11 h 11"/>
                <a:gd name="T52" fmla="*/ 5 w 11"/>
                <a:gd name="T53" fmla="*/ 10 h 11"/>
                <a:gd name="T54" fmla="*/ 5 w 11"/>
                <a:gd name="T55" fmla="*/ 10 h 11"/>
                <a:gd name="T56" fmla="*/ 5 w 11"/>
                <a:gd name="T57" fmla="*/ 10 h 11"/>
                <a:gd name="T58" fmla="*/ 6 w 11"/>
                <a:gd name="T59" fmla="*/ 9 h 11"/>
                <a:gd name="T60" fmla="*/ 6 w 11"/>
                <a:gd name="T61" fmla="*/ 8 h 11"/>
                <a:gd name="T62" fmla="*/ 7 w 11"/>
                <a:gd name="T63" fmla="*/ 9 h 11"/>
                <a:gd name="T64" fmla="*/ 8 w 11"/>
                <a:gd name="T65" fmla="*/ 8 h 11"/>
                <a:gd name="T66" fmla="*/ 7 w 11"/>
                <a:gd name="T67" fmla="*/ 7 h 11"/>
                <a:gd name="T68" fmla="*/ 7 w 11"/>
                <a:gd name="T69" fmla="*/ 6 h 11"/>
                <a:gd name="T70" fmla="*/ 8 w 11"/>
                <a:gd name="T71" fmla="*/ 5 h 11"/>
                <a:gd name="T72" fmla="*/ 8 w 11"/>
                <a:gd name="T73" fmla="*/ 5 h 11"/>
                <a:gd name="T74" fmla="*/ 9 w 11"/>
                <a:gd name="T75" fmla="*/ 3 h 11"/>
                <a:gd name="T76" fmla="*/ 7 w 11"/>
                <a:gd name="T77" fmla="*/ 3 h 11"/>
                <a:gd name="T78" fmla="*/ 9 w 11"/>
                <a:gd name="T7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1">
                  <a:moveTo>
                    <a:pt x="10" y="2"/>
                  </a:moveTo>
                  <a:cubicBezTo>
                    <a:pt x="10" y="2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7" y="1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5" y="1"/>
                    <a:pt x="9" y="4"/>
                    <a:pt x="7" y="3"/>
                  </a:cubicBezTo>
                  <a:cubicBezTo>
                    <a:pt x="7" y="3"/>
                    <a:pt x="6" y="3"/>
                    <a:pt x="7" y="4"/>
                  </a:cubicBezTo>
                  <a:cubicBezTo>
                    <a:pt x="6" y="3"/>
                    <a:pt x="7" y="4"/>
                    <a:pt x="6" y="3"/>
                  </a:cubicBezTo>
                  <a:cubicBezTo>
                    <a:pt x="8" y="5"/>
                    <a:pt x="5" y="3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7" y="6"/>
                    <a:pt x="6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6" y="6"/>
                    <a:pt x="6" y="6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6" y="7"/>
                    <a:pt x="7" y="8"/>
                    <a:pt x="6" y="7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6"/>
                    <a:pt x="4" y="6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4" y="9"/>
                    <a:pt x="3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6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2" y="10"/>
                    <a:pt x="2" y="11"/>
                  </a:cubicBezTo>
                  <a:cubicBezTo>
                    <a:pt x="2" y="9"/>
                    <a:pt x="2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1"/>
                    <a:pt x="3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4" y="9"/>
                    <a:pt x="5" y="10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8"/>
                    <a:pt x="6" y="9"/>
                  </a:cubicBezTo>
                  <a:cubicBezTo>
                    <a:pt x="6" y="8"/>
                    <a:pt x="6" y="8"/>
                    <a:pt x="5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5" y="7"/>
                    <a:pt x="7" y="8"/>
                    <a:pt x="6" y="7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7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8" y="4"/>
                    <a:pt x="11" y="5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7" y="2"/>
                    <a:pt x="10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2319"/>
            <p:cNvSpPr>
              <a:spLocks/>
            </p:cNvSpPr>
            <p:nvPr/>
          </p:nvSpPr>
          <p:spPr bwMode="auto">
            <a:xfrm>
              <a:off x="916" y="296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Rectangle 2320"/>
            <p:cNvSpPr>
              <a:spLocks noChangeArrowheads="1"/>
            </p:cNvSpPr>
            <p:nvPr/>
          </p:nvSpPr>
          <p:spPr bwMode="auto">
            <a:xfrm>
              <a:off x="916" y="2966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Freeform 2321"/>
            <p:cNvSpPr>
              <a:spLocks/>
            </p:cNvSpPr>
            <p:nvPr/>
          </p:nvSpPr>
          <p:spPr bwMode="auto">
            <a:xfrm>
              <a:off x="921" y="2957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2322"/>
            <p:cNvSpPr>
              <a:spLocks/>
            </p:cNvSpPr>
            <p:nvPr/>
          </p:nvSpPr>
          <p:spPr bwMode="auto">
            <a:xfrm>
              <a:off x="918" y="295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2323"/>
            <p:cNvSpPr>
              <a:spLocks/>
            </p:cNvSpPr>
            <p:nvPr/>
          </p:nvSpPr>
          <p:spPr bwMode="auto">
            <a:xfrm>
              <a:off x="909" y="2940"/>
              <a:ext cx="14" cy="17"/>
            </a:xfrm>
            <a:custGeom>
              <a:avLst/>
              <a:gdLst>
                <a:gd name="T0" fmla="*/ 4 w 6"/>
                <a:gd name="T1" fmla="*/ 1 h 7"/>
                <a:gd name="T2" fmla="*/ 3 w 6"/>
                <a:gd name="T3" fmla="*/ 1 h 7"/>
                <a:gd name="T4" fmla="*/ 4 w 6"/>
                <a:gd name="T5" fmla="*/ 1 h 7"/>
                <a:gd name="T6" fmla="*/ 2 w 6"/>
                <a:gd name="T7" fmla="*/ 1 h 7"/>
                <a:gd name="T8" fmla="*/ 3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2 w 6"/>
                <a:gd name="T15" fmla="*/ 4 h 7"/>
                <a:gd name="T16" fmla="*/ 2 w 6"/>
                <a:gd name="T17" fmla="*/ 5 h 7"/>
                <a:gd name="T18" fmla="*/ 3 w 6"/>
                <a:gd name="T19" fmla="*/ 5 h 7"/>
                <a:gd name="T20" fmla="*/ 3 w 6"/>
                <a:gd name="T21" fmla="*/ 5 h 7"/>
                <a:gd name="T22" fmla="*/ 3 w 6"/>
                <a:gd name="T23" fmla="*/ 5 h 7"/>
                <a:gd name="T24" fmla="*/ 3 w 6"/>
                <a:gd name="T25" fmla="*/ 5 h 7"/>
                <a:gd name="T26" fmla="*/ 3 w 6"/>
                <a:gd name="T27" fmla="*/ 5 h 7"/>
                <a:gd name="T28" fmla="*/ 3 w 6"/>
                <a:gd name="T29" fmla="*/ 6 h 7"/>
                <a:gd name="T30" fmla="*/ 2 w 6"/>
                <a:gd name="T31" fmla="*/ 5 h 7"/>
                <a:gd name="T32" fmla="*/ 3 w 6"/>
                <a:gd name="T33" fmla="*/ 7 h 7"/>
                <a:gd name="T34" fmla="*/ 4 w 6"/>
                <a:gd name="T35" fmla="*/ 7 h 7"/>
                <a:gd name="T36" fmla="*/ 4 w 6"/>
                <a:gd name="T37" fmla="*/ 6 h 7"/>
                <a:gd name="T38" fmla="*/ 4 w 6"/>
                <a:gd name="T39" fmla="*/ 6 h 7"/>
                <a:gd name="T40" fmla="*/ 3 w 6"/>
                <a:gd name="T41" fmla="*/ 5 h 7"/>
                <a:gd name="T42" fmla="*/ 5 w 6"/>
                <a:gd name="T43" fmla="*/ 6 h 7"/>
                <a:gd name="T44" fmla="*/ 6 w 6"/>
                <a:gd name="T45" fmla="*/ 6 h 7"/>
                <a:gd name="T46" fmla="*/ 6 w 6"/>
                <a:gd name="T47" fmla="*/ 6 h 7"/>
                <a:gd name="T48" fmla="*/ 5 w 6"/>
                <a:gd name="T49" fmla="*/ 5 h 7"/>
                <a:gd name="T50" fmla="*/ 5 w 6"/>
                <a:gd name="T51" fmla="*/ 5 h 7"/>
                <a:gd name="T52" fmla="*/ 3 w 6"/>
                <a:gd name="T53" fmla="*/ 5 h 7"/>
                <a:gd name="T54" fmla="*/ 3 w 6"/>
                <a:gd name="T55" fmla="*/ 5 h 7"/>
                <a:gd name="T56" fmla="*/ 4 w 6"/>
                <a:gd name="T57" fmla="*/ 5 h 7"/>
                <a:gd name="T58" fmla="*/ 4 w 6"/>
                <a:gd name="T59" fmla="*/ 5 h 7"/>
                <a:gd name="T60" fmla="*/ 5 w 6"/>
                <a:gd name="T61" fmla="*/ 5 h 7"/>
                <a:gd name="T62" fmla="*/ 4 w 6"/>
                <a:gd name="T63" fmla="*/ 4 h 7"/>
                <a:gd name="T64" fmla="*/ 4 w 6"/>
                <a:gd name="T65" fmla="*/ 3 h 7"/>
                <a:gd name="T66" fmla="*/ 5 w 6"/>
                <a:gd name="T67" fmla="*/ 4 h 7"/>
                <a:gd name="T68" fmla="*/ 4 w 6"/>
                <a:gd name="T69" fmla="*/ 3 h 7"/>
                <a:gd name="T70" fmla="*/ 5 w 6"/>
                <a:gd name="T71" fmla="*/ 2 h 7"/>
                <a:gd name="T72" fmla="*/ 4 w 6"/>
                <a:gd name="T73" fmla="*/ 2 h 7"/>
                <a:gd name="T74" fmla="*/ 4 w 6"/>
                <a:gd name="T75" fmla="*/ 2 h 7"/>
                <a:gd name="T76" fmla="*/ 4 w 6"/>
                <a:gd name="T77" fmla="*/ 2 h 7"/>
                <a:gd name="T78" fmla="*/ 3 w 6"/>
                <a:gd name="T79" fmla="*/ 1 h 7"/>
                <a:gd name="T80" fmla="*/ 4 w 6"/>
                <a:gd name="T8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0"/>
                    <a:pt x="2" y="1"/>
                  </a:cubicBezTo>
                  <a:cubicBezTo>
                    <a:pt x="3" y="1"/>
                    <a:pt x="2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4"/>
                    <a:pt x="0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6"/>
                    <a:pt x="1" y="5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5"/>
                    <a:pt x="4" y="6"/>
                    <a:pt x="3" y="5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3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4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2324"/>
            <p:cNvSpPr>
              <a:spLocks/>
            </p:cNvSpPr>
            <p:nvPr/>
          </p:nvSpPr>
          <p:spPr bwMode="auto">
            <a:xfrm>
              <a:off x="914" y="2940"/>
              <a:ext cx="4" cy="3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2325"/>
            <p:cNvSpPr>
              <a:spLocks/>
            </p:cNvSpPr>
            <p:nvPr/>
          </p:nvSpPr>
          <p:spPr bwMode="auto">
            <a:xfrm>
              <a:off x="909" y="2935"/>
              <a:ext cx="12" cy="5"/>
            </a:xfrm>
            <a:custGeom>
              <a:avLst/>
              <a:gdLst>
                <a:gd name="T0" fmla="*/ 2 w 5"/>
                <a:gd name="T1" fmla="*/ 1 h 2"/>
                <a:gd name="T2" fmla="*/ 1 w 5"/>
                <a:gd name="T3" fmla="*/ 1 h 2"/>
                <a:gd name="T4" fmla="*/ 1 w 5"/>
                <a:gd name="T5" fmla="*/ 2 h 2"/>
                <a:gd name="T6" fmla="*/ 3 w 5"/>
                <a:gd name="T7" fmla="*/ 2 h 2"/>
                <a:gd name="T8" fmla="*/ 2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3 w 5"/>
                <a:gd name="T15" fmla="*/ 2 h 2"/>
                <a:gd name="T16" fmla="*/ 3 w 5"/>
                <a:gd name="T17" fmla="*/ 2 h 2"/>
                <a:gd name="T18" fmla="*/ 4 w 5"/>
                <a:gd name="T19" fmla="*/ 2 h 2"/>
                <a:gd name="T20" fmla="*/ 2 w 5"/>
                <a:gd name="T21" fmla="*/ 2 h 2"/>
                <a:gd name="T22" fmla="*/ 3 w 5"/>
                <a:gd name="T23" fmla="*/ 1 h 2"/>
                <a:gd name="T24" fmla="*/ 4 w 5"/>
                <a:gd name="T25" fmla="*/ 1 h 2"/>
                <a:gd name="T26" fmla="*/ 3 w 5"/>
                <a:gd name="T27" fmla="*/ 1 h 2"/>
                <a:gd name="T28" fmla="*/ 2 w 5"/>
                <a:gd name="T29" fmla="*/ 1 h 2"/>
                <a:gd name="T30" fmla="*/ 4 w 5"/>
                <a:gd name="T31" fmla="*/ 1 h 2"/>
                <a:gd name="T32" fmla="*/ 3 w 5"/>
                <a:gd name="T33" fmla="*/ 0 h 2"/>
                <a:gd name="T34" fmla="*/ 1 w 5"/>
                <a:gd name="T35" fmla="*/ 0 h 2"/>
                <a:gd name="T36" fmla="*/ 2 w 5"/>
                <a:gd name="T37" fmla="*/ 0 h 2"/>
                <a:gd name="T38" fmla="*/ 3 w 5"/>
                <a:gd name="T39" fmla="*/ 0 h 2"/>
                <a:gd name="T40" fmla="*/ 1 w 5"/>
                <a:gd name="T41" fmla="*/ 1 h 2"/>
                <a:gd name="T42" fmla="*/ 2 w 5"/>
                <a:gd name="T4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3" y="2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1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Rectangle 2326"/>
            <p:cNvSpPr>
              <a:spLocks noChangeArrowheads="1"/>
            </p:cNvSpPr>
            <p:nvPr/>
          </p:nvSpPr>
          <p:spPr bwMode="auto">
            <a:xfrm>
              <a:off x="911" y="2938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2327"/>
            <p:cNvSpPr>
              <a:spLocks/>
            </p:cNvSpPr>
            <p:nvPr/>
          </p:nvSpPr>
          <p:spPr bwMode="auto">
            <a:xfrm>
              <a:off x="883" y="3104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Freeform 2328"/>
            <p:cNvSpPr>
              <a:spLocks/>
            </p:cNvSpPr>
            <p:nvPr/>
          </p:nvSpPr>
          <p:spPr bwMode="auto">
            <a:xfrm>
              <a:off x="883" y="3104"/>
              <a:ext cx="7" cy="8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0 w 3"/>
                <a:gd name="T5" fmla="*/ 0 h 3"/>
                <a:gd name="T6" fmla="*/ 2 w 3"/>
                <a:gd name="T7" fmla="*/ 2 h 3"/>
                <a:gd name="T8" fmla="*/ 1 w 3"/>
                <a:gd name="T9" fmla="*/ 1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2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2329"/>
            <p:cNvSpPr>
              <a:spLocks/>
            </p:cNvSpPr>
            <p:nvPr/>
          </p:nvSpPr>
          <p:spPr bwMode="auto">
            <a:xfrm>
              <a:off x="888" y="310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2330"/>
            <p:cNvSpPr>
              <a:spLocks/>
            </p:cNvSpPr>
            <p:nvPr/>
          </p:nvSpPr>
          <p:spPr bwMode="auto">
            <a:xfrm>
              <a:off x="885" y="3104"/>
              <a:ext cx="3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Freeform 2331"/>
            <p:cNvSpPr>
              <a:spLocks/>
            </p:cNvSpPr>
            <p:nvPr/>
          </p:nvSpPr>
          <p:spPr bwMode="auto">
            <a:xfrm>
              <a:off x="888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1" name="Freeform 2332"/>
            <p:cNvSpPr>
              <a:spLocks/>
            </p:cNvSpPr>
            <p:nvPr/>
          </p:nvSpPr>
          <p:spPr bwMode="auto">
            <a:xfrm>
              <a:off x="885" y="3104"/>
              <a:ext cx="5" cy="8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1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3 h 3"/>
                <a:gd name="T12" fmla="*/ 1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2" name="Freeform 2333"/>
            <p:cNvSpPr>
              <a:spLocks/>
            </p:cNvSpPr>
            <p:nvPr/>
          </p:nvSpPr>
          <p:spPr bwMode="auto">
            <a:xfrm>
              <a:off x="888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Rectangle 2334"/>
            <p:cNvSpPr>
              <a:spLocks noChangeArrowheads="1"/>
            </p:cNvSpPr>
            <p:nvPr/>
          </p:nvSpPr>
          <p:spPr bwMode="auto">
            <a:xfrm>
              <a:off x="888" y="3107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2335"/>
            <p:cNvSpPr>
              <a:spLocks/>
            </p:cNvSpPr>
            <p:nvPr/>
          </p:nvSpPr>
          <p:spPr bwMode="auto">
            <a:xfrm>
              <a:off x="888" y="3104"/>
              <a:ext cx="2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2336"/>
            <p:cNvSpPr>
              <a:spLocks/>
            </p:cNvSpPr>
            <p:nvPr/>
          </p:nvSpPr>
          <p:spPr bwMode="auto">
            <a:xfrm>
              <a:off x="892" y="3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2337"/>
            <p:cNvSpPr>
              <a:spLocks/>
            </p:cNvSpPr>
            <p:nvPr/>
          </p:nvSpPr>
          <p:spPr bwMode="auto">
            <a:xfrm>
              <a:off x="890" y="3107"/>
              <a:ext cx="5" cy="9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0 h 4"/>
                <a:gd name="T10" fmla="*/ 0 w 2"/>
                <a:gd name="T11" fmla="*/ 1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2 h 4"/>
                <a:gd name="T18" fmla="*/ 1 w 2"/>
                <a:gd name="T19" fmla="*/ 3 h 4"/>
                <a:gd name="T20" fmla="*/ 1 w 2"/>
                <a:gd name="T21" fmla="*/ 3 h 4"/>
                <a:gd name="T22" fmla="*/ 0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2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Rectangle 2338"/>
            <p:cNvSpPr>
              <a:spLocks noChangeArrowheads="1"/>
            </p:cNvSpPr>
            <p:nvPr/>
          </p:nvSpPr>
          <p:spPr bwMode="auto">
            <a:xfrm>
              <a:off x="892" y="311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2339"/>
            <p:cNvSpPr>
              <a:spLocks/>
            </p:cNvSpPr>
            <p:nvPr/>
          </p:nvSpPr>
          <p:spPr bwMode="auto">
            <a:xfrm>
              <a:off x="890" y="3104"/>
              <a:ext cx="5" cy="1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2 h 4"/>
                <a:gd name="T4" fmla="*/ 0 w 2"/>
                <a:gd name="T5" fmla="*/ 1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3 h 4"/>
                <a:gd name="T12" fmla="*/ 1 w 2"/>
                <a:gd name="T13" fmla="*/ 3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  <a:gd name="T20" fmla="*/ 0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Freeform 2340"/>
            <p:cNvSpPr>
              <a:spLocks/>
            </p:cNvSpPr>
            <p:nvPr/>
          </p:nvSpPr>
          <p:spPr bwMode="auto">
            <a:xfrm>
              <a:off x="890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2341"/>
            <p:cNvSpPr>
              <a:spLocks/>
            </p:cNvSpPr>
            <p:nvPr/>
          </p:nvSpPr>
          <p:spPr bwMode="auto">
            <a:xfrm>
              <a:off x="895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2342"/>
            <p:cNvSpPr>
              <a:spLocks/>
            </p:cNvSpPr>
            <p:nvPr/>
          </p:nvSpPr>
          <p:spPr bwMode="auto">
            <a:xfrm>
              <a:off x="892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2343"/>
            <p:cNvSpPr>
              <a:spLocks/>
            </p:cNvSpPr>
            <p:nvPr/>
          </p:nvSpPr>
          <p:spPr bwMode="auto">
            <a:xfrm>
              <a:off x="892" y="3095"/>
              <a:ext cx="12" cy="17"/>
            </a:xfrm>
            <a:custGeom>
              <a:avLst/>
              <a:gdLst>
                <a:gd name="T0" fmla="*/ 2 w 5"/>
                <a:gd name="T1" fmla="*/ 5 h 7"/>
                <a:gd name="T2" fmla="*/ 2 w 5"/>
                <a:gd name="T3" fmla="*/ 5 h 7"/>
                <a:gd name="T4" fmla="*/ 2 w 5"/>
                <a:gd name="T5" fmla="*/ 4 h 7"/>
                <a:gd name="T6" fmla="*/ 2 w 5"/>
                <a:gd name="T7" fmla="*/ 2 h 7"/>
                <a:gd name="T8" fmla="*/ 2 w 5"/>
                <a:gd name="T9" fmla="*/ 3 h 7"/>
                <a:gd name="T10" fmla="*/ 2 w 5"/>
                <a:gd name="T11" fmla="*/ 2 h 7"/>
                <a:gd name="T12" fmla="*/ 1 w 5"/>
                <a:gd name="T13" fmla="*/ 2 h 7"/>
                <a:gd name="T14" fmla="*/ 1 w 5"/>
                <a:gd name="T15" fmla="*/ 3 h 7"/>
                <a:gd name="T16" fmla="*/ 0 w 5"/>
                <a:gd name="T17" fmla="*/ 3 h 7"/>
                <a:gd name="T18" fmla="*/ 2 w 5"/>
                <a:gd name="T19" fmla="*/ 4 h 7"/>
                <a:gd name="T20" fmla="*/ 1 w 5"/>
                <a:gd name="T21" fmla="*/ 4 h 7"/>
                <a:gd name="T22" fmla="*/ 1 w 5"/>
                <a:gd name="T23" fmla="*/ 4 h 7"/>
                <a:gd name="T24" fmla="*/ 0 w 5"/>
                <a:gd name="T25" fmla="*/ 4 h 7"/>
                <a:gd name="T26" fmla="*/ 2 w 5"/>
                <a:gd name="T27" fmla="*/ 5 h 7"/>
                <a:gd name="T28" fmla="*/ 0 w 5"/>
                <a:gd name="T29" fmla="*/ 4 h 7"/>
                <a:gd name="T30" fmla="*/ 1 w 5"/>
                <a:gd name="T31" fmla="*/ 5 h 7"/>
                <a:gd name="T32" fmla="*/ 2 w 5"/>
                <a:gd name="T33" fmla="*/ 6 h 7"/>
                <a:gd name="T34" fmla="*/ 2 w 5"/>
                <a:gd name="T35" fmla="*/ 7 h 7"/>
                <a:gd name="T36" fmla="*/ 2 w 5"/>
                <a:gd name="T37" fmla="*/ 4 h 7"/>
                <a:gd name="T38" fmla="*/ 2 w 5"/>
                <a:gd name="T39" fmla="*/ 4 h 7"/>
                <a:gd name="T40" fmla="*/ 4 w 5"/>
                <a:gd name="T41" fmla="*/ 3 h 7"/>
                <a:gd name="T42" fmla="*/ 2 w 5"/>
                <a:gd name="T43" fmla="*/ 2 h 7"/>
                <a:gd name="T44" fmla="*/ 0 w 5"/>
                <a:gd name="T45" fmla="*/ 4 h 7"/>
                <a:gd name="T46" fmla="*/ 0 w 5"/>
                <a:gd name="T47" fmla="*/ 4 h 7"/>
                <a:gd name="T48" fmla="*/ 0 w 5"/>
                <a:gd name="T49" fmla="*/ 5 h 7"/>
                <a:gd name="T50" fmla="*/ 1 w 5"/>
                <a:gd name="T51" fmla="*/ 3 h 7"/>
                <a:gd name="T52" fmla="*/ 1 w 5"/>
                <a:gd name="T53" fmla="*/ 5 h 7"/>
                <a:gd name="T54" fmla="*/ 1 w 5"/>
                <a:gd name="T55" fmla="*/ 4 h 7"/>
                <a:gd name="T56" fmla="*/ 1 w 5"/>
                <a:gd name="T57" fmla="*/ 4 h 7"/>
                <a:gd name="T58" fmla="*/ 1 w 5"/>
                <a:gd name="T59" fmla="*/ 5 h 7"/>
                <a:gd name="T60" fmla="*/ 1 w 5"/>
                <a:gd name="T61" fmla="*/ 4 h 7"/>
                <a:gd name="T62" fmla="*/ 1 w 5"/>
                <a:gd name="T63" fmla="*/ 3 h 7"/>
                <a:gd name="T64" fmla="*/ 2 w 5"/>
                <a:gd name="T65" fmla="*/ 4 h 7"/>
                <a:gd name="T66" fmla="*/ 2 w 5"/>
                <a:gd name="T67" fmla="*/ 5 h 7"/>
                <a:gd name="T68" fmla="*/ 2 w 5"/>
                <a:gd name="T69" fmla="*/ 6 h 7"/>
                <a:gd name="T70" fmla="*/ 2 w 5"/>
                <a:gd name="T71" fmla="*/ 4 h 7"/>
                <a:gd name="T72" fmla="*/ 2 w 5"/>
                <a:gd name="T7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2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0" y="4"/>
                    <a:pt x="1" y="5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6"/>
                    <a:pt x="1" y="5"/>
                    <a:pt x="2" y="6"/>
                  </a:cubicBezTo>
                  <a:cubicBezTo>
                    <a:pt x="2" y="7"/>
                    <a:pt x="1" y="6"/>
                    <a:pt x="2" y="7"/>
                  </a:cubicBezTo>
                  <a:cubicBezTo>
                    <a:pt x="3" y="7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4" y="3"/>
                  </a:cubicBezTo>
                  <a:cubicBezTo>
                    <a:pt x="3" y="3"/>
                    <a:pt x="4" y="3"/>
                    <a:pt x="2" y="2"/>
                  </a:cubicBezTo>
                  <a:cubicBezTo>
                    <a:pt x="2" y="3"/>
                    <a:pt x="5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Rectangle 2344"/>
            <p:cNvSpPr>
              <a:spLocks noChangeArrowheads="1"/>
            </p:cNvSpPr>
            <p:nvPr/>
          </p:nvSpPr>
          <p:spPr bwMode="auto">
            <a:xfrm>
              <a:off x="897" y="3109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2345"/>
            <p:cNvSpPr>
              <a:spLocks/>
            </p:cNvSpPr>
            <p:nvPr/>
          </p:nvSpPr>
          <p:spPr bwMode="auto">
            <a:xfrm>
              <a:off x="897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Rectangle 2346"/>
            <p:cNvSpPr>
              <a:spLocks noChangeArrowheads="1"/>
            </p:cNvSpPr>
            <p:nvPr/>
          </p:nvSpPr>
          <p:spPr bwMode="auto">
            <a:xfrm>
              <a:off x="895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2347"/>
            <p:cNvSpPr>
              <a:spLocks/>
            </p:cNvSpPr>
            <p:nvPr/>
          </p:nvSpPr>
          <p:spPr bwMode="auto">
            <a:xfrm>
              <a:off x="895" y="310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2348"/>
            <p:cNvSpPr>
              <a:spLocks/>
            </p:cNvSpPr>
            <p:nvPr/>
          </p:nvSpPr>
          <p:spPr bwMode="auto">
            <a:xfrm>
              <a:off x="902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Rectangle 2349"/>
            <p:cNvSpPr>
              <a:spLocks noChangeArrowheads="1"/>
            </p:cNvSpPr>
            <p:nvPr/>
          </p:nvSpPr>
          <p:spPr bwMode="auto">
            <a:xfrm>
              <a:off x="897" y="3109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2350"/>
            <p:cNvSpPr>
              <a:spLocks/>
            </p:cNvSpPr>
            <p:nvPr/>
          </p:nvSpPr>
          <p:spPr bwMode="auto">
            <a:xfrm>
              <a:off x="897" y="3095"/>
              <a:ext cx="7" cy="14"/>
            </a:xfrm>
            <a:custGeom>
              <a:avLst/>
              <a:gdLst>
                <a:gd name="T0" fmla="*/ 2 w 3"/>
                <a:gd name="T1" fmla="*/ 1 h 6"/>
                <a:gd name="T2" fmla="*/ 2 w 3"/>
                <a:gd name="T3" fmla="*/ 1 h 6"/>
                <a:gd name="T4" fmla="*/ 2 w 3"/>
                <a:gd name="T5" fmla="*/ 3 h 6"/>
                <a:gd name="T6" fmla="*/ 2 w 3"/>
                <a:gd name="T7" fmla="*/ 1 h 6"/>
                <a:gd name="T8" fmla="*/ 1 w 3"/>
                <a:gd name="T9" fmla="*/ 3 h 6"/>
                <a:gd name="T10" fmla="*/ 1 w 3"/>
                <a:gd name="T11" fmla="*/ 2 h 6"/>
                <a:gd name="T12" fmla="*/ 1 w 3"/>
                <a:gd name="T13" fmla="*/ 4 h 6"/>
                <a:gd name="T14" fmla="*/ 1 w 3"/>
                <a:gd name="T15" fmla="*/ 2 h 6"/>
                <a:gd name="T16" fmla="*/ 1 w 3"/>
                <a:gd name="T17" fmla="*/ 1 h 6"/>
                <a:gd name="T18" fmla="*/ 0 w 3"/>
                <a:gd name="T19" fmla="*/ 2 h 6"/>
                <a:gd name="T20" fmla="*/ 0 w 3"/>
                <a:gd name="T21" fmla="*/ 4 h 6"/>
                <a:gd name="T22" fmla="*/ 0 w 3"/>
                <a:gd name="T23" fmla="*/ 5 h 6"/>
                <a:gd name="T24" fmla="*/ 1 w 3"/>
                <a:gd name="T25" fmla="*/ 4 h 6"/>
                <a:gd name="T26" fmla="*/ 1 w 3"/>
                <a:gd name="T27" fmla="*/ 5 h 6"/>
                <a:gd name="T28" fmla="*/ 1 w 3"/>
                <a:gd name="T29" fmla="*/ 4 h 6"/>
                <a:gd name="T30" fmla="*/ 1 w 3"/>
                <a:gd name="T31" fmla="*/ 5 h 6"/>
                <a:gd name="T32" fmla="*/ 1 w 3"/>
                <a:gd name="T33" fmla="*/ 5 h 6"/>
                <a:gd name="T34" fmla="*/ 1 w 3"/>
                <a:gd name="T35" fmla="*/ 5 h 6"/>
                <a:gd name="T36" fmla="*/ 1 w 3"/>
                <a:gd name="T37" fmla="*/ 4 h 6"/>
                <a:gd name="T38" fmla="*/ 1 w 3"/>
                <a:gd name="T39" fmla="*/ 5 h 6"/>
                <a:gd name="T40" fmla="*/ 1 w 3"/>
                <a:gd name="T41" fmla="*/ 4 h 6"/>
                <a:gd name="T42" fmla="*/ 2 w 3"/>
                <a:gd name="T43" fmla="*/ 5 h 6"/>
                <a:gd name="T44" fmla="*/ 2 w 3"/>
                <a:gd name="T45" fmla="*/ 4 h 6"/>
                <a:gd name="T46" fmla="*/ 2 w 3"/>
                <a:gd name="T47" fmla="*/ 5 h 6"/>
                <a:gd name="T48" fmla="*/ 1 w 3"/>
                <a:gd name="T49" fmla="*/ 3 h 6"/>
                <a:gd name="T50" fmla="*/ 2 w 3"/>
                <a:gd name="T51" fmla="*/ 5 h 6"/>
                <a:gd name="T52" fmla="*/ 2 w 3"/>
                <a:gd name="T53" fmla="*/ 4 h 6"/>
                <a:gd name="T54" fmla="*/ 2 w 3"/>
                <a:gd name="T55" fmla="*/ 5 h 6"/>
                <a:gd name="T56" fmla="*/ 3 w 3"/>
                <a:gd name="T57" fmla="*/ 4 h 6"/>
                <a:gd name="T58" fmla="*/ 2 w 3"/>
                <a:gd name="T59" fmla="*/ 3 h 6"/>
                <a:gd name="T60" fmla="*/ 2 w 3"/>
                <a:gd name="T61" fmla="*/ 3 h 6"/>
                <a:gd name="T62" fmla="*/ 2 w 3"/>
                <a:gd name="T63" fmla="*/ 3 h 6"/>
                <a:gd name="T64" fmla="*/ 2 w 3"/>
                <a:gd name="T65" fmla="*/ 2 h 6"/>
                <a:gd name="T66" fmla="*/ 2 w 3"/>
                <a:gd name="T67" fmla="*/ 3 h 6"/>
                <a:gd name="T68" fmla="*/ 2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2" y="4"/>
                    <a:pt x="2" y="3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5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2351"/>
            <p:cNvSpPr>
              <a:spLocks/>
            </p:cNvSpPr>
            <p:nvPr/>
          </p:nvSpPr>
          <p:spPr bwMode="auto">
            <a:xfrm>
              <a:off x="899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2352"/>
            <p:cNvSpPr>
              <a:spLocks/>
            </p:cNvSpPr>
            <p:nvPr/>
          </p:nvSpPr>
          <p:spPr bwMode="auto">
            <a:xfrm>
              <a:off x="902" y="3093"/>
              <a:ext cx="5" cy="16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2 h 7"/>
                <a:gd name="T8" fmla="*/ 2 w 2"/>
                <a:gd name="T9" fmla="*/ 4 h 7"/>
                <a:gd name="T10" fmla="*/ 2 w 2"/>
                <a:gd name="T11" fmla="*/ 5 h 7"/>
                <a:gd name="T12" fmla="*/ 1 w 2"/>
                <a:gd name="T13" fmla="*/ 3 h 7"/>
                <a:gd name="T14" fmla="*/ 1 w 2"/>
                <a:gd name="T15" fmla="*/ 3 h 7"/>
                <a:gd name="T16" fmla="*/ 1 w 2"/>
                <a:gd name="T17" fmla="*/ 3 h 7"/>
                <a:gd name="T18" fmla="*/ 2 w 2"/>
                <a:gd name="T19" fmla="*/ 4 h 7"/>
                <a:gd name="T20" fmla="*/ 1 w 2"/>
                <a:gd name="T21" fmla="*/ 1 h 7"/>
                <a:gd name="T22" fmla="*/ 1 w 2"/>
                <a:gd name="T23" fmla="*/ 1 h 7"/>
                <a:gd name="T24" fmla="*/ 2 w 2"/>
                <a:gd name="T25" fmla="*/ 3 h 7"/>
                <a:gd name="T26" fmla="*/ 1 w 2"/>
                <a:gd name="T27" fmla="*/ 2 h 7"/>
                <a:gd name="T28" fmla="*/ 1 w 2"/>
                <a:gd name="T29" fmla="*/ 1 h 7"/>
                <a:gd name="T30" fmla="*/ 0 w 2"/>
                <a:gd name="T31" fmla="*/ 2 h 7"/>
                <a:gd name="T32" fmla="*/ 0 w 2"/>
                <a:gd name="T33" fmla="*/ 2 h 7"/>
                <a:gd name="T34" fmla="*/ 1 w 2"/>
                <a:gd name="T35" fmla="*/ 3 h 7"/>
                <a:gd name="T36" fmla="*/ 1 w 2"/>
                <a:gd name="T37" fmla="*/ 4 h 7"/>
                <a:gd name="T38" fmla="*/ 1 w 2"/>
                <a:gd name="T39" fmla="*/ 4 h 7"/>
                <a:gd name="T40" fmla="*/ 1 w 2"/>
                <a:gd name="T41" fmla="*/ 5 h 7"/>
                <a:gd name="T42" fmla="*/ 1 w 2"/>
                <a:gd name="T43" fmla="*/ 6 h 7"/>
                <a:gd name="T44" fmla="*/ 2 w 2"/>
                <a:gd name="T45" fmla="*/ 6 h 7"/>
                <a:gd name="T46" fmla="*/ 1 w 2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4"/>
                    <a:pt x="2" y="4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5"/>
                    <a:pt x="1" y="6"/>
                  </a:cubicBezTo>
                  <a:cubicBezTo>
                    <a:pt x="2" y="7"/>
                    <a:pt x="1" y="5"/>
                    <a:pt x="2" y="6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2353"/>
            <p:cNvSpPr>
              <a:spLocks/>
            </p:cNvSpPr>
            <p:nvPr/>
          </p:nvSpPr>
          <p:spPr bwMode="auto">
            <a:xfrm>
              <a:off x="904" y="310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2354"/>
            <p:cNvSpPr>
              <a:spLocks/>
            </p:cNvSpPr>
            <p:nvPr/>
          </p:nvSpPr>
          <p:spPr bwMode="auto">
            <a:xfrm>
              <a:off x="902" y="309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2355"/>
            <p:cNvSpPr>
              <a:spLocks/>
            </p:cNvSpPr>
            <p:nvPr/>
          </p:nvSpPr>
          <p:spPr bwMode="auto">
            <a:xfrm>
              <a:off x="907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Freeform 2356"/>
            <p:cNvSpPr>
              <a:spLocks/>
            </p:cNvSpPr>
            <p:nvPr/>
          </p:nvSpPr>
          <p:spPr bwMode="auto">
            <a:xfrm>
              <a:off x="904" y="3093"/>
              <a:ext cx="3" cy="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1 h 3"/>
                <a:gd name="T8" fmla="*/ 1 w 1"/>
                <a:gd name="T9" fmla="*/ 1 h 3"/>
                <a:gd name="T10" fmla="*/ 0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2357"/>
            <p:cNvSpPr>
              <a:spLocks/>
            </p:cNvSpPr>
            <p:nvPr/>
          </p:nvSpPr>
          <p:spPr bwMode="auto">
            <a:xfrm>
              <a:off x="907" y="3090"/>
              <a:ext cx="11" cy="14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4 h 6"/>
                <a:gd name="T4" fmla="*/ 2 w 5"/>
                <a:gd name="T5" fmla="*/ 4 h 6"/>
                <a:gd name="T6" fmla="*/ 2 w 5"/>
                <a:gd name="T7" fmla="*/ 5 h 6"/>
                <a:gd name="T8" fmla="*/ 2 w 5"/>
                <a:gd name="T9" fmla="*/ 4 h 6"/>
                <a:gd name="T10" fmla="*/ 2 w 5"/>
                <a:gd name="T11" fmla="*/ 4 h 6"/>
                <a:gd name="T12" fmla="*/ 1 w 5"/>
                <a:gd name="T13" fmla="*/ 3 h 6"/>
                <a:gd name="T14" fmla="*/ 3 w 5"/>
                <a:gd name="T15" fmla="*/ 4 h 6"/>
                <a:gd name="T16" fmla="*/ 1 w 5"/>
                <a:gd name="T17" fmla="*/ 2 h 6"/>
                <a:gd name="T18" fmla="*/ 2 w 5"/>
                <a:gd name="T19" fmla="*/ 3 h 6"/>
                <a:gd name="T20" fmla="*/ 2 w 5"/>
                <a:gd name="T21" fmla="*/ 3 h 6"/>
                <a:gd name="T22" fmla="*/ 2 w 5"/>
                <a:gd name="T23" fmla="*/ 3 h 6"/>
                <a:gd name="T24" fmla="*/ 3 w 5"/>
                <a:gd name="T25" fmla="*/ 4 h 6"/>
                <a:gd name="T26" fmla="*/ 3 w 5"/>
                <a:gd name="T27" fmla="*/ 3 h 6"/>
                <a:gd name="T28" fmla="*/ 4 w 5"/>
                <a:gd name="T29" fmla="*/ 4 h 6"/>
                <a:gd name="T30" fmla="*/ 4 w 5"/>
                <a:gd name="T31" fmla="*/ 3 h 6"/>
                <a:gd name="T32" fmla="*/ 4 w 5"/>
                <a:gd name="T33" fmla="*/ 3 h 6"/>
                <a:gd name="T34" fmla="*/ 2 w 5"/>
                <a:gd name="T35" fmla="*/ 1 h 6"/>
                <a:gd name="T36" fmla="*/ 3 w 5"/>
                <a:gd name="T37" fmla="*/ 1 h 6"/>
                <a:gd name="T38" fmla="*/ 4 w 5"/>
                <a:gd name="T39" fmla="*/ 3 h 6"/>
                <a:gd name="T40" fmla="*/ 3 w 5"/>
                <a:gd name="T41" fmla="*/ 2 h 6"/>
                <a:gd name="T42" fmla="*/ 5 w 5"/>
                <a:gd name="T43" fmla="*/ 3 h 6"/>
                <a:gd name="T44" fmla="*/ 3 w 5"/>
                <a:gd name="T45" fmla="*/ 1 h 6"/>
                <a:gd name="T46" fmla="*/ 4 w 5"/>
                <a:gd name="T47" fmla="*/ 1 h 6"/>
                <a:gd name="T48" fmla="*/ 2 w 5"/>
                <a:gd name="T49" fmla="*/ 0 h 6"/>
                <a:gd name="T50" fmla="*/ 2 w 5"/>
                <a:gd name="T51" fmla="*/ 1 h 6"/>
                <a:gd name="T52" fmla="*/ 2 w 5"/>
                <a:gd name="T53" fmla="*/ 2 h 6"/>
                <a:gd name="T54" fmla="*/ 1 w 5"/>
                <a:gd name="T55" fmla="*/ 1 h 6"/>
                <a:gd name="T56" fmla="*/ 2 w 5"/>
                <a:gd name="T57" fmla="*/ 2 h 6"/>
                <a:gd name="T58" fmla="*/ 1 w 5"/>
                <a:gd name="T59" fmla="*/ 1 h 6"/>
                <a:gd name="T60" fmla="*/ 2 w 5"/>
                <a:gd name="T61" fmla="*/ 2 h 6"/>
                <a:gd name="T62" fmla="*/ 1 w 5"/>
                <a:gd name="T63" fmla="*/ 1 h 6"/>
                <a:gd name="T64" fmla="*/ 0 w 5"/>
                <a:gd name="T65" fmla="*/ 2 h 6"/>
                <a:gd name="T66" fmla="*/ 1 w 5"/>
                <a:gd name="T67" fmla="*/ 3 h 6"/>
                <a:gd name="T68" fmla="*/ 1 w 5"/>
                <a:gd name="T69" fmla="*/ 3 h 6"/>
                <a:gd name="T70" fmla="*/ 1 w 5"/>
                <a:gd name="T71" fmla="*/ 4 h 6"/>
                <a:gd name="T72" fmla="*/ 0 w 5"/>
                <a:gd name="T73" fmla="*/ 2 h 6"/>
                <a:gd name="T74" fmla="*/ 0 w 5"/>
                <a:gd name="T75" fmla="*/ 2 h 6"/>
                <a:gd name="T76" fmla="*/ 0 w 5"/>
                <a:gd name="T77" fmla="*/ 3 h 6"/>
                <a:gd name="T78" fmla="*/ 0 w 5"/>
                <a:gd name="T79" fmla="*/ 2 h 6"/>
                <a:gd name="T80" fmla="*/ 1 w 5"/>
                <a:gd name="T81" fmla="*/ 5 h 6"/>
                <a:gd name="T82" fmla="*/ 2 w 5"/>
                <a:gd name="T83" fmla="*/ 5 h 6"/>
                <a:gd name="T84" fmla="*/ 1 w 5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4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2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3"/>
                    <a:pt x="2" y="1"/>
                  </a:cubicBezTo>
                  <a:cubicBezTo>
                    <a:pt x="4" y="3"/>
                    <a:pt x="2" y="1"/>
                    <a:pt x="3" y="1"/>
                  </a:cubicBezTo>
                  <a:cubicBezTo>
                    <a:pt x="4" y="2"/>
                    <a:pt x="3" y="2"/>
                    <a:pt x="4" y="3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5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0" y="3"/>
                    <a:pt x="2" y="6"/>
                    <a:pt x="2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2358"/>
            <p:cNvSpPr>
              <a:spLocks/>
            </p:cNvSpPr>
            <p:nvPr/>
          </p:nvSpPr>
          <p:spPr bwMode="auto">
            <a:xfrm>
              <a:off x="907" y="3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2359"/>
            <p:cNvSpPr>
              <a:spLocks/>
            </p:cNvSpPr>
            <p:nvPr/>
          </p:nvSpPr>
          <p:spPr bwMode="auto">
            <a:xfrm>
              <a:off x="914" y="3093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Rectangle 2360"/>
            <p:cNvSpPr>
              <a:spLocks noChangeArrowheads="1"/>
            </p:cNvSpPr>
            <p:nvPr/>
          </p:nvSpPr>
          <p:spPr bwMode="auto">
            <a:xfrm>
              <a:off x="907" y="309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2361"/>
            <p:cNvSpPr>
              <a:spLocks/>
            </p:cNvSpPr>
            <p:nvPr/>
          </p:nvSpPr>
          <p:spPr bwMode="auto">
            <a:xfrm>
              <a:off x="909" y="3100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Freeform 2362"/>
            <p:cNvSpPr>
              <a:spLocks/>
            </p:cNvSpPr>
            <p:nvPr/>
          </p:nvSpPr>
          <p:spPr bwMode="auto">
            <a:xfrm>
              <a:off x="918" y="3093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2363"/>
            <p:cNvSpPr>
              <a:spLocks/>
            </p:cNvSpPr>
            <p:nvPr/>
          </p:nvSpPr>
          <p:spPr bwMode="auto">
            <a:xfrm>
              <a:off x="921" y="30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Freeform 2364"/>
            <p:cNvSpPr>
              <a:spLocks/>
            </p:cNvSpPr>
            <p:nvPr/>
          </p:nvSpPr>
          <p:spPr bwMode="auto">
            <a:xfrm>
              <a:off x="911" y="3076"/>
              <a:ext cx="17" cy="19"/>
            </a:xfrm>
            <a:custGeom>
              <a:avLst/>
              <a:gdLst>
                <a:gd name="T0" fmla="*/ 4 w 7"/>
                <a:gd name="T1" fmla="*/ 1 h 8"/>
                <a:gd name="T2" fmla="*/ 2 w 7"/>
                <a:gd name="T3" fmla="*/ 0 h 8"/>
                <a:gd name="T4" fmla="*/ 2 w 7"/>
                <a:gd name="T5" fmla="*/ 0 h 8"/>
                <a:gd name="T6" fmla="*/ 2 w 7"/>
                <a:gd name="T7" fmla="*/ 1 h 8"/>
                <a:gd name="T8" fmla="*/ 2 w 7"/>
                <a:gd name="T9" fmla="*/ 1 h 8"/>
                <a:gd name="T10" fmla="*/ 2 w 7"/>
                <a:gd name="T11" fmla="*/ 2 h 8"/>
                <a:gd name="T12" fmla="*/ 3 w 7"/>
                <a:gd name="T13" fmla="*/ 3 h 8"/>
                <a:gd name="T14" fmla="*/ 2 w 7"/>
                <a:gd name="T15" fmla="*/ 3 h 8"/>
                <a:gd name="T16" fmla="*/ 2 w 7"/>
                <a:gd name="T17" fmla="*/ 3 h 8"/>
                <a:gd name="T18" fmla="*/ 4 w 7"/>
                <a:gd name="T19" fmla="*/ 4 h 8"/>
                <a:gd name="T20" fmla="*/ 4 w 7"/>
                <a:gd name="T21" fmla="*/ 5 h 8"/>
                <a:gd name="T22" fmla="*/ 3 w 7"/>
                <a:gd name="T23" fmla="*/ 4 h 8"/>
                <a:gd name="T24" fmla="*/ 2 w 7"/>
                <a:gd name="T25" fmla="*/ 5 h 8"/>
                <a:gd name="T26" fmla="*/ 2 w 7"/>
                <a:gd name="T27" fmla="*/ 5 h 8"/>
                <a:gd name="T28" fmla="*/ 2 w 7"/>
                <a:gd name="T29" fmla="*/ 5 h 8"/>
                <a:gd name="T30" fmla="*/ 3 w 7"/>
                <a:gd name="T31" fmla="*/ 6 h 8"/>
                <a:gd name="T32" fmla="*/ 2 w 7"/>
                <a:gd name="T33" fmla="*/ 6 h 8"/>
                <a:gd name="T34" fmla="*/ 2 w 7"/>
                <a:gd name="T35" fmla="*/ 6 h 8"/>
                <a:gd name="T36" fmla="*/ 1 w 7"/>
                <a:gd name="T37" fmla="*/ 7 h 8"/>
                <a:gd name="T38" fmla="*/ 2 w 7"/>
                <a:gd name="T39" fmla="*/ 6 h 8"/>
                <a:gd name="T40" fmla="*/ 1 w 7"/>
                <a:gd name="T41" fmla="*/ 6 h 8"/>
                <a:gd name="T42" fmla="*/ 4 w 7"/>
                <a:gd name="T43" fmla="*/ 8 h 8"/>
                <a:gd name="T44" fmla="*/ 4 w 7"/>
                <a:gd name="T45" fmla="*/ 8 h 8"/>
                <a:gd name="T46" fmla="*/ 4 w 7"/>
                <a:gd name="T47" fmla="*/ 7 h 8"/>
                <a:gd name="T48" fmla="*/ 4 w 7"/>
                <a:gd name="T49" fmla="*/ 7 h 8"/>
                <a:gd name="T50" fmla="*/ 5 w 7"/>
                <a:gd name="T51" fmla="*/ 7 h 8"/>
                <a:gd name="T52" fmla="*/ 4 w 7"/>
                <a:gd name="T53" fmla="*/ 6 h 8"/>
                <a:gd name="T54" fmla="*/ 5 w 7"/>
                <a:gd name="T55" fmla="*/ 6 h 8"/>
                <a:gd name="T56" fmla="*/ 5 w 7"/>
                <a:gd name="T57" fmla="*/ 6 h 8"/>
                <a:gd name="T58" fmla="*/ 4 w 7"/>
                <a:gd name="T59" fmla="*/ 6 h 8"/>
                <a:gd name="T60" fmla="*/ 4 w 7"/>
                <a:gd name="T61" fmla="*/ 5 h 8"/>
                <a:gd name="T62" fmla="*/ 5 w 7"/>
                <a:gd name="T63" fmla="*/ 5 h 8"/>
                <a:gd name="T64" fmla="*/ 5 w 7"/>
                <a:gd name="T65" fmla="*/ 5 h 8"/>
                <a:gd name="T66" fmla="*/ 4 w 7"/>
                <a:gd name="T67" fmla="*/ 4 h 8"/>
                <a:gd name="T68" fmla="*/ 4 w 7"/>
                <a:gd name="T69" fmla="*/ 4 h 8"/>
                <a:gd name="T70" fmla="*/ 4 w 7"/>
                <a:gd name="T71" fmla="*/ 3 h 8"/>
                <a:gd name="T72" fmla="*/ 4 w 7"/>
                <a:gd name="T73" fmla="*/ 3 h 8"/>
                <a:gd name="T74" fmla="*/ 4 w 7"/>
                <a:gd name="T75" fmla="*/ 2 h 8"/>
                <a:gd name="T76" fmla="*/ 3 w 7"/>
                <a:gd name="T77" fmla="*/ 2 h 8"/>
                <a:gd name="T78" fmla="*/ 5 w 7"/>
                <a:gd name="T7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4" y="1"/>
                    <a:pt x="4" y="2"/>
                  </a:cubicBezTo>
                  <a:cubicBezTo>
                    <a:pt x="0" y="0"/>
                    <a:pt x="5" y="2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4" y="3"/>
                    <a:pt x="2" y="3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3" y="4"/>
                    <a:pt x="2" y="3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3" y="5"/>
                    <a:pt x="5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3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1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2" y="5"/>
                    <a:pt x="1" y="5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3" y="7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4" y="7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6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4" y="4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7" y="3"/>
                    <a:pt x="4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2365"/>
            <p:cNvSpPr>
              <a:spLocks/>
            </p:cNvSpPr>
            <p:nvPr/>
          </p:nvSpPr>
          <p:spPr bwMode="auto">
            <a:xfrm>
              <a:off x="923" y="3083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2366"/>
            <p:cNvSpPr>
              <a:spLocks/>
            </p:cNvSpPr>
            <p:nvPr/>
          </p:nvSpPr>
          <p:spPr bwMode="auto">
            <a:xfrm>
              <a:off x="921" y="308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2367"/>
            <p:cNvSpPr>
              <a:spLocks/>
            </p:cNvSpPr>
            <p:nvPr/>
          </p:nvSpPr>
          <p:spPr bwMode="auto">
            <a:xfrm>
              <a:off x="923" y="30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2368"/>
            <p:cNvSpPr>
              <a:spLocks/>
            </p:cNvSpPr>
            <p:nvPr/>
          </p:nvSpPr>
          <p:spPr bwMode="auto">
            <a:xfrm>
              <a:off x="921" y="3078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2369"/>
            <p:cNvSpPr>
              <a:spLocks/>
            </p:cNvSpPr>
            <p:nvPr/>
          </p:nvSpPr>
          <p:spPr bwMode="auto">
            <a:xfrm>
              <a:off x="911" y="3066"/>
              <a:ext cx="15" cy="12"/>
            </a:xfrm>
            <a:custGeom>
              <a:avLst/>
              <a:gdLst>
                <a:gd name="T0" fmla="*/ 4 w 6"/>
                <a:gd name="T1" fmla="*/ 2 h 5"/>
                <a:gd name="T2" fmla="*/ 3 w 6"/>
                <a:gd name="T3" fmla="*/ 1 h 5"/>
                <a:gd name="T4" fmla="*/ 4 w 6"/>
                <a:gd name="T5" fmla="*/ 1 h 5"/>
                <a:gd name="T6" fmla="*/ 2 w 6"/>
                <a:gd name="T7" fmla="*/ 0 h 5"/>
                <a:gd name="T8" fmla="*/ 3 w 6"/>
                <a:gd name="T9" fmla="*/ 2 h 5"/>
                <a:gd name="T10" fmla="*/ 2 w 6"/>
                <a:gd name="T11" fmla="*/ 2 h 5"/>
                <a:gd name="T12" fmla="*/ 3 w 6"/>
                <a:gd name="T13" fmla="*/ 3 h 5"/>
                <a:gd name="T14" fmla="*/ 2 w 6"/>
                <a:gd name="T15" fmla="*/ 3 h 5"/>
                <a:gd name="T16" fmla="*/ 2 w 6"/>
                <a:gd name="T17" fmla="*/ 3 h 5"/>
                <a:gd name="T18" fmla="*/ 3 w 6"/>
                <a:gd name="T19" fmla="*/ 3 h 5"/>
                <a:gd name="T20" fmla="*/ 3 w 6"/>
                <a:gd name="T21" fmla="*/ 3 h 5"/>
                <a:gd name="T22" fmla="*/ 3 w 6"/>
                <a:gd name="T23" fmla="*/ 3 h 5"/>
                <a:gd name="T24" fmla="*/ 3 w 6"/>
                <a:gd name="T25" fmla="*/ 4 h 5"/>
                <a:gd name="T26" fmla="*/ 3 w 6"/>
                <a:gd name="T27" fmla="*/ 3 h 5"/>
                <a:gd name="T28" fmla="*/ 3 w 6"/>
                <a:gd name="T29" fmla="*/ 4 h 5"/>
                <a:gd name="T30" fmla="*/ 2 w 6"/>
                <a:gd name="T31" fmla="*/ 3 h 5"/>
                <a:gd name="T32" fmla="*/ 3 w 6"/>
                <a:gd name="T33" fmla="*/ 4 h 5"/>
                <a:gd name="T34" fmla="*/ 4 w 6"/>
                <a:gd name="T35" fmla="*/ 5 h 5"/>
                <a:gd name="T36" fmla="*/ 4 w 6"/>
                <a:gd name="T37" fmla="*/ 4 h 5"/>
                <a:gd name="T38" fmla="*/ 4 w 6"/>
                <a:gd name="T39" fmla="*/ 4 h 5"/>
                <a:gd name="T40" fmla="*/ 3 w 6"/>
                <a:gd name="T41" fmla="*/ 4 h 5"/>
                <a:gd name="T42" fmla="*/ 4 w 6"/>
                <a:gd name="T43" fmla="*/ 4 h 5"/>
                <a:gd name="T44" fmla="*/ 5 w 6"/>
                <a:gd name="T45" fmla="*/ 4 h 5"/>
                <a:gd name="T46" fmla="*/ 5 w 6"/>
                <a:gd name="T47" fmla="*/ 4 h 5"/>
                <a:gd name="T48" fmla="*/ 5 w 6"/>
                <a:gd name="T49" fmla="*/ 4 h 5"/>
                <a:gd name="T50" fmla="*/ 5 w 6"/>
                <a:gd name="T51" fmla="*/ 4 h 5"/>
                <a:gd name="T52" fmla="*/ 3 w 6"/>
                <a:gd name="T53" fmla="*/ 3 h 5"/>
                <a:gd name="T54" fmla="*/ 3 w 6"/>
                <a:gd name="T55" fmla="*/ 3 h 5"/>
                <a:gd name="T56" fmla="*/ 4 w 6"/>
                <a:gd name="T57" fmla="*/ 4 h 5"/>
                <a:gd name="T58" fmla="*/ 4 w 6"/>
                <a:gd name="T59" fmla="*/ 3 h 5"/>
                <a:gd name="T60" fmla="*/ 5 w 6"/>
                <a:gd name="T61" fmla="*/ 4 h 5"/>
                <a:gd name="T62" fmla="*/ 4 w 6"/>
                <a:gd name="T63" fmla="*/ 3 h 5"/>
                <a:gd name="T64" fmla="*/ 4 w 6"/>
                <a:gd name="T65" fmla="*/ 3 h 5"/>
                <a:gd name="T66" fmla="*/ 5 w 6"/>
                <a:gd name="T67" fmla="*/ 3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2 h 5"/>
                <a:gd name="T78" fmla="*/ 3 w 6"/>
                <a:gd name="T79" fmla="*/ 1 h 5"/>
                <a:gd name="T80" fmla="*/ 4 w 6"/>
                <a:gd name="T8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1"/>
                    <a:pt x="2" y="0"/>
                  </a:cubicBezTo>
                  <a:cubicBezTo>
                    <a:pt x="3" y="1"/>
                    <a:pt x="1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4" y="4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4"/>
                    <a:pt x="1" y="3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4" y="1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2370"/>
            <p:cNvSpPr>
              <a:spLocks/>
            </p:cNvSpPr>
            <p:nvPr/>
          </p:nvSpPr>
          <p:spPr bwMode="auto">
            <a:xfrm>
              <a:off x="916" y="306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2371"/>
            <p:cNvSpPr>
              <a:spLocks/>
            </p:cNvSpPr>
            <p:nvPr/>
          </p:nvSpPr>
          <p:spPr bwMode="auto">
            <a:xfrm>
              <a:off x="914" y="3062"/>
              <a:ext cx="9" cy="7"/>
            </a:xfrm>
            <a:custGeom>
              <a:avLst/>
              <a:gdLst>
                <a:gd name="T0" fmla="*/ 2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2 w 4"/>
                <a:gd name="T7" fmla="*/ 2 h 3"/>
                <a:gd name="T8" fmla="*/ 1 w 4"/>
                <a:gd name="T9" fmla="*/ 2 h 3"/>
                <a:gd name="T10" fmla="*/ 2 w 4"/>
                <a:gd name="T11" fmla="*/ 3 h 3"/>
                <a:gd name="T12" fmla="*/ 2 w 4"/>
                <a:gd name="T13" fmla="*/ 2 h 3"/>
                <a:gd name="T14" fmla="*/ 3 w 4"/>
                <a:gd name="T15" fmla="*/ 3 h 3"/>
                <a:gd name="T16" fmla="*/ 2 w 4"/>
                <a:gd name="T17" fmla="*/ 2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2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1 h 3"/>
                <a:gd name="T36" fmla="*/ 3 w 4"/>
                <a:gd name="T37" fmla="*/ 1 h 3"/>
                <a:gd name="T38" fmla="*/ 3 w 4"/>
                <a:gd name="T39" fmla="*/ 1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2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Rectangle 2372"/>
            <p:cNvSpPr>
              <a:spLocks noChangeArrowheads="1"/>
            </p:cNvSpPr>
            <p:nvPr/>
          </p:nvSpPr>
          <p:spPr bwMode="auto">
            <a:xfrm>
              <a:off x="916" y="3064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2373"/>
            <p:cNvSpPr>
              <a:spLocks/>
            </p:cNvSpPr>
            <p:nvPr/>
          </p:nvSpPr>
          <p:spPr bwMode="auto">
            <a:xfrm>
              <a:off x="778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2374"/>
            <p:cNvSpPr>
              <a:spLocks/>
            </p:cNvSpPr>
            <p:nvPr/>
          </p:nvSpPr>
          <p:spPr bwMode="auto">
            <a:xfrm>
              <a:off x="776" y="3107"/>
              <a:ext cx="5" cy="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2 w 2"/>
                <a:gd name="T5" fmla="*/ 0 h 4"/>
                <a:gd name="T6" fmla="*/ 1 w 2"/>
                <a:gd name="T7" fmla="*/ 2 h 4"/>
                <a:gd name="T8" fmla="*/ 1 w 2"/>
                <a:gd name="T9" fmla="*/ 1 h 4"/>
                <a:gd name="T10" fmla="*/ 0 w 2"/>
                <a:gd name="T11" fmla="*/ 3 h 4"/>
                <a:gd name="T12" fmla="*/ 1 w 2"/>
                <a:gd name="T13" fmla="*/ 3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2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2375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2376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2377"/>
            <p:cNvSpPr>
              <a:spLocks/>
            </p:cNvSpPr>
            <p:nvPr/>
          </p:nvSpPr>
          <p:spPr bwMode="auto">
            <a:xfrm>
              <a:off x="781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Freeform 2378"/>
            <p:cNvSpPr>
              <a:spLocks/>
            </p:cNvSpPr>
            <p:nvPr/>
          </p:nvSpPr>
          <p:spPr bwMode="auto">
            <a:xfrm>
              <a:off x="781" y="3109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2379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2380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2381"/>
            <p:cNvSpPr>
              <a:spLocks/>
            </p:cNvSpPr>
            <p:nvPr/>
          </p:nvSpPr>
          <p:spPr bwMode="auto">
            <a:xfrm>
              <a:off x="781" y="3109"/>
              <a:ext cx="2" cy="7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2382"/>
            <p:cNvSpPr>
              <a:spLocks/>
            </p:cNvSpPr>
            <p:nvPr/>
          </p:nvSpPr>
          <p:spPr bwMode="auto">
            <a:xfrm>
              <a:off x="783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2383"/>
            <p:cNvSpPr>
              <a:spLocks/>
            </p:cNvSpPr>
            <p:nvPr/>
          </p:nvSpPr>
          <p:spPr bwMode="auto">
            <a:xfrm>
              <a:off x="783" y="3112"/>
              <a:ext cx="2" cy="9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2 h 4"/>
                <a:gd name="T4" fmla="*/ 1 w 1"/>
                <a:gd name="T5" fmla="*/ 1 h 4"/>
                <a:gd name="T6" fmla="*/ 0 w 1"/>
                <a:gd name="T7" fmla="*/ 2 h 4"/>
                <a:gd name="T8" fmla="*/ 1 w 1"/>
                <a:gd name="T9" fmla="*/ 0 h 4"/>
                <a:gd name="T10" fmla="*/ 0 w 1"/>
                <a:gd name="T11" fmla="*/ 2 h 4"/>
                <a:gd name="T12" fmla="*/ 0 w 1"/>
                <a:gd name="T13" fmla="*/ 0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3 h 4"/>
                <a:gd name="T20" fmla="*/ 1 w 1"/>
                <a:gd name="T21" fmla="*/ 4 h 4"/>
                <a:gd name="T22" fmla="*/ 1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2384"/>
            <p:cNvSpPr>
              <a:spLocks/>
            </p:cNvSpPr>
            <p:nvPr/>
          </p:nvSpPr>
          <p:spPr bwMode="auto">
            <a:xfrm>
              <a:off x="785" y="3116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2385"/>
            <p:cNvSpPr>
              <a:spLocks/>
            </p:cNvSpPr>
            <p:nvPr/>
          </p:nvSpPr>
          <p:spPr bwMode="auto">
            <a:xfrm>
              <a:off x="785" y="3112"/>
              <a:ext cx="3" cy="1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1 h 5"/>
                <a:gd name="T10" fmla="*/ 1 w 1"/>
                <a:gd name="T11" fmla="*/ 3 h 5"/>
                <a:gd name="T12" fmla="*/ 1 w 1"/>
                <a:gd name="T13" fmla="*/ 3 h 5"/>
                <a:gd name="T14" fmla="*/ 1 w 1"/>
                <a:gd name="T15" fmla="*/ 3 h 5"/>
                <a:gd name="T16" fmla="*/ 1 w 1"/>
                <a:gd name="T17" fmla="*/ 2 h 5"/>
                <a:gd name="T18" fmla="*/ 1 w 1"/>
                <a:gd name="T19" fmla="*/ 2 h 5"/>
                <a:gd name="T20" fmla="*/ 1 w 1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2386"/>
            <p:cNvSpPr>
              <a:spLocks/>
            </p:cNvSpPr>
            <p:nvPr/>
          </p:nvSpPr>
          <p:spPr bwMode="auto">
            <a:xfrm>
              <a:off x="785" y="3112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2387"/>
            <p:cNvSpPr>
              <a:spLocks/>
            </p:cNvSpPr>
            <p:nvPr/>
          </p:nvSpPr>
          <p:spPr bwMode="auto">
            <a:xfrm>
              <a:off x="788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2388"/>
            <p:cNvSpPr>
              <a:spLocks/>
            </p:cNvSpPr>
            <p:nvPr/>
          </p:nvSpPr>
          <p:spPr bwMode="auto">
            <a:xfrm>
              <a:off x="788" y="3112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2389"/>
            <p:cNvSpPr>
              <a:spLocks/>
            </p:cNvSpPr>
            <p:nvPr/>
          </p:nvSpPr>
          <p:spPr bwMode="auto">
            <a:xfrm>
              <a:off x="790" y="3109"/>
              <a:ext cx="17" cy="12"/>
            </a:xfrm>
            <a:custGeom>
              <a:avLst/>
              <a:gdLst>
                <a:gd name="T0" fmla="*/ 7 w 7"/>
                <a:gd name="T1" fmla="*/ 3 h 5"/>
                <a:gd name="T2" fmla="*/ 6 w 7"/>
                <a:gd name="T3" fmla="*/ 3 h 5"/>
                <a:gd name="T4" fmla="*/ 6 w 7"/>
                <a:gd name="T5" fmla="*/ 1 h 5"/>
                <a:gd name="T6" fmla="*/ 6 w 7"/>
                <a:gd name="T7" fmla="*/ 0 h 5"/>
                <a:gd name="T8" fmla="*/ 6 w 7"/>
                <a:gd name="T9" fmla="*/ 1 h 5"/>
                <a:gd name="T10" fmla="*/ 5 w 7"/>
                <a:gd name="T11" fmla="*/ 0 h 5"/>
                <a:gd name="T12" fmla="*/ 5 w 7"/>
                <a:gd name="T13" fmla="*/ 0 h 5"/>
                <a:gd name="T14" fmla="*/ 4 w 7"/>
                <a:gd name="T15" fmla="*/ 1 h 5"/>
                <a:gd name="T16" fmla="*/ 1 w 7"/>
                <a:gd name="T17" fmla="*/ 1 h 5"/>
                <a:gd name="T18" fmla="*/ 1 w 7"/>
                <a:gd name="T19" fmla="*/ 3 h 5"/>
                <a:gd name="T20" fmla="*/ 1 w 7"/>
                <a:gd name="T21" fmla="*/ 2 h 5"/>
                <a:gd name="T22" fmla="*/ 1 w 7"/>
                <a:gd name="T23" fmla="*/ 2 h 5"/>
                <a:gd name="T24" fmla="*/ 0 w 7"/>
                <a:gd name="T25" fmla="*/ 1 h 5"/>
                <a:gd name="T26" fmla="*/ 0 w 7"/>
                <a:gd name="T27" fmla="*/ 3 h 5"/>
                <a:gd name="T28" fmla="*/ 0 w 7"/>
                <a:gd name="T29" fmla="*/ 1 h 5"/>
                <a:gd name="T30" fmla="*/ 0 w 7"/>
                <a:gd name="T31" fmla="*/ 2 h 5"/>
                <a:gd name="T32" fmla="*/ 0 w 7"/>
                <a:gd name="T33" fmla="*/ 4 h 5"/>
                <a:gd name="T34" fmla="*/ 0 w 7"/>
                <a:gd name="T35" fmla="*/ 4 h 5"/>
                <a:gd name="T36" fmla="*/ 2 w 7"/>
                <a:gd name="T37" fmla="*/ 2 h 5"/>
                <a:gd name="T38" fmla="*/ 2 w 7"/>
                <a:gd name="T39" fmla="*/ 3 h 5"/>
                <a:gd name="T40" fmla="*/ 3 w 7"/>
                <a:gd name="T41" fmla="*/ 4 h 5"/>
                <a:gd name="T42" fmla="*/ 3 w 7"/>
                <a:gd name="T43" fmla="*/ 2 h 5"/>
                <a:gd name="T44" fmla="*/ 3 w 7"/>
                <a:gd name="T45" fmla="*/ 3 h 5"/>
                <a:gd name="T46" fmla="*/ 3 w 7"/>
                <a:gd name="T47" fmla="*/ 2 h 5"/>
                <a:gd name="T48" fmla="*/ 4 w 7"/>
                <a:gd name="T49" fmla="*/ 3 h 5"/>
                <a:gd name="T50" fmla="*/ 4 w 7"/>
                <a:gd name="T51" fmla="*/ 1 h 5"/>
                <a:gd name="T52" fmla="*/ 5 w 7"/>
                <a:gd name="T53" fmla="*/ 4 h 5"/>
                <a:gd name="T54" fmla="*/ 4 w 7"/>
                <a:gd name="T55" fmla="*/ 3 h 5"/>
                <a:gd name="T56" fmla="*/ 4 w 7"/>
                <a:gd name="T57" fmla="*/ 2 h 5"/>
                <a:gd name="T58" fmla="*/ 5 w 7"/>
                <a:gd name="T59" fmla="*/ 3 h 5"/>
                <a:gd name="T60" fmla="*/ 5 w 7"/>
                <a:gd name="T61" fmla="*/ 2 h 5"/>
                <a:gd name="T62" fmla="*/ 5 w 7"/>
                <a:gd name="T63" fmla="*/ 1 h 5"/>
                <a:gd name="T64" fmla="*/ 6 w 7"/>
                <a:gd name="T65" fmla="*/ 2 h 5"/>
                <a:gd name="T66" fmla="*/ 6 w 7"/>
                <a:gd name="T67" fmla="*/ 3 h 5"/>
                <a:gd name="T68" fmla="*/ 6 w 7"/>
                <a:gd name="T69" fmla="*/ 4 h 5"/>
                <a:gd name="T70" fmla="*/ 6 w 7"/>
                <a:gd name="T71" fmla="*/ 2 h 5"/>
                <a:gd name="T72" fmla="*/ 7 w 7"/>
                <a:gd name="T7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3"/>
                    <a:pt x="6" y="2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1"/>
                    <a:pt x="2" y="2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3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3"/>
                    <a:pt x="0" y="4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4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2390"/>
            <p:cNvSpPr>
              <a:spLocks/>
            </p:cNvSpPr>
            <p:nvPr/>
          </p:nvSpPr>
          <p:spPr bwMode="auto">
            <a:xfrm>
              <a:off x="804" y="311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0" name="Freeform 2391"/>
            <p:cNvSpPr>
              <a:spLocks/>
            </p:cNvSpPr>
            <p:nvPr/>
          </p:nvSpPr>
          <p:spPr bwMode="auto">
            <a:xfrm>
              <a:off x="807" y="31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1" name="Freeform 2392"/>
            <p:cNvSpPr>
              <a:spLocks/>
            </p:cNvSpPr>
            <p:nvPr/>
          </p:nvSpPr>
          <p:spPr bwMode="auto">
            <a:xfrm>
              <a:off x="800" y="310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2" name="Freeform 2393"/>
            <p:cNvSpPr>
              <a:spLocks/>
            </p:cNvSpPr>
            <p:nvPr/>
          </p:nvSpPr>
          <p:spPr bwMode="auto">
            <a:xfrm>
              <a:off x="802" y="3119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3" name="Freeform 2394"/>
            <p:cNvSpPr>
              <a:spLocks/>
            </p:cNvSpPr>
            <p:nvPr/>
          </p:nvSpPr>
          <p:spPr bwMode="auto">
            <a:xfrm>
              <a:off x="797" y="31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4" name="Rectangle 2395"/>
            <p:cNvSpPr>
              <a:spLocks noChangeArrowheads="1"/>
            </p:cNvSpPr>
            <p:nvPr/>
          </p:nvSpPr>
          <p:spPr bwMode="auto">
            <a:xfrm>
              <a:off x="804" y="3119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5" name="Freeform 2396"/>
            <p:cNvSpPr>
              <a:spLocks/>
            </p:cNvSpPr>
            <p:nvPr/>
          </p:nvSpPr>
          <p:spPr bwMode="auto">
            <a:xfrm>
              <a:off x="804" y="3102"/>
              <a:ext cx="10" cy="14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1 h 6"/>
                <a:gd name="T4" fmla="*/ 3 w 4"/>
                <a:gd name="T5" fmla="*/ 3 h 6"/>
                <a:gd name="T6" fmla="*/ 2 w 4"/>
                <a:gd name="T7" fmla="*/ 1 h 6"/>
                <a:gd name="T8" fmla="*/ 1 w 4"/>
                <a:gd name="T9" fmla="*/ 3 h 6"/>
                <a:gd name="T10" fmla="*/ 1 w 4"/>
                <a:gd name="T11" fmla="*/ 2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  <a:gd name="T18" fmla="*/ 0 w 4"/>
                <a:gd name="T19" fmla="*/ 3 h 6"/>
                <a:gd name="T20" fmla="*/ 1 w 4"/>
                <a:gd name="T21" fmla="*/ 5 h 6"/>
                <a:gd name="T22" fmla="*/ 1 w 4"/>
                <a:gd name="T23" fmla="*/ 6 h 6"/>
                <a:gd name="T24" fmla="*/ 1 w 4"/>
                <a:gd name="T25" fmla="*/ 5 h 6"/>
                <a:gd name="T26" fmla="*/ 1 w 4"/>
                <a:gd name="T27" fmla="*/ 6 h 6"/>
                <a:gd name="T28" fmla="*/ 1 w 4"/>
                <a:gd name="T29" fmla="*/ 5 h 6"/>
                <a:gd name="T30" fmla="*/ 2 w 4"/>
                <a:gd name="T31" fmla="*/ 6 h 6"/>
                <a:gd name="T32" fmla="*/ 2 w 4"/>
                <a:gd name="T33" fmla="*/ 5 h 6"/>
                <a:gd name="T34" fmla="*/ 2 w 4"/>
                <a:gd name="T35" fmla="*/ 5 h 6"/>
                <a:gd name="T36" fmla="*/ 2 w 4"/>
                <a:gd name="T37" fmla="*/ 4 h 6"/>
                <a:gd name="T38" fmla="*/ 2 w 4"/>
                <a:gd name="T39" fmla="*/ 5 h 6"/>
                <a:gd name="T40" fmla="*/ 2 w 4"/>
                <a:gd name="T41" fmla="*/ 4 h 6"/>
                <a:gd name="T42" fmla="*/ 3 w 4"/>
                <a:gd name="T43" fmla="*/ 5 h 6"/>
                <a:gd name="T44" fmla="*/ 3 w 4"/>
                <a:gd name="T45" fmla="*/ 4 h 6"/>
                <a:gd name="T46" fmla="*/ 3 w 4"/>
                <a:gd name="T47" fmla="*/ 5 h 6"/>
                <a:gd name="T48" fmla="*/ 2 w 4"/>
                <a:gd name="T49" fmla="*/ 3 h 6"/>
                <a:gd name="T50" fmla="*/ 3 w 4"/>
                <a:gd name="T51" fmla="*/ 5 h 6"/>
                <a:gd name="T52" fmla="*/ 4 w 4"/>
                <a:gd name="T53" fmla="*/ 4 h 6"/>
                <a:gd name="T54" fmla="*/ 4 w 4"/>
                <a:gd name="T55" fmla="*/ 4 h 6"/>
                <a:gd name="T56" fmla="*/ 4 w 4"/>
                <a:gd name="T57" fmla="*/ 3 h 6"/>
                <a:gd name="T58" fmla="*/ 4 w 4"/>
                <a:gd name="T59" fmla="*/ 3 h 6"/>
                <a:gd name="T60" fmla="*/ 3 w 4"/>
                <a:gd name="T61" fmla="*/ 2 h 6"/>
                <a:gd name="T62" fmla="*/ 4 w 4"/>
                <a:gd name="T63" fmla="*/ 3 h 6"/>
                <a:gd name="T64" fmla="*/ 3 w 4"/>
                <a:gd name="T65" fmla="*/ 1 h 6"/>
                <a:gd name="T66" fmla="*/ 3 w 4"/>
                <a:gd name="T67" fmla="*/ 2 h 6"/>
                <a:gd name="T68" fmla="*/ 3 w 4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1" y="3"/>
                    <a:pt x="1" y="4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6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2" y="3"/>
                    <a:pt x="3" y="5"/>
                  </a:cubicBezTo>
                  <a:cubicBezTo>
                    <a:pt x="4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6" name="Freeform 2397"/>
            <p:cNvSpPr>
              <a:spLocks/>
            </p:cNvSpPr>
            <p:nvPr/>
          </p:nvSpPr>
          <p:spPr bwMode="auto">
            <a:xfrm>
              <a:off x="809" y="3114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7" name="Freeform 2398"/>
            <p:cNvSpPr>
              <a:spLocks/>
            </p:cNvSpPr>
            <p:nvPr/>
          </p:nvSpPr>
          <p:spPr bwMode="auto">
            <a:xfrm>
              <a:off x="812" y="3100"/>
              <a:ext cx="7" cy="14"/>
            </a:xfrm>
            <a:custGeom>
              <a:avLst/>
              <a:gdLst>
                <a:gd name="T0" fmla="*/ 2 w 3"/>
                <a:gd name="T1" fmla="*/ 3 h 6"/>
                <a:gd name="T2" fmla="*/ 3 w 3"/>
                <a:gd name="T3" fmla="*/ 4 h 6"/>
                <a:gd name="T4" fmla="*/ 1 w 3"/>
                <a:gd name="T5" fmla="*/ 2 h 6"/>
                <a:gd name="T6" fmla="*/ 1 w 3"/>
                <a:gd name="T7" fmla="*/ 2 h 6"/>
                <a:gd name="T8" fmla="*/ 2 w 3"/>
                <a:gd name="T9" fmla="*/ 3 h 6"/>
                <a:gd name="T10" fmla="*/ 3 w 3"/>
                <a:gd name="T11" fmla="*/ 3 h 6"/>
                <a:gd name="T12" fmla="*/ 2 w 3"/>
                <a:gd name="T13" fmla="*/ 2 h 6"/>
                <a:gd name="T14" fmla="*/ 2 w 3"/>
                <a:gd name="T15" fmla="*/ 1 h 6"/>
                <a:gd name="T16" fmla="*/ 2 w 3"/>
                <a:gd name="T17" fmla="*/ 2 h 6"/>
                <a:gd name="T18" fmla="*/ 3 w 3"/>
                <a:gd name="T19" fmla="*/ 3 h 6"/>
                <a:gd name="T20" fmla="*/ 1 w 3"/>
                <a:gd name="T21" fmla="*/ 0 h 6"/>
                <a:gd name="T22" fmla="*/ 1 w 3"/>
                <a:gd name="T23" fmla="*/ 0 h 6"/>
                <a:gd name="T24" fmla="*/ 2 w 3"/>
                <a:gd name="T25" fmla="*/ 1 h 6"/>
                <a:gd name="T26" fmla="*/ 2 w 3"/>
                <a:gd name="T27" fmla="*/ 1 h 6"/>
                <a:gd name="T28" fmla="*/ 1 w 3"/>
                <a:gd name="T29" fmla="*/ 0 h 6"/>
                <a:gd name="T30" fmla="*/ 0 w 3"/>
                <a:gd name="T31" fmla="*/ 1 h 6"/>
                <a:gd name="T32" fmla="*/ 0 w 3"/>
                <a:gd name="T33" fmla="*/ 1 h 6"/>
                <a:gd name="T34" fmla="*/ 1 w 3"/>
                <a:gd name="T35" fmla="*/ 2 h 6"/>
                <a:gd name="T36" fmla="*/ 2 w 3"/>
                <a:gd name="T37" fmla="*/ 3 h 6"/>
                <a:gd name="T38" fmla="*/ 1 w 3"/>
                <a:gd name="T39" fmla="*/ 3 h 6"/>
                <a:gd name="T40" fmla="*/ 2 w 3"/>
                <a:gd name="T41" fmla="*/ 4 h 6"/>
                <a:gd name="T42" fmla="*/ 2 w 3"/>
                <a:gd name="T43" fmla="*/ 5 h 6"/>
                <a:gd name="T44" fmla="*/ 3 w 3"/>
                <a:gd name="T45" fmla="*/ 5 h 6"/>
                <a:gd name="T46" fmla="*/ 2 w 3"/>
                <a:gd name="T4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2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3" y="3"/>
                  </a:cubicBezTo>
                  <a:cubicBezTo>
                    <a:pt x="2" y="2"/>
                    <a:pt x="3" y="1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3" y="6"/>
                    <a:pt x="2" y="4"/>
                    <a:pt x="3" y="5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8" name="Rectangle 2399"/>
            <p:cNvSpPr>
              <a:spLocks noChangeArrowheads="1"/>
            </p:cNvSpPr>
            <p:nvPr/>
          </p:nvSpPr>
          <p:spPr bwMode="auto">
            <a:xfrm>
              <a:off x="814" y="3109"/>
              <a:ext cx="2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9" name="Freeform 2400"/>
            <p:cNvSpPr>
              <a:spLocks/>
            </p:cNvSpPr>
            <p:nvPr/>
          </p:nvSpPr>
          <p:spPr bwMode="auto">
            <a:xfrm>
              <a:off x="812" y="31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0" name="Freeform 2401"/>
            <p:cNvSpPr>
              <a:spLocks/>
            </p:cNvSpPr>
            <p:nvPr/>
          </p:nvSpPr>
          <p:spPr bwMode="auto">
            <a:xfrm>
              <a:off x="819" y="3104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1" name="Freeform 2402"/>
            <p:cNvSpPr>
              <a:spLocks/>
            </p:cNvSpPr>
            <p:nvPr/>
          </p:nvSpPr>
          <p:spPr bwMode="auto">
            <a:xfrm>
              <a:off x="812" y="3097"/>
              <a:ext cx="7" cy="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1 w 3"/>
                <a:gd name="T7" fmla="*/ 1 h 2"/>
                <a:gd name="T8" fmla="*/ 2 w 3"/>
                <a:gd name="T9" fmla="*/ 1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2" name="Freeform 2403"/>
            <p:cNvSpPr>
              <a:spLocks/>
            </p:cNvSpPr>
            <p:nvPr/>
          </p:nvSpPr>
          <p:spPr bwMode="auto">
            <a:xfrm>
              <a:off x="812" y="3088"/>
              <a:ext cx="14" cy="12"/>
            </a:xfrm>
            <a:custGeom>
              <a:avLst/>
              <a:gdLst>
                <a:gd name="T0" fmla="*/ 4 w 6"/>
                <a:gd name="T1" fmla="*/ 4 h 5"/>
                <a:gd name="T2" fmla="*/ 4 w 6"/>
                <a:gd name="T3" fmla="*/ 4 h 5"/>
                <a:gd name="T4" fmla="*/ 5 w 6"/>
                <a:gd name="T5" fmla="*/ 4 h 5"/>
                <a:gd name="T6" fmla="*/ 5 w 6"/>
                <a:gd name="T7" fmla="*/ 4 h 5"/>
                <a:gd name="T8" fmla="*/ 5 w 6"/>
                <a:gd name="T9" fmla="*/ 4 h 5"/>
                <a:gd name="T10" fmla="*/ 4 w 6"/>
                <a:gd name="T11" fmla="*/ 3 h 5"/>
                <a:gd name="T12" fmla="*/ 3 w 6"/>
                <a:gd name="T13" fmla="*/ 3 h 5"/>
                <a:gd name="T14" fmla="*/ 5 w 6"/>
                <a:gd name="T15" fmla="*/ 2 h 5"/>
                <a:gd name="T16" fmla="*/ 2 w 6"/>
                <a:gd name="T17" fmla="*/ 3 h 5"/>
                <a:gd name="T18" fmla="*/ 3 w 6"/>
                <a:gd name="T19" fmla="*/ 2 h 5"/>
                <a:gd name="T20" fmla="*/ 3 w 6"/>
                <a:gd name="T21" fmla="*/ 2 h 5"/>
                <a:gd name="T22" fmla="*/ 3 w 6"/>
                <a:gd name="T23" fmla="*/ 2 h 5"/>
                <a:gd name="T24" fmla="*/ 4 w 6"/>
                <a:gd name="T25" fmla="*/ 1 h 5"/>
                <a:gd name="T26" fmla="*/ 4 w 6"/>
                <a:gd name="T27" fmla="*/ 1 h 5"/>
                <a:gd name="T28" fmla="*/ 4 w 6"/>
                <a:gd name="T29" fmla="*/ 1 h 5"/>
                <a:gd name="T30" fmla="*/ 2 w 6"/>
                <a:gd name="T31" fmla="*/ 3 h 5"/>
                <a:gd name="T32" fmla="*/ 3 w 6"/>
                <a:gd name="T33" fmla="*/ 4 h 5"/>
                <a:gd name="T34" fmla="*/ 3 w 6"/>
                <a:gd name="T35" fmla="*/ 4 h 5"/>
                <a:gd name="T36" fmla="*/ 4 w 6"/>
                <a:gd name="T37" fmla="*/ 3 h 5"/>
                <a:gd name="T38" fmla="*/ 4 w 6"/>
                <a:gd name="T39" fmla="*/ 4 h 5"/>
                <a:gd name="T40" fmla="*/ 4 w 6"/>
                <a:gd name="T41" fmla="*/ 1 h 5"/>
                <a:gd name="T42" fmla="*/ 4 w 6"/>
                <a:gd name="T43" fmla="*/ 2 h 5"/>
                <a:gd name="T44" fmla="*/ 4 w 6"/>
                <a:gd name="T45" fmla="*/ 3 h 5"/>
                <a:gd name="T46" fmla="*/ 4 w 6"/>
                <a:gd name="T47" fmla="*/ 2 h 5"/>
                <a:gd name="T48" fmla="*/ 5 w 6"/>
                <a:gd name="T49" fmla="*/ 4 h 5"/>
                <a:gd name="T50" fmla="*/ 5 w 6"/>
                <a:gd name="T51" fmla="*/ 2 h 5"/>
                <a:gd name="T52" fmla="*/ 5 w 6"/>
                <a:gd name="T53" fmla="*/ 2 h 5"/>
                <a:gd name="T54" fmla="*/ 4 w 6"/>
                <a:gd name="T55" fmla="*/ 0 h 5"/>
                <a:gd name="T56" fmla="*/ 3 w 6"/>
                <a:gd name="T57" fmla="*/ 0 h 5"/>
                <a:gd name="T58" fmla="*/ 3 w 6"/>
                <a:gd name="T59" fmla="*/ 2 h 5"/>
                <a:gd name="T60" fmla="*/ 3 w 6"/>
                <a:gd name="T61" fmla="*/ 0 h 5"/>
                <a:gd name="T62" fmla="*/ 3 w 6"/>
                <a:gd name="T63" fmla="*/ 2 h 5"/>
                <a:gd name="T64" fmla="*/ 3 w 6"/>
                <a:gd name="T65" fmla="*/ 0 h 5"/>
                <a:gd name="T66" fmla="*/ 3 w 6"/>
                <a:gd name="T67" fmla="*/ 2 h 5"/>
                <a:gd name="T68" fmla="*/ 2 w 6"/>
                <a:gd name="T69" fmla="*/ 0 h 5"/>
                <a:gd name="T70" fmla="*/ 2 w 6"/>
                <a:gd name="T71" fmla="*/ 4 h 5"/>
                <a:gd name="T72" fmla="*/ 3 w 6"/>
                <a:gd name="T73" fmla="*/ 4 h 5"/>
                <a:gd name="T74" fmla="*/ 3 w 6"/>
                <a:gd name="T75" fmla="*/ 5 h 5"/>
                <a:gd name="T76" fmla="*/ 4 w 6"/>
                <a:gd name="T77" fmla="*/ 5 h 5"/>
                <a:gd name="T78" fmla="*/ 1 w 6"/>
                <a:gd name="T79" fmla="*/ 4 h 5"/>
                <a:gd name="T80" fmla="*/ 2 w 6"/>
                <a:gd name="T81" fmla="*/ 5 h 5"/>
                <a:gd name="T82" fmla="*/ 2 w 6"/>
                <a:gd name="T83" fmla="*/ 5 h 5"/>
                <a:gd name="T84" fmla="*/ 2 w 6"/>
                <a:gd name="T85" fmla="*/ 5 h 5"/>
                <a:gd name="T86" fmla="*/ 4 w 6"/>
                <a:gd name="T87" fmla="*/ 5 h 5"/>
                <a:gd name="T88" fmla="*/ 6 w 6"/>
                <a:gd name="T89" fmla="*/ 5 h 5"/>
                <a:gd name="T90" fmla="*/ 4 w 6"/>
                <a:gd name="T9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4" y="4"/>
                    <a:pt x="3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4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4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5"/>
                    <a:pt x="3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3"/>
                    <a:pt x="4" y="1"/>
                  </a:cubicBezTo>
                  <a:cubicBezTo>
                    <a:pt x="4" y="4"/>
                    <a:pt x="4" y="1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4" y="4"/>
                    <a:pt x="5" y="2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3" y="2"/>
                    <a:pt x="3" y="0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3" y="2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5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2" y="5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3" y="4"/>
                    <a:pt x="6" y="5"/>
                    <a:pt x="6" y="5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3" name="Freeform 2404"/>
            <p:cNvSpPr>
              <a:spLocks/>
            </p:cNvSpPr>
            <p:nvPr/>
          </p:nvSpPr>
          <p:spPr bwMode="auto">
            <a:xfrm>
              <a:off x="814" y="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4" name="Freeform 2405"/>
            <p:cNvSpPr>
              <a:spLocks/>
            </p:cNvSpPr>
            <p:nvPr/>
          </p:nvSpPr>
          <p:spPr bwMode="auto">
            <a:xfrm>
              <a:off x="823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5" name="Rectangle 2406"/>
            <p:cNvSpPr>
              <a:spLocks noChangeArrowheads="1"/>
            </p:cNvSpPr>
            <p:nvPr/>
          </p:nvSpPr>
          <p:spPr bwMode="auto">
            <a:xfrm>
              <a:off x="816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6" name="Rectangle 2407"/>
            <p:cNvSpPr>
              <a:spLocks noChangeArrowheads="1"/>
            </p:cNvSpPr>
            <p:nvPr/>
          </p:nvSpPr>
          <p:spPr bwMode="auto">
            <a:xfrm>
              <a:off x="821" y="310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7" name="Freeform 2408"/>
            <p:cNvSpPr>
              <a:spLocks/>
            </p:cNvSpPr>
            <p:nvPr/>
          </p:nvSpPr>
          <p:spPr bwMode="auto">
            <a:xfrm>
              <a:off x="826" y="3095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8" name="Freeform 2409"/>
            <p:cNvSpPr>
              <a:spLocks/>
            </p:cNvSpPr>
            <p:nvPr/>
          </p:nvSpPr>
          <p:spPr bwMode="auto">
            <a:xfrm>
              <a:off x="835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9" name="Freeform 2410"/>
            <p:cNvSpPr>
              <a:spLocks/>
            </p:cNvSpPr>
            <p:nvPr/>
          </p:nvSpPr>
          <p:spPr bwMode="auto">
            <a:xfrm>
              <a:off x="823" y="3071"/>
              <a:ext cx="24" cy="26"/>
            </a:xfrm>
            <a:custGeom>
              <a:avLst/>
              <a:gdLst>
                <a:gd name="T0" fmla="*/ 7 w 10"/>
                <a:gd name="T1" fmla="*/ 1 h 11"/>
                <a:gd name="T2" fmla="*/ 6 w 10"/>
                <a:gd name="T3" fmla="*/ 0 h 11"/>
                <a:gd name="T4" fmla="*/ 5 w 10"/>
                <a:gd name="T5" fmla="*/ 0 h 11"/>
                <a:gd name="T6" fmla="*/ 5 w 10"/>
                <a:gd name="T7" fmla="*/ 1 h 11"/>
                <a:gd name="T8" fmla="*/ 5 w 10"/>
                <a:gd name="T9" fmla="*/ 2 h 11"/>
                <a:gd name="T10" fmla="*/ 4 w 10"/>
                <a:gd name="T11" fmla="*/ 3 h 11"/>
                <a:gd name="T12" fmla="*/ 5 w 10"/>
                <a:gd name="T13" fmla="*/ 4 h 11"/>
                <a:gd name="T14" fmla="*/ 5 w 10"/>
                <a:gd name="T15" fmla="*/ 4 h 11"/>
                <a:gd name="T16" fmla="*/ 4 w 10"/>
                <a:gd name="T17" fmla="*/ 4 h 11"/>
                <a:gd name="T18" fmla="*/ 6 w 10"/>
                <a:gd name="T19" fmla="*/ 6 h 11"/>
                <a:gd name="T20" fmla="*/ 5 w 10"/>
                <a:gd name="T21" fmla="*/ 6 h 11"/>
                <a:gd name="T22" fmla="*/ 4 w 10"/>
                <a:gd name="T23" fmla="*/ 6 h 11"/>
                <a:gd name="T24" fmla="*/ 4 w 10"/>
                <a:gd name="T25" fmla="*/ 7 h 11"/>
                <a:gd name="T26" fmla="*/ 3 w 10"/>
                <a:gd name="T27" fmla="*/ 7 h 11"/>
                <a:gd name="T28" fmla="*/ 3 w 10"/>
                <a:gd name="T29" fmla="*/ 7 h 11"/>
                <a:gd name="T30" fmla="*/ 3 w 10"/>
                <a:gd name="T31" fmla="*/ 8 h 11"/>
                <a:gd name="T32" fmla="*/ 2 w 10"/>
                <a:gd name="T33" fmla="*/ 7 h 11"/>
                <a:gd name="T34" fmla="*/ 2 w 10"/>
                <a:gd name="T35" fmla="*/ 8 h 11"/>
                <a:gd name="T36" fmla="*/ 0 w 10"/>
                <a:gd name="T37" fmla="*/ 8 h 11"/>
                <a:gd name="T38" fmla="*/ 1 w 10"/>
                <a:gd name="T39" fmla="*/ 8 h 11"/>
                <a:gd name="T40" fmla="*/ 1 w 10"/>
                <a:gd name="T41" fmla="*/ 8 h 11"/>
                <a:gd name="T42" fmla="*/ 2 w 10"/>
                <a:gd name="T43" fmla="*/ 10 h 11"/>
                <a:gd name="T44" fmla="*/ 2 w 10"/>
                <a:gd name="T45" fmla="*/ 10 h 11"/>
                <a:gd name="T46" fmla="*/ 3 w 10"/>
                <a:gd name="T47" fmla="*/ 10 h 11"/>
                <a:gd name="T48" fmla="*/ 4 w 10"/>
                <a:gd name="T49" fmla="*/ 10 h 11"/>
                <a:gd name="T50" fmla="*/ 4 w 10"/>
                <a:gd name="T51" fmla="*/ 10 h 11"/>
                <a:gd name="T52" fmla="*/ 5 w 10"/>
                <a:gd name="T53" fmla="*/ 9 h 11"/>
                <a:gd name="T54" fmla="*/ 5 w 10"/>
                <a:gd name="T55" fmla="*/ 9 h 11"/>
                <a:gd name="T56" fmla="*/ 5 w 10"/>
                <a:gd name="T57" fmla="*/ 9 h 11"/>
                <a:gd name="T58" fmla="*/ 5 w 10"/>
                <a:gd name="T59" fmla="*/ 8 h 11"/>
                <a:gd name="T60" fmla="*/ 5 w 10"/>
                <a:gd name="T61" fmla="*/ 7 h 11"/>
                <a:gd name="T62" fmla="*/ 6 w 10"/>
                <a:gd name="T63" fmla="*/ 8 h 11"/>
                <a:gd name="T64" fmla="*/ 7 w 10"/>
                <a:gd name="T65" fmla="*/ 7 h 11"/>
                <a:gd name="T66" fmla="*/ 6 w 10"/>
                <a:gd name="T67" fmla="*/ 6 h 11"/>
                <a:gd name="T68" fmla="*/ 6 w 10"/>
                <a:gd name="T69" fmla="*/ 5 h 11"/>
                <a:gd name="T70" fmla="*/ 7 w 10"/>
                <a:gd name="T71" fmla="*/ 4 h 11"/>
                <a:gd name="T72" fmla="*/ 7 w 10"/>
                <a:gd name="T73" fmla="*/ 4 h 11"/>
                <a:gd name="T74" fmla="*/ 7 w 10"/>
                <a:gd name="T75" fmla="*/ 3 h 11"/>
                <a:gd name="T76" fmla="*/ 6 w 10"/>
                <a:gd name="T77" fmla="*/ 3 h 11"/>
                <a:gd name="T78" fmla="*/ 8 w 10"/>
                <a:gd name="T7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5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7" y="2"/>
                    <a:pt x="7" y="2"/>
                  </a:cubicBezTo>
                  <a:cubicBezTo>
                    <a:pt x="3" y="0"/>
                    <a:pt x="8" y="3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7" y="4"/>
                    <a:pt x="3" y="2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6"/>
                    <a:pt x="7" y="7"/>
                    <a:pt x="5" y="6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4" y="9"/>
                    <a:pt x="3" y="7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7"/>
                    <a:pt x="2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8"/>
                    <a:pt x="5" y="9"/>
                    <a:pt x="4" y="8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5" y="7"/>
                    <a:pt x="5" y="8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8"/>
                    <a:pt x="6" y="7"/>
                    <a:pt x="6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6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7" y="3"/>
                    <a:pt x="10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6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6" y="1"/>
                    <a:pt x="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0" name="Freeform 2411"/>
            <p:cNvSpPr>
              <a:spLocks/>
            </p:cNvSpPr>
            <p:nvPr/>
          </p:nvSpPr>
          <p:spPr bwMode="auto">
            <a:xfrm>
              <a:off x="840" y="3083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1" name="Freeform 2412"/>
            <p:cNvSpPr>
              <a:spLocks/>
            </p:cNvSpPr>
            <p:nvPr/>
          </p:nvSpPr>
          <p:spPr bwMode="auto">
            <a:xfrm>
              <a:off x="840" y="308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2" name="Freeform 2413"/>
            <p:cNvSpPr>
              <a:spLocks/>
            </p:cNvSpPr>
            <p:nvPr/>
          </p:nvSpPr>
          <p:spPr bwMode="auto">
            <a:xfrm>
              <a:off x="842" y="307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3" name="Rectangle 2414"/>
            <p:cNvSpPr>
              <a:spLocks noChangeArrowheads="1"/>
            </p:cNvSpPr>
            <p:nvPr/>
          </p:nvSpPr>
          <p:spPr bwMode="auto">
            <a:xfrm>
              <a:off x="842" y="307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4" name="Freeform 2415"/>
            <p:cNvSpPr>
              <a:spLocks/>
            </p:cNvSpPr>
            <p:nvPr/>
          </p:nvSpPr>
          <p:spPr bwMode="auto">
            <a:xfrm>
              <a:off x="833" y="3057"/>
              <a:ext cx="12" cy="16"/>
            </a:xfrm>
            <a:custGeom>
              <a:avLst/>
              <a:gdLst>
                <a:gd name="T0" fmla="*/ 3 w 5"/>
                <a:gd name="T1" fmla="*/ 2 h 7"/>
                <a:gd name="T2" fmla="*/ 2 w 5"/>
                <a:gd name="T3" fmla="*/ 1 h 7"/>
                <a:gd name="T4" fmla="*/ 3 w 5"/>
                <a:gd name="T5" fmla="*/ 1 h 7"/>
                <a:gd name="T6" fmla="*/ 1 w 5"/>
                <a:gd name="T7" fmla="*/ 0 h 7"/>
                <a:gd name="T8" fmla="*/ 2 w 5"/>
                <a:gd name="T9" fmla="*/ 3 h 7"/>
                <a:gd name="T10" fmla="*/ 1 w 5"/>
                <a:gd name="T11" fmla="*/ 3 h 7"/>
                <a:gd name="T12" fmla="*/ 2 w 5"/>
                <a:gd name="T13" fmla="*/ 4 h 7"/>
                <a:gd name="T14" fmla="*/ 1 w 5"/>
                <a:gd name="T15" fmla="*/ 4 h 7"/>
                <a:gd name="T16" fmla="*/ 1 w 5"/>
                <a:gd name="T17" fmla="*/ 5 h 7"/>
                <a:gd name="T18" fmla="*/ 2 w 5"/>
                <a:gd name="T19" fmla="*/ 5 h 7"/>
                <a:gd name="T20" fmla="*/ 2 w 5"/>
                <a:gd name="T21" fmla="*/ 5 h 7"/>
                <a:gd name="T22" fmla="*/ 2 w 5"/>
                <a:gd name="T23" fmla="*/ 5 h 7"/>
                <a:gd name="T24" fmla="*/ 2 w 5"/>
                <a:gd name="T25" fmla="*/ 5 h 7"/>
                <a:gd name="T26" fmla="*/ 2 w 5"/>
                <a:gd name="T27" fmla="*/ 5 h 7"/>
                <a:gd name="T28" fmla="*/ 2 w 5"/>
                <a:gd name="T29" fmla="*/ 5 h 7"/>
                <a:gd name="T30" fmla="*/ 1 w 5"/>
                <a:gd name="T31" fmla="*/ 5 h 7"/>
                <a:gd name="T32" fmla="*/ 2 w 5"/>
                <a:gd name="T33" fmla="*/ 6 h 7"/>
                <a:gd name="T34" fmla="*/ 3 w 5"/>
                <a:gd name="T35" fmla="*/ 7 h 7"/>
                <a:gd name="T36" fmla="*/ 3 w 5"/>
                <a:gd name="T37" fmla="*/ 6 h 7"/>
                <a:gd name="T38" fmla="*/ 3 w 5"/>
                <a:gd name="T39" fmla="*/ 6 h 7"/>
                <a:gd name="T40" fmla="*/ 2 w 5"/>
                <a:gd name="T41" fmla="*/ 5 h 7"/>
                <a:gd name="T42" fmla="*/ 4 w 5"/>
                <a:gd name="T43" fmla="*/ 6 h 7"/>
                <a:gd name="T44" fmla="*/ 5 w 5"/>
                <a:gd name="T45" fmla="*/ 6 h 7"/>
                <a:gd name="T46" fmla="*/ 5 w 5"/>
                <a:gd name="T47" fmla="*/ 6 h 7"/>
                <a:gd name="T48" fmla="*/ 4 w 5"/>
                <a:gd name="T49" fmla="*/ 5 h 7"/>
                <a:gd name="T50" fmla="*/ 4 w 5"/>
                <a:gd name="T51" fmla="*/ 5 h 7"/>
                <a:gd name="T52" fmla="*/ 2 w 5"/>
                <a:gd name="T53" fmla="*/ 5 h 7"/>
                <a:gd name="T54" fmla="*/ 2 w 5"/>
                <a:gd name="T55" fmla="*/ 4 h 7"/>
                <a:gd name="T56" fmla="*/ 4 w 5"/>
                <a:gd name="T57" fmla="*/ 5 h 7"/>
                <a:gd name="T58" fmla="*/ 3 w 5"/>
                <a:gd name="T59" fmla="*/ 5 h 7"/>
                <a:gd name="T60" fmla="*/ 4 w 5"/>
                <a:gd name="T61" fmla="*/ 5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3 w 5"/>
                <a:gd name="T75" fmla="*/ 2 h 7"/>
                <a:gd name="T76" fmla="*/ 3 w 5"/>
                <a:gd name="T77" fmla="*/ 2 h 7"/>
                <a:gd name="T78" fmla="*/ 2 w 5"/>
                <a:gd name="T79" fmla="*/ 1 h 7"/>
                <a:gd name="T80" fmla="*/ 3 w 5"/>
                <a:gd name="T8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2" y="1"/>
                    <a:pt x="3" y="1"/>
                    <a:pt x="1" y="0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0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3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2" y="6"/>
                    <a:pt x="0" y="5"/>
                    <a:pt x="2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3" y="6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2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3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5" name="Freeform 2416"/>
            <p:cNvSpPr>
              <a:spLocks/>
            </p:cNvSpPr>
            <p:nvPr/>
          </p:nvSpPr>
          <p:spPr bwMode="auto">
            <a:xfrm>
              <a:off x="835" y="3057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6" name="Freeform 2417"/>
            <p:cNvSpPr>
              <a:spLocks/>
            </p:cNvSpPr>
            <p:nvPr/>
          </p:nvSpPr>
          <p:spPr bwMode="auto">
            <a:xfrm>
              <a:off x="833" y="3050"/>
              <a:ext cx="9" cy="7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1 w 4"/>
                <a:gd name="T5" fmla="*/ 2 h 3"/>
                <a:gd name="T6" fmla="*/ 2 w 4"/>
                <a:gd name="T7" fmla="*/ 3 h 3"/>
                <a:gd name="T8" fmla="*/ 1 w 4"/>
                <a:gd name="T9" fmla="*/ 3 h 3"/>
                <a:gd name="T10" fmla="*/ 3 w 4"/>
                <a:gd name="T11" fmla="*/ 3 h 3"/>
                <a:gd name="T12" fmla="*/ 2 w 4"/>
                <a:gd name="T13" fmla="*/ 3 h 3"/>
                <a:gd name="T14" fmla="*/ 3 w 4"/>
                <a:gd name="T15" fmla="*/ 3 h 3"/>
                <a:gd name="T16" fmla="*/ 3 w 4"/>
                <a:gd name="T17" fmla="*/ 3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3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0 h 3"/>
                <a:gd name="T36" fmla="*/ 3 w 4"/>
                <a:gd name="T37" fmla="*/ 1 h 3"/>
                <a:gd name="T38" fmla="*/ 3 w 4"/>
                <a:gd name="T39" fmla="*/ 0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7" name="Rectangle 2418"/>
            <p:cNvSpPr>
              <a:spLocks noChangeArrowheads="1"/>
            </p:cNvSpPr>
            <p:nvPr/>
          </p:nvSpPr>
          <p:spPr bwMode="auto">
            <a:xfrm>
              <a:off x="835" y="3052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8" name="Freeform 2419"/>
            <p:cNvSpPr>
              <a:spLocks/>
            </p:cNvSpPr>
            <p:nvPr/>
          </p:nvSpPr>
          <p:spPr bwMode="auto">
            <a:xfrm>
              <a:off x="467" y="2666"/>
              <a:ext cx="97" cy="98"/>
            </a:xfrm>
            <a:custGeom>
              <a:avLst/>
              <a:gdLst>
                <a:gd name="T0" fmla="*/ 30 w 41"/>
                <a:gd name="T1" fmla="*/ 3 h 41"/>
                <a:gd name="T2" fmla="*/ 2 w 41"/>
                <a:gd name="T3" fmla="*/ 20 h 41"/>
                <a:gd name="T4" fmla="*/ 30 w 41"/>
                <a:gd name="T5" fmla="*/ 34 h 41"/>
                <a:gd name="T6" fmla="*/ 29 w 41"/>
                <a:gd name="T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30" y="3"/>
                  </a:moveTo>
                  <a:cubicBezTo>
                    <a:pt x="18" y="0"/>
                    <a:pt x="0" y="4"/>
                    <a:pt x="2" y="20"/>
                  </a:cubicBezTo>
                  <a:cubicBezTo>
                    <a:pt x="4" y="33"/>
                    <a:pt x="20" y="41"/>
                    <a:pt x="30" y="34"/>
                  </a:cubicBezTo>
                  <a:cubicBezTo>
                    <a:pt x="41" y="27"/>
                    <a:pt x="41" y="9"/>
                    <a:pt x="29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9" name="Freeform 2420"/>
            <p:cNvSpPr>
              <a:spLocks/>
            </p:cNvSpPr>
            <p:nvPr/>
          </p:nvSpPr>
          <p:spPr bwMode="auto">
            <a:xfrm>
              <a:off x="479" y="2676"/>
              <a:ext cx="73" cy="55"/>
            </a:xfrm>
            <a:custGeom>
              <a:avLst/>
              <a:gdLst>
                <a:gd name="T0" fmla="*/ 20 w 31"/>
                <a:gd name="T1" fmla="*/ 7 h 23"/>
                <a:gd name="T2" fmla="*/ 11 w 31"/>
                <a:gd name="T3" fmla="*/ 20 h 23"/>
                <a:gd name="T4" fmla="*/ 21 w 31"/>
                <a:gd name="T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3">
                  <a:moveTo>
                    <a:pt x="20" y="7"/>
                  </a:moveTo>
                  <a:cubicBezTo>
                    <a:pt x="12" y="0"/>
                    <a:pt x="0" y="16"/>
                    <a:pt x="11" y="20"/>
                  </a:cubicBezTo>
                  <a:cubicBezTo>
                    <a:pt x="19" y="23"/>
                    <a:pt x="31" y="12"/>
                    <a:pt x="21" y="8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0" name="Freeform 2421"/>
            <p:cNvSpPr>
              <a:spLocks/>
            </p:cNvSpPr>
            <p:nvPr/>
          </p:nvSpPr>
          <p:spPr bwMode="auto">
            <a:xfrm>
              <a:off x="567" y="2852"/>
              <a:ext cx="187" cy="12"/>
            </a:xfrm>
            <a:custGeom>
              <a:avLst/>
              <a:gdLst>
                <a:gd name="T0" fmla="*/ 51 w 79"/>
                <a:gd name="T1" fmla="*/ 0 h 5"/>
                <a:gd name="T2" fmla="*/ 20 w 79"/>
                <a:gd name="T3" fmla="*/ 1 h 5"/>
                <a:gd name="T4" fmla="*/ 16 w 79"/>
                <a:gd name="T5" fmla="*/ 1 h 5"/>
                <a:gd name="T6" fmla="*/ 1 w 79"/>
                <a:gd name="T7" fmla="*/ 0 h 5"/>
                <a:gd name="T8" fmla="*/ 0 w 79"/>
                <a:gd name="T9" fmla="*/ 3 h 5"/>
                <a:gd name="T10" fmla="*/ 16 w 79"/>
                <a:gd name="T11" fmla="*/ 4 h 5"/>
                <a:gd name="T12" fmla="*/ 20 w 79"/>
                <a:gd name="T13" fmla="*/ 4 h 5"/>
                <a:gd name="T14" fmla="*/ 51 w 79"/>
                <a:gd name="T15" fmla="*/ 3 h 5"/>
                <a:gd name="T16" fmla="*/ 79 w 79"/>
                <a:gd name="T17" fmla="*/ 3 h 5"/>
                <a:gd name="T18" fmla="*/ 79 w 79"/>
                <a:gd name="T19" fmla="*/ 0 h 5"/>
                <a:gd name="T20" fmla="*/ 51 w 7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5">
                  <a:moveTo>
                    <a:pt x="51" y="0"/>
                  </a:moveTo>
                  <a:cubicBezTo>
                    <a:pt x="41" y="0"/>
                    <a:pt x="30" y="0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1" y="1"/>
                    <a:pt x="5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1" y="5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30" y="3"/>
                    <a:pt x="41" y="3"/>
                    <a:pt x="51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1" name="Freeform 2422"/>
            <p:cNvSpPr>
              <a:spLocks/>
            </p:cNvSpPr>
            <p:nvPr/>
          </p:nvSpPr>
          <p:spPr bwMode="auto">
            <a:xfrm>
              <a:off x="588" y="2828"/>
              <a:ext cx="10" cy="31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3 h 13"/>
                <a:gd name="T4" fmla="*/ 0 w 4"/>
                <a:gd name="T5" fmla="*/ 2 h 13"/>
                <a:gd name="T6" fmla="*/ 1 w 4"/>
                <a:gd name="T7" fmla="*/ 7 h 13"/>
                <a:gd name="T8" fmla="*/ 2 w 4"/>
                <a:gd name="T9" fmla="*/ 12 h 13"/>
                <a:gd name="T10" fmla="*/ 4 w 4"/>
                <a:gd name="T11" fmla="*/ 12 h 13"/>
                <a:gd name="T12" fmla="*/ 4 w 4"/>
                <a:gd name="T13" fmla="*/ 10 h 13"/>
                <a:gd name="T14" fmla="*/ 4 w 4"/>
                <a:gd name="T15" fmla="*/ 10 h 13"/>
                <a:gd name="T16" fmla="*/ 4 w 4"/>
                <a:gd name="T17" fmla="*/ 7 h 13"/>
                <a:gd name="T18" fmla="*/ 3 w 4"/>
                <a:gd name="T19" fmla="*/ 0 h 13"/>
                <a:gd name="T20" fmla="*/ 0 w 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2"/>
                    <a:pt x="2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4" y="12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2" name="Freeform 2423"/>
            <p:cNvSpPr>
              <a:spLocks/>
            </p:cNvSpPr>
            <p:nvPr/>
          </p:nvSpPr>
          <p:spPr bwMode="auto">
            <a:xfrm>
              <a:off x="621" y="2826"/>
              <a:ext cx="10" cy="31"/>
            </a:xfrm>
            <a:custGeom>
              <a:avLst/>
              <a:gdLst>
                <a:gd name="T0" fmla="*/ 2 w 4"/>
                <a:gd name="T1" fmla="*/ 0 h 13"/>
                <a:gd name="T2" fmla="*/ 0 w 4"/>
                <a:gd name="T3" fmla="*/ 2 h 13"/>
                <a:gd name="T4" fmla="*/ 0 w 4"/>
                <a:gd name="T5" fmla="*/ 4 h 13"/>
                <a:gd name="T6" fmla="*/ 1 w 4"/>
                <a:gd name="T7" fmla="*/ 12 h 13"/>
                <a:gd name="T8" fmla="*/ 3 w 4"/>
                <a:gd name="T9" fmla="*/ 13 h 13"/>
                <a:gd name="T10" fmla="*/ 4 w 4"/>
                <a:gd name="T11" fmla="*/ 10 h 13"/>
                <a:gd name="T12" fmla="*/ 4 w 4"/>
                <a:gd name="T13" fmla="*/ 5 h 13"/>
                <a:gd name="T14" fmla="*/ 4 w 4"/>
                <a:gd name="T15" fmla="*/ 2 h 13"/>
                <a:gd name="T16" fmla="*/ 2 w 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4" y="11"/>
                    <a:pt x="4" y="10"/>
                  </a:cubicBezTo>
                  <a:cubicBezTo>
                    <a:pt x="4" y="9"/>
                    <a:pt x="4" y="6"/>
                    <a:pt x="4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3" name="Freeform 2424"/>
            <p:cNvSpPr>
              <a:spLocks/>
            </p:cNvSpPr>
            <p:nvPr/>
          </p:nvSpPr>
          <p:spPr bwMode="auto">
            <a:xfrm>
              <a:off x="655" y="2828"/>
              <a:ext cx="12" cy="26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9 h 11"/>
                <a:gd name="T4" fmla="*/ 3 w 5"/>
                <a:gd name="T5" fmla="*/ 10 h 11"/>
                <a:gd name="T6" fmla="*/ 4 w 5"/>
                <a:gd name="T7" fmla="*/ 8 h 11"/>
                <a:gd name="T8" fmla="*/ 4 w 5"/>
                <a:gd name="T9" fmla="*/ 2 h 11"/>
                <a:gd name="T10" fmla="*/ 3 w 5"/>
                <a:gd name="T11" fmla="*/ 0 h 11"/>
                <a:gd name="T12" fmla="*/ 1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0" y="3"/>
                    <a:pt x="0" y="6"/>
                    <a:pt x="1" y="9"/>
                  </a:cubicBezTo>
                  <a:cubicBezTo>
                    <a:pt x="2" y="10"/>
                    <a:pt x="2" y="11"/>
                    <a:pt x="3" y="10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6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4" name="Freeform 2425"/>
            <p:cNvSpPr>
              <a:spLocks/>
            </p:cNvSpPr>
            <p:nvPr/>
          </p:nvSpPr>
          <p:spPr bwMode="auto">
            <a:xfrm>
              <a:off x="690" y="2831"/>
              <a:ext cx="10" cy="26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0 h 11"/>
                <a:gd name="T4" fmla="*/ 3 w 4"/>
                <a:gd name="T5" fmla="*/ 11 h 11"/>
                <a:gd name="T6" fmla="*/ 4 w 4"/>
                <a:gd name="T7" fmla="*/ 9 h 11"/>
                <a:gd name="T8" fmla="*/ 4 w 4"/>
                <a:gd name="T9" fmla="*/ 2 h 11"/>
                <a:gd name="T10" fmla="*/ 3 w 4"/>
                <a:gd name="T11" fmla="*/ 0 h 11"/>
                <a:gd name="T12" fmla="*/ 1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8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5" name="Freeform 2426"/>
            <p:cNvSpPr>
              <a:spLocks/>
            </p:cNvSpPr>
            <p:nvPr/>
          </p:nvSpPr>
          <p:spPr bwMode="auto">
            <a:xfrm>
              <a:off x="719" y="2826"/>
              <a:ext cx="12" cy="31"/>
            </a:xfrm>
            <a:custGeom>
              <a:avLst/>
              <a:gdLst>
                <a:gd name="T0" fmla="*/ 1 w 5"/>
                <a:gd name="T1" fmla="*/ 2 h 13"/>
                <a:gd name="T2" fmla="*/ 1 w 5"/>
                <a:gd name="T3" fmla="*/ 11 h 13"/>
                <a:gd name="T4" fmla="*/ 3 w 5"/>
                <a:gd name="T5" fmla="*/ 13 h 13"/>
                <a:gd name="T6" fmla="*/ 4 w 5"/>
                <a:gd name="T7" fmla="*/ 11 h 13"/>
                <a:gd name="T8" fmla="*/ 4 w 5"/>
                <a:gd name="T9" fmla="*/ 3 h 13"/>
                <a:gd name="T10" fmla="*/ 3 w 5"/>
                <a:gd name="T11" fmla="*/ 1 h 13"/>
                <a:gd name="T12" fmla="*/ 1 w 5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2"/>
                  </a:moveTo>
                  <a:cubicBezTo>
                    <a:pt x="0" y="5"/>
                    <a:pt x="1" y="11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7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7" y="710126"/>
            <a:ext cx="10470243" cy="165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726" y="2006890"/>
            <a:ext cx="1067587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766" y="2006890"/>
            <a:ext cx="11117834" cy="3794939"/>
          </a:xfrm>
          <a:prstGeom prst="cloudCallout">
            <a:avLst>
              <a:gd name="adj1" fmla="val -45844"/>
              <a:gd name="adj2" fmla="val 328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687081" y="3665316"/>
            <a:ext cx="4101613" cy="366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100000" l="9869" r="89985">
                        <a14:backgroundMark x1="67779" y1="57598" x2="51089" y2="70333"/>
                        <a14:backgroundMark x1="57765" y1="66860" x2="48041" y2="72648"/>
                        <a14:backgroundMark x1="61974" y1="76122" x2="49202" y2="71491"/>
                        <a14:backgroundMark x1="51814" y1="62952" x2="44848" y2="78437"/>
                        <a14:backgroundMark x1="23657" y1="47178" x2="24819" y2="64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3643" y="2037370"/>
            <a:ext cx="4530317" cy="4543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865" y="2734940"/>
            <a:ext cx="670560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9268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516303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856860"/>
            <a:ext cx="697992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0" b="96154" l="191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60" y="2641436"/>
            <a:ext cx="4480560" cy="40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60" y="3162197"/>
            <a:ext cx="6736080" cy="1634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“Sao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6667" l="1887" r="10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354" y="3667234"/>
            <a:ext cx="2083612" cy="1769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0" b="100000" l="4444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04960" y="2065733"/>
            <a:ext cx="2133660" cy="21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72" y="3272110"/>
            <a:ext cx="2891848" cy="358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35" y="933999"/>
            <a:ext cx="9254530" cy="132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3385" y="2613320"/>
            <a:ext cx="6736080" cy="2451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1236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59760" y="1848376"/>
            <a:ext cx="456245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" y="1848377"/>
            <a:ext cx="4318615" cy="47255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4359924" y="3634836"/>
            <a:ext cx="3779161" cy="337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922" y="345498"/>
            <a:ext cx="925453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43" y="624759"/>
            <a:ext cx="8230313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556" y="2773680"/>
            <a:ext cx="10492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5556" y="4509710"/>
            <a:ext cx="10492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75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89605" y="3232365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022" y="968862"/>
            <a:ext cx="6922865" cy="566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358687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38022" y="2315710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66155" y="2946203"/>
            <a:ext cx="1785064" cy="19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502920" y="348996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4" y="726503"/>
            <a:ext cx="7336896" cy="552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949000" y="297129"/>
            <a:ext cx="1478280" cy="1591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9527197" y="2836156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25" y="317572"/>
            <a:ext cx="3693746" cy="289560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2260" y="317572"/>
            <a:ext cx="3573648" cy="2929831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908" y="167087"/>
            <a:ext cx="4202565" cy="3046085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01856" y="3213172"/>
            <a:ext cx="4479351" cy="364482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1207" y="3213172"/>
            <a:ext cx="7473633" cy="36388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75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04800" y="342900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83" y="830445"/>
            <a:ext cx="8419077" cy="519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10153238" y="5231953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1685043" y="1837796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10175411" y="2577077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Picture 2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8" y="2048037"/>
            <a:ext cx="11583404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33629"/>
              </p:ext>
            </p:extLst>
          </p:nvPr>
        </p:nvGraphicFramePr>
        <p:xfrm>
          <a:off x="0" y="49274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522801259"/>
                    </a:ext>
                  </a:extLst>
                </a:gridCol>
                <a:gridCol w="4785360">
                  <a:extLst>
                    <a:ext uri="{9D8B030D-6E8A-4147-A177-3AD203B41FA5}">
                      <a16:colId xmlns:a16="http://schemas.microsoft.com/office/drawing/2014/main" val="2391290945"/>
                    </a:ext>
                  </a:extLst>
                </a:gridCol>
                <a:gridCol w="4328160">
                  <a:extLst>
                    <a:ext uri="{9D8B030D-6E8A-4147-A177-3AD203B41FA5}">
                      <a16:colId xmlns:a16="http://schemas.microsoft.com/office/drawing/2014/main" val="2108903672"/>
                    </a:ext>
                  </a:extLst>
                </a:gridCol>
              </a:tblGrid>
              <a:tr h="920099">
                <a:tc gridSpan="3"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HỌC TẬP</a:t>
                      </a:r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324826"/>
                  </a:ext>
                </a:extLst>
              </a:tr>
              <a:tr h="1065378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VẬT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48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LÀM 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r>
                        <a:rPr lang="en-US" sz="48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NÓI</a:t>
                      </a:r>
                      <a:endParaRPr lang="en-US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417913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415220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505988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50506"/>
                  </a:ext>
                </a:extLst>
              </a:tr>
              <a:tr h="1218131">
                <a:tc>
                  <a:txBody>
                    <a:bodyPr/>
                    <a:lstStyle/>
                    <a:p>
                      <a:pPr algn="ctr"/>
                      <a:endParaRPr lang="en-US" sz="480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221635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156055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7026" y="2175266"/>
            <a:ext cx="521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0020" y="1945691"/>
            <a:ext cx="4472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bàn xinh xắn ơi, thức uống ở đây thật ngon!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49" y="3387429"/>
            <a:ext cx="30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0381" y="314737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4551" y="3478275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nhà xinh đẹp ơi, ngủ ở đây thật mát!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" y="4625235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0381" y="4346970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0980" y="4673919"/>
            <a:ext cx="441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chiếc mũ này lại có chân nhỉ?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059" y="5722943"/>
            <a:ext cx="292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6579" y="5593541"/>
            <a:ext cx="486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0020" y="5788367"/>
            <a:ext cx="441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 nhỏ ơi, xin cậu đừng đi đâu, cứ ở nguyên đấy nhé!</a:t>
            </a:r>
            <a:endParaRPr lang="en-US" sz="2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2"/>
          <p:cNvSpPr/>
          <p:nvPr/>
        </p:nvSpPr>
        <p:spPr>
          <a:xfrm>
            <a:off x="1950720" y="3931920"/>
            <a:ext cx="9890249" cy="2926080"/>
          </a:xfrm>
          <a:prstGeom prst="rect">
            <a:avLst/>
          </a:prstGeom>
          <a:solidFill>
            <a:srgbClr val="FFC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pPr lvl="0" algn="ctr"/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809" y="1572310"/>
            <a:ext cx="3895682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7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6710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8953142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PHIẾU HỌC TẬP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7902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Giun</a:t>
                      </a:r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 </a:t>
                      </a:r>
                      <a:r>
                        <a:rPr lang="en-US" sz="3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vì</a:t>
                      </a:r>
                      <a:r>
                        <a:rPr lang="en-US" sz="3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………………………………………………….</a:t>
                      </a:r>
                      <a:endParaRPr 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23738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Kiến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37288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bướm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26400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Ếch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cốm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736182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nấm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có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nhiều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nhau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CB6C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………………………………………………….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07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049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roup 602"/>
          <p:cNvGrpSpPr/>
          <p:nvPr/>
        </p:nvGrpSpPr>
        <p:grpSpPr>
          <a:xfrm>
            <a:off x="0" y="1919812"/>
            <a:ext cx="11840969" cy="4938188"/>
            <a:chOff x="0" y="1919812"/>
            <a:chExt cx="11840969" cy="4938188"/>
          </a:xfrm>
        </p:grpSpPr>
        <p:sp>
          <p:nvSpPr>
            <p:cNvPr id="602" name="矩形 2"/>
            <p:cNvSpPr/>
            <p:nvPr/>
          </p:nvSpPr>
          <p:spPr>
            <a:xfrm>
              <a:off x="1950720" y="3931920"/>
              <a:ext cx="9890249" cy="2926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0" rIns="91440" rtlCol="0" anchor="ctr"/>
            <a:lstStyle/>
            <a:p>
              <a:pPr lvl="0" algn="ctr"/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??</a:t>
              </a:r>
            </a:p>
          </p:txBody>
        </p:sp>
        <p:pic>
          <p:nvPicPr>
            <p:cNvPr id="601" name="Picture 6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9812"/>
              <a:ext cx="3706689" cy="4938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78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65519" y="1607133"/>
            <a:ext cx="8847602" cy="5000777"/>
            <a:chOff x="-3118" y="-343"/>
            <a:chExt cx="13043" cy="8100"/>
          </a:xfrm>
        </p:grpSpPr>
        <p:graphicFrame>
          <p:nvGraphicFramePr>
            <p:cNvPr id="3" name="Object 2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3028950" imgH="2178050" progId="Paint.Picture">
                    <p:embed/>
                  </p:oleObj>
                </mc:Choice>
                <mc:Fallback>
                  <p:oleObj r:id="rId2" imgW="3028950" imgH="2178050" progId="Paint.Picture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3" descr="Welcome to Math Class Google Classroom Header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9424"/>
            <a:stretch>
              <a:fillRect/>
            </a:stretch>
          </p:blipFill>
          <p:spPr>
            <a:xfrm>
              <a:off x="-3118" y="-343"/>
              <a:ext cx="13043" cy="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1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3141818" y="683201"/>
            <a:ext cx="75383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2-3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6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华康海报体W12(P)" panose="040B0C00000000000000" pitchFamily="82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1686116"/>
            <a:ext cx="4004391" cy="51718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570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67640" y="345948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99" y="645246"/>
            <a:ext cx="7870361" cy="62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10"/>
          <a:stretch/>
        </p:blipFill>
        <p:spPr>
          <a:xfrm>
            <a:off x="1142778" y="2693582"/>
            <a:ext cx="10044832" cy="3707217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643" y="1247032"/>
            <a:ext cx="9327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61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335280" y="345948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483" y="86809"/>
            <a:ext cx="7690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5904" y="2592570"/>
            <a:ext cx="12026096" cy="3824225"/>
            <a:chOff x="1573515" y="1215341"/>
            <a:chExt cx="8810905" cy="3265990"/>
          </a:xfrm>
        </p:grpSpPr>
        <p:sp>
          <p:nvSpPr>
            <p:cNvPr id="13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58080"/>
              </p:ext>
            </p:extLst>
          </p:nvPr>
        </p:nvGraphicFramePr>
        <p:xfrm>
          <a:off x="582591" y="2831328"/>
          <a:ext cx="11239018" cy="3104945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ĐỌC</a:t>
                      </a:r>
                      <a:r>
                        <a:rPr lang="en-US" sz="36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SÁCH</a:t>
                      </a:r>
                      <a:endParaRPr lang="en-US" sz="36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mới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(…)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800" b="1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2800" b="1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3858226" y="5455428"/>
            <a:ext cx="2683721" cy="432712"/>
            <a:chOff x="4074288" y="4490308"/>
            <a:chExt cx="2683721" cy="432712"/>
          </a:xfrm>
        </p:grpSpPr>
        <p:sp>
          <p:nvSpPr>
            <p:cNvPr id="17" name="5-Point Star 16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53080" y="100806"/>
            <a:ext cx="11722735" cy="2539849"/>
            <a:chOff x="672368" y="176956"/>
            <a:chExt cx="11722735" cy="2539849"/>
          </a:xfrm>
        </p:grpSpPr>
        <p:sp>
          <p:nvSpPr>
            <p:cNvPr id="22" name="圆角矩形标注 3582"/>
            <p:cNvSpPr/>
            <p:nvPr/>
          </p:nvSpPr>
          <p:spPr>
            <a:xfrm>
              <a:off x="2943128" y="176956"/>
              <a:ext cx="9451975" cy="2135477"/>
            </a:xfrm>
            <a:prstGeom prst="wedgeRoundRectCallout">
              <a:avLst>
                <a:gd name="adj1" fmla="val -60245"/>
                <a:gd name="adj2" fmla="val 1766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8B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,…)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zh-CN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672368" y="687002"/>
              <a:ext cx="2270760" cy="202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11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sp>
        <p:nvSpPr>
          <p:cNvPr id="7" name="圆角矩形标注 3582"/>
          <p:cNvSpPr/>
          <p:nvPr/>
        </p:nvSpPr>
        <p:spPr>
          <a:xfrm>
            <a:off x="1397269" y="598170"/>
            <a:ext cx="10032186" cy="2135477"/>
          </a:xfrm>
          <a:prstGeom prst="wedgeRoundRectCallout">
            <a:avLst>
              <a:gd name="adj1" fmla="val -12358"/>
              <a:gd name="adj2" fmla="val 120427"/>
              <a:gd name="adj3" fmla="val 16667"/>
            </a:avLst>
          </a:prstGeom>
          <a:solidFill>
            <a:schemeClr val="bg1"/>
          </a:solidFill>
          <a:ln>
            <a:solidFill>
              <a:srgbClr val="48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4800" b="1" dirty="0">
              <a:solidFill>
                <a:srgbClr val="0070C0"/>
              </a:solidFill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18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393420" y="3368040"/>
            <a:ext cx="4358640" cy="3896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6109241" y="4672742"/>
            <a:ext cx="1883782" cy="2027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4334099" y="4685814"/>
            <a:ext cx="1711831" cy="184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624770" y="4913579"/>
            <a:ext cx="1753121" cy="1887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360" y="4329398"/>
            <a:ext cx="2377646" cy="26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8489" y="4606372"/>
            <a:ext cx="2213040" cy="2432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4" b="37659" l="72015" r="96129">
                        <a14:foregroundMark x1="87640" y1="10127" x2="87640" y2="10127"/>
                        <a14:foregroundMark x1="89319" y1="13402" x2="89319" y2="13402"/>
                        <a14:foregroundMark x1="86054" y1="8975" x2="87407" y2="10006"/>
                        <a14:foregroundMark x1="84282" y1="9945" x2="83302" y2="11825"/>
                        <a14:foregroundMark x1="83442" y1="9763" x2="81670" y2="12189"/>
                        <a14:foregroundMark x1="89599" y1="12129" x2="89459" y2="14190"/>
                        <a14:foregroundMark x1="77411" y1="22255" x2="76904" y2="24890"/>
                        <a14:foregroundMark x1="78934" y1="24158" x2="77919" y2="247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6" t="2899" r="3596" b="60819"/>
          <a:stretch/>
        </p:blipFill>
        <p:spPr>
          <a:xfrm rot="21322717">
            <a:off x="7894757" y="5682699"/>
            <a:ext cx="919468" cy="10293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4338" y="1150304"/>
            <a:ext cx="7985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690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" y="2251654"/>
            <a:ext cx="12327039" cy="4845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73" b="96483" l="71035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98" t="65369"/>
          <a:stretch/>
        </p:blipFill>
        <p:spPr>
          <a:xfrm>
            <a:off x="-174161" y="3474720"/>
            <a:ext cx="4358640" cy="389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659" y="834742"/>
            <a:ext cx="8800001" cy="5227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36931" l="48088" r="70103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76" t="2480" r="27409" b="63076"/>
          <a:stretch/>
        </p:blipFill>
        <p:spPr>
          <a:xfrm flipH="1">
            <a:off x="9875520" y="5266796"/>
            <a:ext cx="1478280" cy="15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68" b="63918" l="27519" r="49534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181" r="47964" b="34375"/>
          <a:stretch/>
        </p:blipFill>
        <p:spPr>
          <a:xfrm flipH="1">
            <a:off x="2980519" y="5402997"/>
            <a:ext cx="1478280" cy="1591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43" b="67192" l="73741" r="95756">
                        <a14:foregroundMark x1="62174" y1="26683" x2="60681" y2="29594"/>
                        <a14:foregroundMark x1="58116" y1="24985" x2="57369" y2="28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34480" r="3302" b="31076"/>
          <a:stretch/>
        </p:blipFill>
        <p:spPr>
          <a:xfrm rot="1746030" flipH="1">
            <a:off x="8413837" y="5337518"/>
            <a:ext cx="1214808" cy="13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01" y="2099254"/>
            <a:ext cx="12327039" cy="4845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75" y="643668"/>
            <a:ext cx="7724301" cy="1859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45" y="2099254"/>
            <a:ext cx="7376799" cy="370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345" y="6027977"/>
            <a:ext cx="3438468" cy="1046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3" y="112520"/>
            <a:ext cx="2847079" cy="270076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16616" y="2692159"/>
            <a:ext cx="12153113" cy="4727125"/>
            <a:chOff x="-316616" y="2692159"/>
            <a:chExt cx="12153113" cy="4727125"/>
          </a:xfrm>
        </p:grpSpPr>
        <p:grpSp>
          <p:nvGrpSpPr>
            <p:cNvPr id="7" name="Group 6"/>
            <p:cNvGrpSpPr/>
            <p:nvPr/>
          </p:nvGrpSpPr>
          <p:grpSpPr>
            <a:xfrm>
              <a:off x="9833095" y="4416212"/>
              <a:ext cx="2003402" cy="2362236"/>
              <a:chOff x="9833095" y="4416212"/>
              <a:chExt cx="2003402" cy="23622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263" b="66768" l="49440" r="73601">
                            <a14:foregroundMark x1="62360" y1="38811" x2="62453" y2="42147"/>
                            <a14:foregroundMark x1="66698" y1="38811" x2="65718" y2="41419"/>
                            <a14:foregroundMark x1="68377" y1="54579" x2="70569" y2="53608"/>
                            <a14:foregroundMark x1="71129" y1="53426" x2="71875" y2="52213"/>
                            <a14:foregroundMark x1="72341" y1="52213" x2="72201" y2="50819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5" t="32430" r="24307" b="31288"/>
              <a:stretch/>
            </p:blipFill>
            <p:spPr>
              <a:xfrm rot="325430">
                <a:off x="9833095" y="4416212"/>
                <a:ext cx="2003402" cy="2242922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94" b="37659" l="72015" r="96129">
                            <a14:foregroundMark x1="87640" y1="10127" x2="87640" y2="10127"/>
                            <a14:foregroundMark x1="89319" y1="13402" x2="89319" y2="13402"/>
                            <a14:foregroundMark x1="86054" y1="8975" x2="87407" y2="10006"/>
                            <a14:foregroundMark x1="84282" y1="9945" x2="83302" y2="11825"/>
                            <a14:foregroundMark x1="83442" y1="9763" x2="81670" y2="12189"/>
                            <a14:foregroundMark x1="89599" y1="12129" x2="89459" y2="14190"/>
                            <a14:foregroundMark x1="77411" y1="22255" x2="76904" y2="24890"/>
                            <a14:foregroundMark x1="78934" y1="24158" x2="77919" y2="2474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46" t="2899" r="3596" b="60819"/>
              <a:stretch/>
            </p:blipFill>
            <p:spPr>
              <a:xfrm rot="21322717">
                <a:off x="10889145" y="5749051"/>
                <a:ext cx="919468" cy="1029397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5373" b="96483" l="71035" r="970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8" t="65369"/>
            <a:stretch/>
          </p:blipFill>
          <p:spPr>
            <a:xfrm>
              <a:off x="-316616" y="2692159"/>
              <a:ext cx="5288280" cy="4727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78" b="36143" l="2799" r="2695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42" b="63718"/>
            <a:stretch/>
          </p:blipFill>
          <p:spPr>
            <a:xfrm rot="21322717">
              <a:off x="2479724" y="4410419"/>
              <a:ext cx="2180405" cy="2441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9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500" y="0"/>
            <a:ext cx="5890260" cy="461749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792" y="4457194"/>
            <a:ext cx="10766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nghển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89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072" y="2087752"/>
            <a:ext cx="495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7072" y="1262452"/>
            <a:ext cx="5955157" cy="48822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435" y="201831"/>
            <a:ext cx="5985645" cy="433848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4376" y="4433640"/>
            <a:ext cx="101708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nghía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18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43" b="-3"/>
          <a:stretch/>
        </p:blipFill>
        <p:spPr>
          <a:xfrm>
            <a:off x="167640" y="1124029"/>
            <a:ext cx="6156960" cy="479572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7880" y="1782951"/>
            <a:ext cx="5501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ếch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7206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618</Words>
  <Application>Microsoft Office PowerPoint</Application>
  <PresentationFormat>Widescreen</PresentationFormat>
  <Paragraphs>57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Office 主题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DELL</cp:lastModifiedBy>
  <cp:revision>31</cp:revision>
  <dcterms:created xsi:type="dcterms:W3CDTF">2023-01-09T09:05:56Z</dcterms:created>
  <dcterms:modified xsi:type="dcterms:W3CDTF">2025-02-05T03:52:35Z</dcterms:modified>
</cp:coreProperties>
</file>