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0"/>
  </p:notesMasterIdLst>
  <p:sldIdLst>
    <p:sldId id="308" r:id="rId3"/>
    <p:sldId id="371" r:id="rId4"/>
    <p:sldId id="368" r:id="rId5"/>
    <p:sldId id="369" r:id="rId6"/>
    <p:sldId id="356" r:id="rId7"/>
    <p:sldId id="372" r:id="rId8"/>
    <p:sldId id="327" r:id="rId9"/>
    <p:sldId id="326" r:id="rId10"/>
    <p:sldId id="370" r:id="rId11"/>
    <p:sldId id="373" r:id="rId12"/>
    <p:sldId id="374" r:id="rId13"/>
    <p:sldId id="354" r:id="rId14"/>
    <p:sldId id="375" r:id="rId15"/>
    <p:sldId id="352" r:id="rId16"/>
    <p:sldId id="376" r:id="rId17"/>
    <p:sldId id="377" r:id="rId18"/>
    <p:sldId id="34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3 IcielNovecento sans E" panose="00000900000000000000" pitchFamily="2" charset="0"/>
      <p:bold r:id="rId23"/>
    </p:embeddedFont>
    <p:embeddedFont>
      <p:font typeface="#9Slide05 Pattaya" panose="00000500000000000000" pitchFamily="2" charset="-34"/>
      <p:regular r:id="rId24"/>
    </p:embeddedFont>
    <p:embeddedFont>
      <p:font typeface="#9Slide07 Altus" pitchFamily="2" charset="0"/>
      <p:regular r:id="rId25"/>
    </p:embeddedFont>
    <p:embeddedFont>
      <p:font typeface="#9Slide07 HoneyCream" pitchFamily="2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BBA2"/>
    <a:srgbClr val="B76C39"/>
    <a:srgbClr val="40C4AF"/>
    <a:srgbClr val="F8E4C8"/>
    <a:srgbClr val="E75B7C"/>
    <a:srgbClr val="FEB8B7"/>
    <a:srgbClr val="FCB237"/>
    <a:srgbClr val="F7E3C7"/>
    <a:srgbClr val="548235"/>
    <a:srgbClr val="00A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7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7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9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1BCD913-95AF-4C52-1640-57B6FDFBF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4E67C5C6-02DE-30CD-710F-B65C575822A7}"/>
              </a:ext>
            </a:extLst>
          </p:cNvPr>
          <p:cNvGrpSpPr/>
          <p:nvPr userDrawn="1"/>
        </p:nvGrpSpPr>
        <p:grpSpPr>
          <a:xfrm>
            <a:off x="1395272" y="407735"/>
            <a:ext cx="9401456" cy="5257800"/>
            <a:chOff x="1082129" y="381000"/>
            <a:chExt cx="9401456" cy="52578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32C3292-FBE7-E4B8-974B-855B0389AC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51D6070-FF61-F289-5D1F-021CE6F7E4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7B7EC37-32B7-498F-5FD4-BF64D09E9D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DBA5A44A-11D3-C868-BE71-855FE98BC8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51354D0-DBB4-774C-627D-6EFE19DD2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4E202DB4-5343-7076-E4F7-939AD3B068EB}"/>
              </a:ext>
            </a:extLst>
          </p:cNvPr>
          <p:cNvSpPr/>
          <p:nvPr userDrawn="1"/>
        </p:nvSpPr>
        <p:spPr>
          <a:xfrm>
            <a:off x="885371" y="850238"/>
            <a:ext cx="10421258" cy="5191422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930DF3-E5FA-4FB1-D026-59EC6D640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4395537"/>
            <a:ext cx="9481142" cy="24624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DFCAA2-10A9-4DF7-B48D-5A5B829DD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9"/>
          <a:stretch/>
        </p:blipFill>
        <p:spPr>
          <a:xfrm>
            <a:off x="8864008" y="4395537"/>
            <a:ext cx="3327992" cy="24624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E6D829-49EE-F0F5-199F-8D540C939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b="31598"/>
          <a:stretch/>
        </p:blipFill>
        <p:spPr>
          <a:xfrm flipH="1">
            <a:off x="7629958" y="3542316"/>
            <a:ext cx="4731962" cy="33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DF21C49-2A47-B0DA-F3AA-9C4CEA03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5940C9F-1BAF-1906-8015-E4B9C6BBEA3E}"/>
              </a:ext>
            </a:extLst>
          </p:cNvPr>
          <p:cNvGrpSpPr/>
          <p:nvPr userDrawn="1"/>
        </p:nvGrpSpPr>
        <p:grpSpPr>
          <a:xfrm>
            <a:off x="914400" y="138806"/>
            <a:ext cx="10363200" cy="5795658"/>
            <a:chOff x="1082129" y="381000"/>
            <a:chExt cx="9401456" cy="52578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278738C-06FF-4F53-A30B-7ACCE13441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CDBB329-20A2-1E81-8B96-C6536434A2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739EF36-D845-99BF-4B0D-2D23B886AE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49D711-8398-AEE1-AF6B-860D8614C0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1FC83-0AAB-1453-0566-417C71BF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2E2E95-DED3-0986-6020-D4C986770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C3ECD-D0B0-9BE1-FD8D-BE76DA56B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1E164A-B532-C668-1ECA-E4E0EC3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5480C5-75A5-1396-9F15-1089E95B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673D4F-A129-28A3-C789-7F6FA8CF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7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B28D5-4588-A369-9D54-F669F079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539F8C-6C60-01C7-84BD-B2A527B16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6D840F-1722-AA31-E523-1901F3151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E607D71-A8D8-148C-84BA-F58FE789E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11D1856-9B4F-7E93-AA35-5121BDD17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C26F7CA-AAC0-16D8-067E-3197390A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7BC6D1-E277-3D0C-FF68-DA484604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35BC0C-2517-BCA4-0E00-D810A2E4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2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195DD-BA10-351E-F67A-902DA187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E3493CF-B070-7962-F366-2FC2EECE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E95781-180D-98E5-4731-8E5A4FA6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D00F5F-8154-210F-8BC2-21C567B2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0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215C9C4-3ED5-93D3-E2C7-45B6B1E4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ED9F49-7B9F-0EB5-6524-1918AD7A3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4A6384A-30DC-5F37-7445-C0E11BED2410}"/>
              </a:ext>
            </a:extLst>
          </p:cNvPr>
          <p:cNvSpPr/>
          <p:nvPr userDrawn="1"/>
        </p:nvSpPr>
        <p:spPr>
          <a:xfrm>
            <a:off x="595086" y="529771"/>
            <a:ext cx="11001828" cy="5908556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18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5FF62-48DD-D811-982B-0411E8FD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32A399-4460-4A4A-44BA-D30CEE93E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CE9A92-F2BD-49DD-1F40-D2FFD64D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4F59DE-A135-B38B-BCE5-09BE1E8A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3503D4-39AD-E2FE-6826-7D472A08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976B5E-3657-253F-EE12-8E730CAF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C1209C-FD09-C724-1B6A-ACA58B0F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491406B-FF39-EC07-B261-8603F7583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C8C987-4506-1EBD-BC31-D991D89D3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544B14-A2AF-29D5-5F5C-E024552F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3F0C59-C208-0692-DDA8-99C34B64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E67B37-9697-DEEF-E20D-85DEADE9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2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299E7-7129-0423-7578-88ECEE03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21B7DA-BA4F-AB2A-D971-FA6079DAD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132F8C-6E95-B20B-EB57-057DA0DC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29D7A-7C1D-CD6E-B6C7-8701E298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E2CE34-9340-AF26-7CD8-D936970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07E271-3945-3EE5-86E0-97D91D322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435831-D72C-6A7E-28A3-8E2F3BBF8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03701A-C52B-419C-E263-341FB276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FF1366-CDAA-CC96-D8AB-67925DEA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2B3027-4330-BA8D-374A-36315C2B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4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9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8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8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337" y="3127248"/>
            <a:ext cx="13264587" cy="3730752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9510E6D0-FB9E-524A-BFDC-79091C5CB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401" y="253811"/>
            <a:ext cx="2214802" cy="2445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5E267A-5630-6A4F-A907-BC4B88210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01" y="1188866"/>
            <a:ext cx="12498931" cy="448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83487-21BC-2347-BD6A-F0BF74B49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382" y="2249424"/>
            <a:ext cx="3034802" cy="43525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0AA455-51DE-6745-BBC3-AF0625FF597B}"/>
              </a:ext>
            </a:extLst>
          </p:cNvPr>
          <p:cNvSpPr/>
          <p:nvPr/>
        </p:nvSpPr>
        <p:spPr>
          <a:xfrm>
            <a:off x="512064" y="704087"/>
            <a:ext cx="9198863" cy="435254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Những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chưa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cực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trường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như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nghệ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dịp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8/3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,…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đó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thấy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hối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hận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vì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đã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chưa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cực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cùng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lớp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36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874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505" y="0"/>
            <a:ext cx="7882128" cy="56186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689442" y="998490"/>
            <a:ext cx="62822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 </a:t>
            </a:r>
            <a:r>
              <a:rPr lang="nl-NL" sz="44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</a:p>
          <a:p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endParaRPr lang="nl-NL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5481142" y="-4042341"/>
            <a:ext cx="1612749" cy="11045955"/>
          </a:xfrm>
          <a:custGeom>
            <a:avLst/>
            <a:gdLst>
              <a:gd name="connsiteX0" fmla="*/ 0 w 1612749"/>
              <a:gd name="connsiteY0" fmla="*/ 0 h 11045955"/>
              <a:gd name="connsiteX1" fmla="*/ 1612749 w 1612749"/>
              <a:gd name="connsiteY1" fmla="*/ 0 h 11045955"/>
              <a:gd name="connsiteX2" fmla="*/ 1612749 w 1612749"/>
              <a:gd name="connsiteY2" fmla="*/ 11045955 h 11045955"/>
              <a:gd name="connsiteX3" fmla="*/ 0 w 1612749"/>
              <a:gd name="connsiteY3" fmla="*/ 11045955 h 11045955"/>
              <a:gd name="connsiteX4" fmla="*/ 0 w 1612749"/>
              <a:gd name="connsiteY4" fmla="*/ 0 h 1104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749" h="11045955" fill="none" extrusionOk="0">
                <a:moveTo>
                  <a:pt x="0" y="0"/>
                </a:moveTo>
                <a:cubicBezTo>
                  <a:pt x="576860" y="-112189"/>
                  <a:pt x="1111060" y="124168"/>
                  <a:pt x="1612749" y="0"/>
                </a:cubicBezTo>
                <a:cubicBezTo>
                  <a:pt x="1612238" y="1217400"/>
                  <a:pt x="1611979" y="7267117"/>
                  <a:pt x="1612749" y="11045955"/>
                </a:cubicBezTo>
                <a:cubicBezTo>
                  <a:pt x="1333366" y="11148015"/>
                  <a:pt x="549857" y="11178085"/>
                  <a:pt x="0" y="11045955"/>
                </a:cubicBezTo>
                <a:cubicBezTo>
                  <a:pt x="-56229" y="6546827"/>
                  <a:pt x="-65128" y="2227692"/>
                  <a:pt x="0" y="0"/>
                </a:cubicBezTo>
                <a:close/>
              </a:path>
              <a:path w="1612749" h="11045955" stroke="0" extrusionOk="0">
                <a:moveTo>
                  <a:pt x="0" y="0"/>
                </a:moveTo>
                <a:cubicBezTo>
                  <a:pt x="254995" y="59436"/>
                  <a:pt x="1003060" y="-919"/>
                  <a:pt x="1612749" y="0"/>
                </a:cubicBezTo>
                <a:cubicBezTo>
                  <a:pt x="1523559" y="4778966"/>
                  <a:pt x="1768533" y="7508479"/>
                  <a:pt x="1612749" y="11045955"/>
                </a:cubicBezTo>
                <a:cubicBezTo>
                  <a:pt x="1314073" y="10903328"/>
                  <a:pt x="224977" y="10937166"/>
                  <a:pt x="0" y="11045955"/>
                </a:cubicBezTo>
                <a:cubicBezTo>
                  <a:pt x="-31925" y="7323581"/>
                  <a:pt x="67210" y="17327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hãy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xác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định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nhiệm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vụ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xây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dựng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kế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hoạch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thực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hiện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nhiệm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vụ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đó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theo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ý</a:t>
            </a:r>
            <a:r>
              <a:rPr lang="en-US" altLang="zh-CN" sz="4000" b="1" dirty="0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dưới</a:t>
            </a:r>
            <a:r>
              <a:rPr lang="en-US" altLang="zh-CN" sz="4000" b="1" dirty="0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đây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18020">
                  <a:lumMod val="75000"/>
                </a:srgbClr>
              </a:solidFill>
              <a:effectLst/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2EDC009-5455-4E46-B702-5A31ACF1D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92793"/>
              </p:ext>
            </p:extLst>
          </p:nvPr>
        </p:nvGraphicFramePr>
        <p:xfrm>
          <a:off x="1583945" y="2672331"/>
          <a:ext cx="10226549" cy="3200511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939098">
                  <a:extLst>
                    <a:ext uri="{9D8B030D-6E8A-4147-A177-3AD203B41FA5}">
                      <a16:colId xmlns:a16="http://schemas.microsoft.com/office/drawing/2014/main" val="2524547068"/>
                    </a:ext>
                  </a:extLst>
                </a:gridCol>
                <a:gridCol w="2341534">
                  <a:extLst>
                    <a:ext uri="{9D8B030D-6E8A-4147-A177-3AD203B41FA5}">
                      <a16:colId xmlns:a16="http://schemas.microsoft.com/office/drawing/2014/main" val="1433550727"/>
                    </a:ext>
                  </a:extLst>
                </a:gridCol>
                <a:gridCol w="1718879">
                  <a:extLst>
                    <a:ext uri="{9D8B030D-6E8A-4147-A177-3AD203B41FA5}">
                      <a16:colId xmlns:a16="http://schemas.microsoft.com/office/drawing/2014/main" val="260668890"/>
                    </a:ext>
                  </a:extLst>
                </a:gridCol>
                <a:gridCol w="2034591">
                  <a:extLst>
                    <a:ext uri="{9D8B030D-6E8A-4147-A177-3AD203B41FA5}">
                      <a16:colId xmlns:a16="http://schemas.microsoft.com/office/drawing/2014/main" val="3853083063"/>
                    </a:ext>
                  </a:extLst>
                </a:gridCol>
                <a:gridCol w="2192447">
                  <a:extLst>
                    <a:ext uri="{9D8B030D-6E8A-4147-A177-3AD203B41FA5}">
                      <a16:colId xmlns:a16="http://schemas.microsoft.com/office/drawing/2014/main" val="71099618"/>
                    </a:ext>
                  </a:extLst>
                </a:gridCol>
              </a:tblGrid>
              <a:tr h="1458835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Tên nhiệm vụ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Công việc cần thực hiện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Cách thực hiện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Thời  gian thực hiện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Kết quả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204254"/>
                  </a:ext>
                </a:extLst>
              </a:tr>
              <a:tr h="548677">
                <a:tc rowSpan="3">
                  <a:txBody>
                    <a:bodyPr/>
                    <a:lstStyle/>
                    <a:p>
                      <a:pPr algn="ctr"/>
                      <a:r>
                        <a:rPr lang="en-VN" sz="4000" b="1" dirty="0">
                          <a:latin typeface="Cambria" panose="02040503050406030204" pitchFamily="18" charset="0"/>
                        </a:rPr>
                        <a:t>Nhiệm vụ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971315"/>
                  </a:ext>
                </a:extLst>
              </a:tr>
              <a:tr h="548677">
                <a:tc vMerge="1">
                  <a:txBody>
                    <a:bodyPr/>
                    <a:lstStyle/>
                    <a:p>
                      <a:pPr algn="ctr"/>
                      <a:endParaRPr lang="en-VN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905029"/>
                  </a:ext>
                </a:extLst>
              </a:tr>
              <a:tr h="548677">
                <a:tc vMerge="1">
                  <a:txBody>
                    <a:bodyPr/>
                    <a:lstStyle/>
                    <a:p>
                      <a:pPr algn="ctr"/>
                      <a:endParaRPr lang="en-VN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63543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DE77A19-4AEA-BB49-9A08-085EBA7F8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264" y="3823892"/>
            <a:ext cx="3308427" cy="33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77A19-4AEA-BB49-9A08-085EBA7F8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6" y="3549573"/>
            <a:ext cx="3308427" cy="330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2F93A-8EE2-364C-B3F9-EB554159D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771" y="255627"/>
            <a:ext cx="8654974" cy="6346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EB755-F6A6-2E49-B377-733137B92D1A}"/>
              </a:ext>
            </a:extLst>
          </p:cNvPr>
          <p:cNvSpPr txBox="1"/>
          <p:nvPr/>
        </p:nvSpPr>
        <p:spPr>
          <a:xfrm>
            <a:off x="654468" y="979270"/>
            <a:ext cx="1704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u="sng" dirty="0">
                <a:solidFill>
                  <a:srgbClr val="C00000"/>
                </a:solidFill>
                <a:latin typeface="#9Slide05 Pattaya" pitchFamily="2" charset="-34"/>
                <a:cs typeface="#9Slide05 Pattaya" pitchFamily="2" charset="-34"/>
              </a:rPr>
              <a:t>Mẫu:</a:t>
            </a:r>
          </a:p>
        </p:txBody>
      </p:sp>
    </p:spTree>
    <p:extLst>
      <p:ext uri="{BB962C8B-B14F-4D97-AF65-F5344CB8AC3E}">
        <p14:creationId xmlns:p14="http://schemas.microsoft.com/office/powerpoint/2010/main" val="421115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5624492" y="-394981"/>
            <a:ext cx="943015" cy="4844474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  <a:cs typeface="+mn-cs"/>
              </a:rPr>
              <a:t>KẾT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  <a:cs typeface="+mn-cs"/>
              </a:rPr>
              <a:t> LUẬN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18020">
                  <a:lumMod val="75000"/>
                </a:srgbClr>
              </a:solidFill>
              <a:effectLst/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6339" y="2772890"/>
            <a:ext cx="9799320" cy="1312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endParaRPr kumimoji="0" lang="en-US" sz="6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3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-415230"/>
            <a:ext cx="3860397" cy="2573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69B20-B1CC-A04D-9791-41D24B9BA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12" y="1581150"/>
            <a:ext cx="8953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7">
            <a:extLst>
              <a:ext uri="{FF2B5EF4-FFF2-40B4-BE49-F238E27FC236}">
                <a16:creationId xmlns:a16="http://schemas.microsoft.com/office/drawing/2014/main" id="{85B2E6E8-FEFE-4046-BC07-C451A8754423}"/>
              </a:ext>
            </a:extLst>
          </p:cNvPr>
          <p:cNvSpPr txBox="1"/>
          <p:nvPr/>
        </p:nvSpPr>
        <p:spPr>
          <a:xfrm>
            <a:off x="695270" y="1255813"/>
            <a:ext cx="8870661" cy="707886"/>
          </a:xfrm>
          <a:prstGeom prst="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nl-NL" sz="4000" dirty="0" err="1">
                <a:latin typeface="Cambria" panose="02040503050406030204" pitchFamily="18" charset="0"/>
              </a:rPr>
              <a:t>Nêu</a:t>
            </a:r>
            <a:r>
              <a:rPr lang="nl-NL" sz="4000" dirty="0">
                <a:latin typeface="Cambria" panose="02040503050406030204" pitchFamily="18" charset="0"/>
              </a:rPr>
              <a:t> 3 </a:t>
            </a:r>
            <a:r>
              <a:rPr lang="nl-NL" sz="4000" dirty="0" err="1">
                <a:latin typeface="Cambria" panose="02040503050406030204" pitchFamily="18" charset="0"/>
              </a:rPr>
              <a:t>điều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em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học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được</a:t>
            </a:r>
            <a:r>
              <a:rPr lang="nl-NL" sz="4000" dirty="0">
                <a:latin typeface="Cambria" panose="02040503050406030204" pitchFamily="18" charset="0"/>
              </a:rPr>
              <a:t> qua </a:t>
            </a:r>
            <a:r>
              <a:rPr lang="nl-NL" sz="4000" dirty="0" err="1">
                <a:latin typeface="Cambria" panose="02040503050406030204" pitchFamily="18" charset="0"/>
              </a:rPr>
              <a:t>bài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học</a:t>
            </a:r>
            <a:r>
              <a:rPr lang="nl-NL" sz="4000" dirty="0">
                <a:latin typeface="Cambria" panose="02040503050406030204" pitchFamily="18" charset="0"/>
              </a:rPr>
              <a:t>.</a:t>
            </a:r>
            <a:endParaRPr lang="en-VN" sz="4000" dirty="0">
              <a:latin typeface="Cambria" panose="02040503050406030204" pitchFamily="18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157E8822-E679-AF4C-A685-8A182E210450}"/>
              </a:ext>
            </a:extLst>
          </p:cNvPr>
          <p:cNvSpPr/>
          <p:nvPr/>
        </p:nvSpPr>
        <p:spPr>
          <a:xfrm>
            <a:off x="8885024" y="670768"/>
            <a:ext cx="1871834" cy="1170089"/>
          </a:xfrm>
          <a:prstGeom prst="wedgeEllipseCallout">
            <a:avLst/>
          </a:prstGeom>
          <a:solidFill>
            <a:srgbClr val="40C4A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714DE-4A66-F044-A231-3138CBDC9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54" y="3695302"/>
            <a:ext cx="4115792" cy="4115792"/>
          </a:xfrm>
          <a:prstGeom prst="rect">
            <a:avLst/>
          </a:prstGeom>
        </p:spPr>
      </p:pic>
      <p:sp>
        <p:nvSpPr>
          <p:cNvPr id="9" name="文本框 17">
            <a:extLst>
              <a:ext uri="{FF2B5EF4-FFF2-40B4-BE49-F238E27FC236}">
                <a16:creationId xmlns:a16="http://schemas.microsoft.com/office/drawing/2014/main" id="{F3CC17F7-A608-B145-9161-C95DC0BA1DB3}"/>
              </a:ext>
            </a:extLst>
          </p:cNvPr>
          <p:cNvSpPr txBox="1"/>
          <p:nvPr/>
        </p:nvSpPr>
        <p:spPr>
          <a:xfrm>
            <a:off x="2380547" y="2950721"/>
            <a:ext cx="7641277" cy="707886"/>
          </a:xfrm>
          <a:prstGeom prst="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r"/>
            <a:r>
              <a:rPr lang="nl-NL" sz="4000" dirty="0" err="1">
                <a:latin typeface="Cambria" panose="02040503050406030204" pitchFamily="18" charset="0"/>
              </a:rPr>
              <a:t>Nêu</a:t>
            </a:r>
            <a:r>
              <a:rPr lang="nl-NL" sz="4000" dirty="0">
                <a:latin typeface="Cambria" panose="02040503050406030204" pitchFamily="18" charset="0"/>
              </a:rPr>
              <a:t> 3 </a:t>
            </a:r>
            <a:r>
              <a:rPr lang="nl-NL" sz="4000" dirty="0" err="1">
                <a:latin typeface="Cambria" panose="02040503050406030204" pitchFamily="18" charset="0"/>
              </a:rPr>
              <a:t>điều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em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thích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ở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bài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học</a:t>
            </a:r>
            <a:r>
              <a:rPr lang="nl-NL" sz="4000" dirty="0">
                <a:latin typeface="Cambria" panose="02040503050406030204" pitchFamily="18" charset="0"/>
              </a:rPr>
              <a:t>.</a:t>
            </a:r>
            <a:endParaRPr lang="en-VN" sz="4000" dirty="0">
              <a:latin typeface="Cambria" panose="02040503050406030204" pitchFamily="18" charset="0"/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05B9C4A7-2086-5D4F-9135-527D64FE057B}"/>
              </a:ext>
            </a:extLst>
          </p:cNvPr>
          <p:cNvSpPr/>
          <p:nvPr/>
        </p:nvSpPr>
        <p:spPr>
          <a:xfrm>
            <a:off x="1320079" y="2584371"/>
            <a:ext cx="1821868" cy="1170089"/>
          </a:xfrm>
          <a:prstGeom prst="wedgeEllipseCallout">
            <a:avLst/>
          </a:prstGeom>
          <a:solidFill>
            <a:srgbClr val="40C4A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64D4FE87-EB55-984B-AA8C-0762D4F40D51}"/>
              </a:ext>
            </a:extLst>
          </p:cNvPr>
          <p:cNvSpPr txBox="1"/>
          <p:nvPr/>
        </p:nvSpPr>
        <p:spPr>
          <a:xfrm>
            <a:off x="950280" y="4691775"/>
            <a:ext cx="8870661" cy="707886"/>
          </a:xfrm>
          <a:prstGeom prst="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nl-NL" sz="4000" dirty="0" err="1">
                <a:latin typeface="Cambria" panose="02040503050406030204" pitchFamily="18" charset="0"/>
              </a:rPr>
              <a:t>Nêu</a:t>
            </a:r>
            <a:r>
              <a:rPr lang="nl-NL" sz="4000" dirty="0">
                <a:latin typeface="Cambria" panose="02040503050406030204" pitchFamily="18" charset="0"/>
              </a:rPr>
              <a:t> 3 </a:t>
            </a:r>
            <a:r>
              <a:rPr lang="nl-NL" sz="4000" dirty="0" err="1">
                <a:latin typeface="Cambria" panose="02040503050406030204" pitchFamily="18" charset="0"/>
              </a:rPr>
              <a:t>việc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em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cần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làm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sau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bài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học</a:t>
            </a:r>
            <a:r>
              <a:rPr lang="nl-NL" sz="4000" dirty="0">
                <a:latin typeface="Cambria" panose="02040503050406030204" pitchFamily="18" charset="0"/>
              </a:rPr>
              <a:t>.</a:t>
            </a:r>
            <a:endParaRPr lang="en-VN" sz="4000" dirty="0">
              <a:latin typeface="Cambria" panose="02040503050406030204" pitchFamily="18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37AA608-8DA0-2349-8405-35F03324E9E9}"/>
              </a:ext>
            </a:extLst>
          </p:cNvPr>
          <p:cNvSpPr/>
          <p:nvPr/>
        </p:nvSpPr>
        <p:spPr>
          <a:xfrm>
            <a:off x="8385098" y="4194371"/>
            <a:ext cx="2072197" cy="1170089"/>
          </a:xfrm>
          <a:prstGeom prst="wedgeEllipseCallout">
            <a:avLst/>
          </a:prstGeom>
          <a:solidFill>
            <a:srgbClr val="40C4A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35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9" grpId="0" animBg="1"/>
      <p:bldP spid="8" grpId="0" animBg="1"/>
      <p:bldP spid="11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30" y="1250517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3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-415230"/>
            <a:ext cx="3860397" cy="2573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98F588-2ABF-414C-AEE8-42991A9F4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62" y="1581150"/>
            <a:ext cx="91186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7">
            <a:extLst>
              <a:ext uri="{FF2B5EF4-FFF2-40B4-BE49-F238E27FC236}">
                <a16:creationId xmlns:a16="http://schemas.microsoft.com/office/drawing/2014/main" id="{85B2E6E8-FEFE-4046-BC07-C451A8754423}"/>
              </a:ext>
            </a:extLst>
          </p:cNvPr>
          <p:cNvSpPr txBox="1"/>
          <p:nvPr/>
        </p:nvSpPr>
        <p:spPr>
          <a:xfrm>
            <a:off x="803691" y="1415994"/>
            <a:ext cx="8071739" cy="1569660"/>
          </a:xfrm>
          <a:prstGeom prst="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ctr"/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9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157E8822-E679-AF4C-A685-8A182E210450}"/>
              </a:ext>
            </a:extLst>
          </p:cNvPr>
          <p:cNvSpPr/>
          <p:nvPr/>
        </p:nvSpPr>
        <p:spPr>
          <a:xfrm>
            <a:off x="8479174" y="439667"/>
            <a:ext cx="2425892" cy="1170089"/>
          </a:xfrm>
          <a:prstGeom prst="wedgeEllipseCallout">
            <a:avLst/>
          </a:prstGeom>
          <a:solidFill>
            <a:srgbClr val="40C4A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</a:rPr>
              <a:t>Câu 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CCCF04-4012-1045-B449-D1873553DCF0}"/>
              </a:ext>
            </a:extLst>
          </p:cNvPr>
          <p:cNvSpPr/>
          <p:nvPr/>
        </p:nvSpPr>
        <p:spPr>
          <a:xfrm>
            <a:off x="3907830" y="3689467"/>
            <a:ext cx="8071739" cy="2106593"/>
          </a:xfrm>
          <a:prstGeom prst="roundRect">
            <a:avLst/>
          </a:prstGeom>
          <a:solidFill>
            <a:srgbClr val="E0BBA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ngại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ngại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…</a:t>
            </a:r>
            <a:r>
              <a:rPr lang="en-VN" sz="320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 </a:t>
            </a:r>
            <a:endParaRPr lang="en-VN" sz="3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714DE-4A66-F044-A231-3138CBDC9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794" y="3145458"/>
            <a:ext cx="4593096" cy="45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C75468-5B02-41B6-AF52-450BF1A89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97" y="2492496"/>
            <a:ext cx="4059271" cy="4059271"/>
          </a:xfrm>
          <a:prstGeom prst="rect">
            <a:avLst/>
          </a:prstGeom>
        </p:spPr>
      </p:pic>
      <p:sp>
        <p:nvSpPr>
          <p:cNvPr id="15" name="文本框 17">
            <a:extLst>
              <a:ext uri="{FF2B5EF4-FFF2-40B4-BE49-F238E27FC236}">
                <a16:creationId xmlns:a16="http://schemas.microsoft.com/office/drawing/2014/main" id="{85B2E6E8-FEFE-4046-BC07-C451A8754423}"/>
              </a:ext>
            </a:extLst>
          </p:cNvPr>
          <p:cNvSpPr txBox="1"/>
          <p:nvPr/>
        </p:nvSpPr>
        <p:spPr>
          <a:xfrm>
            <a:off x="1041390" y="1322407"/>
            <a:ext cx="8071739" cy="1569660"/>
          </a:xfrm>
          <a:prstGeom prst="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ctr"/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Ý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9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157E8822-E679-AF4C-A685-8A182E210450}"/>
              </a:ext>
            </a:extLst>
          </p:cNvPr>
          <p:cNvSpPr/>
          <p:nvPr/>
        </p:nvSpPr>
        <p:spPr>
          <a:xfrm>
            <a:off x="8259041" y="438578"/>
            <a:ext cx="2425892" cy="1170089"/>
          </a:xfrm>
          <a:prstGeom prst="wedgeEllipseCallout">
            <a:avLst/>
          </a:prstGeom>
          <a:solidFill>
            <a:srgbClr val="40C4A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</a:rPr>
              <a:t>Câu 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B92B85-B41A-E94E-9F13-D842E2CDB0FD}"/>
              </a:ext>
            </a:extLst>
          </p:cNvPr>
          <p:cNvSpPr/>
          <p:nvPr/>
        </p:nvSpPr>
        <p:spPr>
          <a:xfrm>
            <a:off x="621052" y="3668620"/>
            <a:ext cx="8492077" cy="2106593"/>
          </a:xfrm>
          <a:prstGeom prst="roundRect">
            <a:avLst/>
          </a:prstGeom>
          <a:solidFill>
            <a:srgbClr val="E0BBA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vu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dạn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mến</a:t>
            </a: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3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71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7">
            <a:extLst>
              <a:ext uri="{FF2B5EF4-FFF2-40B4-BE49-F238E27FC236}">
                <a16:creationId xmlns:a16="http://schemas.microsoft.com/office/drawing/2014/main" id="{85B2E6E8-FEFE-4046-BC07-C451A8754423}"/>
              </a:ext>
            </a:extLst>
          </p:cNvPr>
          <p:cNvSpPr txBox="1"/>
          <p:nvPr/>
        </p:nvSpPr>
        <p:spPr>
          <a:xfrm>
            <a:off x="475513" y="1028612"/>
            <a:ext cx="9494833" cy="646331"/>
          </a:xfrm>
          <a:prstGeom prst="rect">
            <a:avLst/>
          </a:prstGeom>
          <a:solidFill>
            <a:srgbClr val="FEB8B7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Để hoàn thành tốt nhiệm vụ, em cần làm gì?</a:t>
            </a:r>
          </a:p>
        </p:txBody>
      </p:sp>
      <p:sp>
        <p:nvSpPr>
          <p:cNvPr id="7" name="Rectangle 6"/>
          <p:cNvSpPr/>
          <p:nvPr/>
        </p:nvSpPr>
        <p:spPr>
          <a:xfrm>
            <a:off x="749314" y="1966212"/>
            <a:ext cx="10009607" cy="4031873"/>
          </a:xfrm>
          <a:prstGeom prst="rect">
            <a:avLst/>
          </a:prstGeom>
          <a:solidFill>
            <a:srgbClr val="E0BBA2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06" y="2984565"/>
            <a:ext cx="4593096" cy="4593096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9440B30D-7F97-764E-A916-7FE2E1EBEAC4}"/>
              </a:ext>
            </a:extLst>
          </p:cNvPr>
          <p:cNvSpPr/>
          <p:nvPr/>
        </p:nvSpPr>
        <p:spPr>
          <a:xfrm>
            <a:off x="9545975" y="275725"/>
            <a:ext cx="2425892" cy="1170089"/>
          </a:xfrm>
          <a:prstGeom prst="wedgeEllipseCallout">
            <a:avLst/>
          </a:prstGeom>
          <a:solidFill>
            <a:srgbClr val="40C4A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2819959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3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-415230"/>
            <a:ext cx="3860397" cy="2573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5FBC4-82EA-A341-A75E-2E1A7A4FF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6" y="1542941"/>
            <a:ext cx="88011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503" y="0"/>
            <a:ext cx="7384129" cy="56186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938440" y="1201271"/>
            <a:ext cx="628225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</a:p>
          <a:p>
            <a:r>
              <a:rPr lang="nl-NL" sz="5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nl-NL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5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nl-NL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nl-NL" sz="5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nl-NL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5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zh-CN" altLang="en-US" sz="5400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157E8822-E679-AF4C-A685-8A182E210450}"/>
              </a:ext>
            </a:extLst>
          </p:cNvPr>
          <p:cNvSpPr/>
          <p:nvPr/>
        </p:nvSpPr>
        <p:spPr>
          <a:xfrm>
            <a:off x="6096000" y="668492"/>
            <a:ext cx="4770161" cy="1745673"/>
          </a:xfrm>
          <a:prstGeom prst="wedgeEllipseCallout">
            <a:avLst/>
          </a:prstGeom>
          <a:solidFill>
            <a:srgbClr val="B76C3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latin typeface="Cambria" panose="02040503050406030204" pitchFamily="18" charset="0"/>
              </a:rPr>
              <a:t>Khi đó em cảm thấy thế nào?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1F25D6-8AB2-5347-A413-61905004061D}"/>
              </a:ext>
            </a:extLst>
          </p:cNvPr>
          <p:cNvGrpSpPr/>
          <p:nvPr/>
        </p:nvGrpSpPr>
        <p:grpSpPr>
          <a:xfrm>
            <a:off x="0" y="1087534"/>
            <a:ext cx="4193771" cy="5770466"/>
            <a:chOff x="-1257788" y="-244312"/>
            <a:chExt cx="6961350" cy="5763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06F02-5666-8C4B-8FC6-709E741C6870}"/>
                </a:ext>
              </a:extLst>
            </p:cNvPr>
            <p:cNvSpPr txBox="1"/>
            <p:nvPr/>
          </p:nvSpPr>
          <p:spPr>
            <a:xfrm>
              <a:off x="-682258" y="-244312"/>
              <a:ext cx="4698122" cy="170838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Làm</a:t>
              </a:r>
              <a:r>
                <a:rPr lang="en-US" sz="44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việc</a:t>
              </a:r>
              <a:endParaRPr lang="en-US" sz="4400" dirty="0">
                <a:solidFill>
                  <a:srgbClr val="C00000"/>
                </a:solidFill>
                <a:latin typeface="#9Slide03 IcielNovecento sans E" panose="00000900000000000000" pitchFamily="2" charset="0"/>
              </a:endParaRPr>
            </a:p>
            <a:p>
              <a:pPr algn="ctr"/>
              <a:r>
                <a:rPr lang="en-US" sz="44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nhóm</a:t>
              </a:r>
              <a:r>
                <a:rPr lang="en-US" sz="44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2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097591-C351-B443-BC95-1108E345B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7788" y="1080659"/>
              <a:ext cx="6961350" cy="4438273"/>
            </a:xfrm>
            <a:prstGeom prst="rect">
              <a:avLst/>
            </a:prstGeom>
          </p:spPr>
        </p:pic>
      </p:grpSp>
      <p:sp>
        <p:nvSpPr>
          <p:cNvPr id="15" name="文本框 17">
            <a:extLst>
              <a:ext uri="{FF2B5EF4-FFF2-40B4-BE49-F238E27FC236}">
                <a16:creationId xmlns:a16="http://schemas.microsoft.com/office/drawing/2014/main" id="{85B2E6E8-FEFE-4046-BC07-C451A8754423}"/>
              </a:ext>
            </a:extLst>
          </p:cNvPr>
          <p:cNvSpPr txBox="1"/>
          <p:nvPr/>
        </p:nvSpPr>
        <p:spPr>
          <a:xfrm>
            <a:off x="4193771" y="2958620"/>
            <a:ext cx="7651510" cy="3046988"/>
          </a:xfrm>
          <a:prstGeom prst="rect">
            <a:avLst/>
          </a:prstGeom>
          <a:solidFill>
            <a:srgbClr val="40C4AF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ctr"/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chia sẻ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209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0AA455-51DE-6745-BBC3-AF0625FF597B}"/>
              </a:ext>
            </a:extLst>
          </p:cNvPr>
          <p:cNvSpPr/>
          <p:nvPr/>
        </p:nvSpPr>
        <p:spPr>
          <a:xfrm>
            <a:off x="2377440" y="640080"/>
            <a:ext cx="9538023" cy="476402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việc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đã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tích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cực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hoàn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hăng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xây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dựng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tham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gia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trực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nhật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vệ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sinh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đầy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đủ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;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chuẩn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bị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đầy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đủ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trước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khi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đến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lớp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lau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dọn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nhà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cửa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…</a:t>
            </a:r>
          </a:p>
          <a:p>
            <a:pPr algn="just"/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Khi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tích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cực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hoàn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nhiệm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vụ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giao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cảm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thấy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rất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vui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vẻ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tự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tin.</a:t>
            </a:r>
            <a:endParaRPr lang="en-VN" sz="3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endParaRPr lang="en-VN" sz="3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C8C12-F39E-E84B-9448-5C57E21DD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" y="2412913"/>
            <a:ext cx="2393552" cy="43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13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56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8020"/>
      </a:accent1>
      <a:accent2>
        <a:srgbClr val="67AFA4"/>
      </a:accent2>
      <a:accent3>
        <a:srgbClr val="F18020"/>
      </a:accent3>
      <a:accent4>
        <a:srgbClr val="67AFA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</TotalTime>
  <Words>463</Words>
  <Application>Microsoft Office PowerPoint</Application>
  <PresentationFormat>Widescreen</PresentationFormat>
  <Paragraphs>46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#9Slide05 Pattaya</vt:lpstr>
      <vt:lpstr>等线</vt:lpstr>
      <vt:lpstr>Cambria</vt:lpstr>
      <vt:lpstr>Arial</vt:lpstr>
      <vt:lpstr>思源黑体 CN Medium</vt:lpstr>
      <vt:lpstr>#9Slide07 Altus</vt:lpstr>
      <vt:lpstr>Times New Roman</vt:lpstr>
      <vt:lpstr>#9Slide07 HoneyCream</vt:lpstr>
      <vt:lpstr>Calibri</vt:lpstr>
      <vt:lpstr>SVN-Newton</vt:lpstr>
      <vt:lpstr>#9Slide03 IcielNovecento sans E</vt:lpstr>
      <vt:lpstr>SVN-Whimsy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DELL</cp:lastModifiedBy>
  <cp:revision>132</cp:revision>
  <dcterms:created xsi:type="dcterms:W3CDTF">2020-12-18T11:03:25Z</dcterms:created>
  <dcterms:modified xsi:type="dcterms:W3CDTF">2025-02-13T03:02:14Z</dcterms:modified>
</cp:coreProperties>
</file>