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3" r:id="rId21"/>
    <p:sldId id="281" r:id="rId22"/>
    <p:sldId id="282" r:id="rId23"/>
    <p:sldId id="275" r:id="rId24"/>
  </p:sldIdLst>
  <p:sldSz cx="18288000" cy="10287000"/>
  <p:notesSz cx="6858000" cy="9144000"/>
  <p:embeddedFontLst>
    <p:embeddedFont>
      <p:font typeface="#9Slide07 Crocant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mbria Bold" panose="02040803050406030204" pitchFamily="18" charset="0"/>
      <p:regular r:id="rId34"/>
      <p:bold r:id="rId35"/>
    </p:embeddedFont>
    <p:embeddedFont>
      <p:font typeface="Genty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F"/>
    <a:srgbClr val="41C48D"/>
    <a:srgbClr val="42321F"/>
    <a:srgbClr val="FFC44F"/>
    <a:srgbClr val="FFE5E1"/>
    <a:srgbClr val="E1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4" autoAdjust="0"/>
    <p:restoredTop sz="94622" autoAdjust="0"/>
  </p:normalViewPr>
  <p:slideViewPr>
    <p:cSldViewPr>
      <p:cViewPr>
        <p:scale>
          <a:sx n="33" d="100"/>
          <a:sy n="33" d="100"/>
        </p:scale>
        <p:origin x="654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CC52F74B-D045-4B28-9EBC-D6682B917CD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8.svg"/><Relationship Id="rId18" Type="http://schemas.openxmlformats.org/officeDocument/2006/relationships/image" Target="../media/image42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3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5" Type="http://schemas.openxmlformats.org/officeDocument/2006/relationships/image" Target="../media/image30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5" Type="http://schemas.openxmlformats.org/officeDocument/2006/relationships/image" Target="../media/image46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9.svg"/><Relationship Id="rId5" Type="http://schemas.openxmlformats.org/officeDocument/2006/relationships/image" Target="../media/image37.sv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8.svg"/><Relationship Id="rId1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9.svg"/><Relationship Id="rId5" Type="http://schemas.openxmlformats.org/officeDocument/2006/relationships/image" Target="../media/image37.sv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5" Type="http://schemas.openxmlformats.org/officeDocument/2006/relationships/image" Target="../media/image54.pn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svg"/><Relationship Id="rId18" Type="http://schemas.openxmlformats.org/officeDocument/2006/relationships/image" Target="../media/image32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17" Type="http://schemas.openxmlformats.org/officeDocument/2006/relationships/image" Target="../media/image31.png"/><Relationship Id="rId2" Type="http://schemas.openxmlformats.org/officeDocument/2006/relationships/image" Target="../media/image3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2.svg"/><Relationship Id="rId18" Type="http://schemas.openxmlformats.org/officeDocument/2006/relationships/image" Target="../media/image21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17" Type="http://schemas.openxmlformats.org/officeDocument/2006/relationships/image" Target="../media/image20.png"/><Relationship Id="rId2" Type="http://schemas.openxmlformats.org/officeDocument/2006/relationships/image" Target="../media/image34.png"/><Relationship Id="rId16" Type="http://schemas.openxmlformats.org/officeDocument/2006/relationships/image" Target="../media/image58.png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5" Type="http://schemas.openxmlformats.org/officeDocument/2006/relationships/image" Target="../media/image57.png"/><Relationship Id="rId10" Type="http://schemas.openxmlformats.org/officeDocument/2006/relationships/image" Target="../media/image7.png"/><Relationship Id="rId19" Type="http://schemas.openxmlformats.org/officeDocument/2006/relationships/image" Target="../media/image59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6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60.svg"/><Relationship Id="rId4" Type="http://schemas.openxmlformats.org/officeDocument/2006/relationships/image" Target="../media/image6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67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.svg"/><Relationship Id="rId5" Type="http://schemas.openxmlformats.org/officeDocument/2006/relationships/image" Target="../media/image65.svg"/><Relationship Id="rId15" Type="http://schemas.openxmlformats.org/officeDocument/2006/relationships/image" Target="../media/image60.svg"/><Relationship Id="rId10" Type="http://schemas.openxmlformats.org/officeDocument/2006/relationships/image" Target="../media/image7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77.png"/><Relationship Id="rId18" Type="http://schemas.openxmlformats.org/officeDocument/2006/relationships/image" Target="../media/image30.svg"/><Relationship Id="rId3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12.svg"/><Relationship Id="rId17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79.png"/><Relationship Id="rId10" Type="http://schemas.openxmlformats.org/officeDocument/2006/relationships/image" Target="../media/image76.svg"/><Relationship Id="rId4" Type="http://schemas.openxmlformats.org/officeDocument/2006/relationships/image" Target="../media/image74.svg"/><Relationship Id="rId9" Type="http://schemas.openxmlformats.org/officeDocument/2006/relationships/image" Target="../media/image75.png"/><Relationship Id="rId14" Type="http://schemas.openxmlformats.org/officeDocument/2006/relationships/image" Target="../media/image7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77.png"/><Relationship Id="rId18" Type="http://schemas.openxmlformats.org/officeDocument/2006/relationships/image" Target="../media/image30.svg"/><Relationship Id="rId3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12.svg"/><Relationship Id="rId17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79.png"/><Relationship Id="rId10" Type="http://schemas.openxmlformats.org/officeDocument/2006/relationships/image" Target="../media/image76.svg"/><Relationship Id="rId19" Type="http://schemas.openxmlformats.org/officeDocument/2006/relationships/image" Target="../media/image81.png"/><Relationship Id="rId4" Type="http://schemas.openxmlformats.org/officeDocument/2006/relationships/image" Target="../media/image74.svg"/><Relationship Id="rId9" Type="http://schemas.openxmlformats.org/officeDocument/2006/relationships/image" Target="../media/image75.png"/><Relationship Id="rId14" Type="http://schemas.openxmlformats.org/officeDocument/2006/relationships/image" Target="../media/image7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77.png"/><Relationship Id="rId18" Type="http://schemas.openxmlformats.org/officeDocument/2006/relationships/image" Target="../media/image30.svg"/><Relationship Id="rId3" Type="http://schemas.openxmlformats.org/officeDocument/2006/relationships/image" Target="../media/image73.png"/><Relationship Id="rId21" Type="http://schemas.openxmlformats.org/officeDocument/2006/relationships/image" Target="../media/image21.svg"/><Relationship Id="rId7" Type="http://schemas.openxmlformats.org/officeDocument/2006/relationships/image" Target="../media/image59.png"/><Relationship Id="rId12" Type="http://schemas.openxmlformats.org/officeDocument/2006/relationships/image" Target="../media/image12.svg"/><Relationship Id="rId17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80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79.png"/><Relationship Id="rId10" Type="http://schemas.openxmlformats.org/officeDocument/2006/relationships/image" Target="../media/image76.svg"/><Relationship Id="rId19" Type="http://schemas.openxmlformats.org/officeDocument/2006/relationships/image" Target="../media/image81.png"/><Relationship Id="rId4" Type="http://schemas.openxmlformats.org/officeDocument/2006/relationships/image" Target="../media/image74.svg"/><Relationship Id="rId9" Type="http://schemas.openxmlformats.org/officeDocument/2006/relationships/image" Target="../media/image75.png"/><Relationship Id="rId14" Type="http://schemas.openxmlformats.org/officeDocument/2006/relationships/image" Target="../media/image7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6.svg"/><Relationship Id="rId18" Type="http://schemas.openxmlformats.org/officeDocument/2006/relationships/image" Target="../media/image8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75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83.svg"/><Relationship Id="rId15" Type="http://schemas.openxmlformats.org/officeDocument/2006/relationships/image" Target="../media/image85.svg"/><Relationship Id="rId10" Type="http://schemas.openxmlformats.org/officeDocument/2006/relationships/image" Target="../media/image15.png"/><Relationship Id="rId4" Type="http://schemas.openxmlformats.org/officeDocument/2006/relationships/image" Target="../media/image82.png"/><Relationship Id="rId9" Type="http://schemas.openxmlformats.org/officeDocument/2006/relationships/image" Target="../media/image23.svg"/><Relationship Id="rId1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.svg"/><Relationship Id="rId5" Type="http://schemas.openxmlformats.org/officeDocument/2006/relationships/image" Target="../media/image28.sv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8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1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089343" y="-5608220"/>
            <a:ext cx="14118838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95372"/>
            <a:ext cx="8679942" cy="3246794"/>
          </a:xfrm>
          <a:custGeom>
            <a:avLst/>
            <a:gdLst/>
            <a:ahLst/>
            <a:cxnLst/>
            <a:rect l="l" t="t" r="r" b="b"/>
            <a:pathLst>
              <a:path w="8679942" h="3246794">
                <a:moveTo>
                  <a:pt x="0" y="0"/>
                </a:moveTo>
                <a:lnTo>
                  <a:pt x="8679942" y="0"/>
                </a:lnTo>
                <a:lnTo>
                  <a:pt x="8679942" y="3246795"/>
                </a:lnTo>
                <a:lnTo>
                  <a:pt x="0" y="324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1238" b="-10521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8679942" cy="7280012"/>
            <a:chOff x="0" y="0"/>
            <a:chExt cx="2286075" cy="19173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6075" cy="1917369"/>
            </a:xfrm>
            <a:custGeom>
              <a:avLst/>
              <a:gdLst/>
              <a:ahLst/>
              <a:cxnLst/>
              <a:rect l="l" t="t" r="r" b="b"/>
              <a:pathLst>
                <a:path w="2286075" h="1917369">
                  <a:moveTo>
                    <a:pt x="0" y="0"/>
                  </a:moveTo>
                  <a:lnTo>
                    <a:pt x="2286075" y="0"/>
                  </a:lnTo>
                  <a:lnTo>
                    <a:pt x="2286075" y="1917369"/>
                  </a:lnTo>
                  <a:lnTo>
                    <a:pt x="0" y="1917369"/>
                  </a:lnTo>
                  <a:close/>
                </a:path>
              </a:pathLst>
            </a:custGeom>
            <a:solidFill>
              <a:srgbClr val="E16B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86075" cy="1974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73612">
            <a:off x="5322520" y="7682850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10999" y="7821687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6"/>
                </a:lnTo>
                <a:lnTo>
                  <a:pt x="0" y="510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76439">
            <a:off x="7949437" y="1489091"/>
            <a:ext cx="1432223" cy="1432223"/>
          </a:xfrm>
          <a:custGeom>
            <a:avLst/>
            <a:gdLst/>
            <a:ahLst/>
            <a:cxnLst/>
            <a:rect l="l" t="t" r="r" b="b"/>
            <a:pathLst>
              <a:path w="1432223" h="1432223">
                <a:moveTo>
                  <a:pt x="0" y="0"/>
                </a:moveTo>
                <a:lnTo>
                  <a:pt x="1432223" y="0"/>
                </a:lnTo>
                <a:lnTo>
                  <a:pt x="1432223" y="1432223"/>
                </a:lnTo>
                <a:lnTo>
                  <a:pt x="0" y="1432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64499">
            <a:off x="9341905" y="8516061"/>
            <a:ext cx="954385" cy="943973"/>
          </a:xfrm>
          <a:custGeom>
            <a:avLst/>
            <a:gdLst/>
            <a:ahLst/>
            <a:cxnLst/>
            <a:rect l="l" t="t" r="r" b="b"/>
            <a:pathLst>
              <a:path w="954385" h="943973">
                <a:moveTo>
                  <a:pt x="0" y="0"/>
                </a:moveTo>
                <a:lnTo>
                  <a:pt x="954384" y="0"/>
                </a:lnTo>
                <a:lnTo>
                  <a:pt x="954384" y="943974"/>
                </a:lnTo>
                <a:lnTo>
                  <a:pt x="0" y="943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7710">
            <a:off x="16973871" y="5010093"/>
            <a:ext cx="1585800" cy="1138893"/>
          </a:xfrm>
          <a:custGeom>
            <a:avLst/>
            <a:gdLst/>
            <a:ahLst/>
            <a:cxnLst/>
            <a:rect l="l" t="t" r="r" b="b"/>
            <a:pathLst>
              <a:path w="1585800" h="1138893">
                <a:moveTo>
                  <a:pt x="0" y="0"/>
                </a:moveTo>
                <a:lnTo>
                  <a:pt x="1585800" y="0"/>
                </a:lnTo>
                <a:lnTo>
                  <a:pt x="1585800" y="1138893"/>
                </a:lnTo>
                <a:lnTo>
                  <a:pt x="0" y="1138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06950" y="4272749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5"/>
                </a:lnTo>
                <a:lnTo>
                  <a:pt x="0" y="51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109467" flipH="1">
            <a:off x="441170" y="6526002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949228" y="8510337"/>
            <a:ext cx="5453044" cy="1067788"/>
            <a:chOff x="0" y="0"/>
            <a:chExt cx="541812" cy="1060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1812" cy="106095"/>
            </a:xfrm>
            <a:custGeom>
              <a:avLst/>
              <a:gdLst/>
              <a:ahLst/>
              <a:cxnLst/>
              <a:rect l="l" t="t" r="r" b="b"/>
              <a:pathLst>
                <a:path w="541812" h="106095">
                  <a:moveTo>
                    <a:pt x="270906" y="0"/>
                  </a:moveTo>
                  <a:cubicBezTo>
                    <a:pt x="121289" y="0"/>
                    <a:pt x="0" y="23750"/>
                    <a:pt x="0" y="53048"/>
                  </a:cubicBezTo>
                  <a:cubicBezTo>
                    <a:pt x="0" y="82345"/>
                    <a:pt x="121289" y="106095"/>
                    <a:pt x="270906" y="106095"/>
                  </a:cubicBezTo>
                  <a:cubicBezTo>
                    <a:pt x="420524" y="106095"/>
                    <a:pt x="541812" y="82345"/>
                    <a:pt x="541812" y="53048"/>
                  </a:cubicBezTo>
                  <a:cubicBezTo>
                    <a:pt x="541812" y="23750"/>
                    <a:pt x="420524" y="0"/>
                    <a:pt x="270906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50795" y="-47204"/>
              <a:ext cx="440223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944663" y="1755275"/>
            <a:ext cx="6602236" cy="7365578"/>
          </a:xfrm>
          <a:custGeom>
            <a:avLst/>
            <a:gdLst/>
            <a:ahLst/>
            <a:cxnLst/>
            <a:rect l="l" t="t" r="r" b="b"/>
            <a:pathLst>
              <a:path w="6602236" h="7365578">
                <a:moveTo>
                  <a:pt x="0" y="0"/>
                </a:moveTo>
                <a:lnTo>
                  <a:pt x="6602236" y="0"/>
                </a:lnTo>
                <a:lnTo>
                  <a:pt x="6602236" y="7365578"/>
                </a:lnTo>
                <a:lnTo>
                  <a:pt x="0" y="73655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23060" y="3004113"/>
            <a:ext cx="9827604" cy="322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2169816"/>
            <a:chOff x="0" y="0"/>
            <a:chExt cx="4963131" cy="571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571474"/>
            </a:xfrm>
            <a:custGeom>
              <a:avLst/>
              <a:gdLst/>
              <a:ahLst/>
              <a:cxnLst/>
              <a:rect l="l" t="t" r="r" b="b"/>
              <a:pathLst>
                <a:path w="4963131" h="571474">
                  <a:moveTo>
                    <a:pt x="0" y="0"/>
                  </a:moveTo>
                  <a:lnTo>
                    <a:pt x="4963131" y="0"/>
                  </a:lnTo>
                  <a:lnTo>
                    <a:pt x="4963131" y="571474"/>
                  </a:lnTo>
                  <a:lnTo>
                    <a:pt x="0" y="571474"/>
                  </a:lnTo>
                  <a:close/>
                </a:path>
              </a:pathLst>
            </a:custGeom>
            <a:solidFill>
              <a:srgbClr val="41C48D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628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51399" y="98120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2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2" y="1754602"/>
                </a:lnTo>
                <a:lnTo>
                  <a:pt x="1754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4830246" y="731546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2443444" y="223968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7994" y="2042605"/>
            <a:ext cx="17432010" cy="311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rgbClr val="42321F"/>
                </a:solidFill>
                <a:latin typeface="Cambria Bold"/>
              </a:rPr>
              <a:t>-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Khi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nhân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tự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nhiên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với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10, 100, 1000, ... ta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viết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thêm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hai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ba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chữ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0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vào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bên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phải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đó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rgbClr val="42321F"/>
                </a:solidFill>
                <a:latin typeface="Cambria Bold"/>
              </a:rPr>
              <a:t>-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Khi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chia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chục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trăm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nghìn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cho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10, 100, 1 000, ... ta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bỏ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bớt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đi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một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hai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ba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, ...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chữ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0 ở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bên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phải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42321F"/>
                </a:solidFill>
                <a:latin typeface="Cambria Bold"/>
              </a:rPr>
              <a:t>đó</a:t>
            </a:r>
            <a:r>
              <a:rPr lang="en-US" sz="4000" dirty="0">
                <a:solidFill>
                  <a:srgbClr val="42321F"/>
                </a:solidFill>
                <a:latin typeface="Cambria Bold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490643" y="7305863"/>
            <a:ext cx="6315893" cy="2775824"/>
            <a:chOff x="0" y="0"/>
            <a:chExt cx="8421191" cy="3701099"/>
          </a:xfrm>
        </p:grpSpPr>
        <p:sp>
          <p:nvSpPr>
            <p:cNvPr id="17" name="Freeform 17"/>
            <p:cNvSpPr/>
            <p:nvPr/>
          </p:nvSpPr>
          <p:spPr>
            <a:xfrm flipH="1">
              <a:off x="4780656" y="0"/>
              <a:ext cx="3640535" cy="3701099"/>
            </a:xfrm>
            <a:custGeom>
              <a:avLst/>
              <a:gdLst/>
              <a:ahLst/>
              <a:cxnLst/>
              <a:rect l="l" t="t" r="r" b="b"/>
              <a:pathLst>
                <a:path w="3640535" h="3701099">
                  <a:moveTo>
                    <a:pt x="3640535" y="0"/>
                  </a:moveTo>
                  <a:lnTo>
                    <a:pt x="0" y="0"/>
                  </a:lnTo>
                  <a:lnTo>
                    <a:pt x="0" y="3701099"/>
                  </a:lnTo>
                  <a:lnTo>
                    <a:pt x="3640535" y="3701099"/>
                  </a:lnTo>
                  <a:lnTo>
                    <a:pt x="364053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367025" y="157155"/>
              <a:ext cx="3131558" cy="3543944"/>
            </a:xfrm>
            <a:custGeom>
              <a:avLst/>
              <a:gdLst/>
              <a:ahLst/>
              <a:cxnLst/>
              <a:rect l="l" t="t" r="r" b="b"/>
              <a:pathLst>
                <a:path w="3131558" h="3543944">
                  <a:moveTo>
                    <a:pt x="0" y="0"/>
                  </a:moveTo>
                  <a:lnTo>
                    <a:pt x="3131558" y="0"/>
                  </a:lnTo>
                  <a:lnTo>
                    <a:pt x="3131558" y="3543944"/>
                  </a:lnTo>
                  <a:lnTo>
                    <a:pt x="0" y="3543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297342" cy="3701099"/>
            </a:xfrm>
            <a:custGeom>
              <a:avLst/>
              <a:gdLst/>
              <a:ahLst/>
              <a:cxnLst/>
              <a:rect l="l" t="t" r="r" b="b"/>
              <a:pathLst>
                <a:path w="3297342" h="3701099">
                  <a:moveTo>
                    <a:pt x="0" y="0"/>
                  </a:moveTo>
                  <a:lnTo>
                    <a:pt x="3297342" y="0"/>
                  </a:lnTo>
                  <a:lnTo>
                    <a:pt x="3297342" y="3701099"/>
                  </a:lnTo>
                  <a:lnTo>
                    <a:pt x="0" y="3701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09319" y="330918"/>
            <a:ext cx="8736325" cy="133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88659" y="1373872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1"/>
                </a:lnTo>
                <a:lnTo>
                  <a:pt x="1754601" y="1754601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38834" y="139925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1509118" y="1517513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2443444" y="223968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6334" y="3165479"/>
            <a:ext cx="4828194" cy="1284043"/>
            <a:chOff x="0" y="0"/>
            <a:chExt cx="6437592" cy="171205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437592" cy="1712057"/>
              <a:chOff x="0" y="0"/>
              <a:chExt cx="590075" cy="15692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9007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590075" h="156928">
                    <a:moveTo>
                      <a:pt x="78464" y="0"/>
                    </a:moveTo>
                    <a:lnTo>
                      <a:pt x="511610" y="0"/>
                    </a:lnTo>
                    <a:cubicBezTo>
                      <a:pt x="554945" y="0"/>
                      <a:pt x="590075" y="35130"/>
                      <a:pt x="590075" y="78464"/>
                    </a:cubicBezTo>
                    <a:lnTo>
                      <a:pt x="590075" y="78464"/>
                    </a:lnTo>
                    <a:cubicBezTo>
                      <a:pt x="590075" y="121799"/>
                      <a:pt x="554945" y="156928"/>
                      <a:pt x="51161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90075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sz="360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03081" y="326456"/>
              <a:ext cx="5782704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14 x 10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6334" y="6804864"/>
            <a:ext cx="4828194" cy="1284043"/>
            <a:chOff x="0" y="0"/>
            <a:chExt cx="6437592" cy="1712057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437592" cy="1712057"/>
              <a:chOff x="0" y="0"/>
              <a:chExt cx="590075" cy="15692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007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590075" h="156928">
                    <a:moveTo>
                      <a:pt x="78464" y="0"/>
                    </a:moveTo>
                    <a:lnTo>
                      <a:pt x="511610" y="0"/>
                    </a:lnTo>
                    <a:cubicBezTo>
                      <a:pt x="554945" y="0"/>
                      <a:pt x="590075" y="35130"/>
                      <a:pt x="590075" y="78464"/>
                    </a:cubicBezTo>
                    <a:lnTo>
                      <a:pt x="590075" y="78464"/>
                    </a:lnTo>
                    <a:cubicBezTo>
                      <a:pt x="590075" y="121799"/>
                      <a:pt x="554945" y="156928"/>
                      <a:pt x="51161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90075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sz="36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4888" y="390573"/>
              <a:ext cx="5782704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18 390 : 10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99839" y="3165479"/>
            <a:ext cx="5403693" cy="1284043"/>
            <a:chOff x="0" y="0"/>
            <a:chExt cx="7204924" cy="171205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7204924" cy="1712057"/>
              <a:chOff x="0" y="0"/>
              <a:chExt cx="660409" cy="15692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60409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660409" h="156928">
                    <a:moveTo>
                      <a:pt x="78464" y="0"/>
                    </a:moveTo>
                    <a:lnTo>
                      <a:pt x="581945" y="0"/>
                    </a:lnTo>
                    <a:cubicBezTo>
                      <a:pt x="625279" y="0"/>
                      <a:pt x="660409" y="35130"/>
                      <a:pt x="660409" y="78464"/>
                    </a:cubicBezTo>
                    <a:lnTo>
                      <a:pt x="660409" y="78464"/>
                    </a:lnTo>
                    <a:cubicBezTo>
                      <a:pt x="660409" y="121799"/>
                      <a:pt x="625279" y="156928"/>
                      <a:pt x="581945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660409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sz="3600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66472" y="331612"/>
              <a:ext cx="6471977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1 348 x 100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01271" y="6804864"/>
            <a:ext cx="5403693" cy="1284043"/>
            <a:chOff x="0" y="0"/>
            <a:chExt cx="7204924" cy="171205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7204924" cy="1712057"/>
              <a:chOff x="0" y="0"/>
              <a:chExt cx="660409" cy="15692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60409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660409" h="156928">
                    <a:moveTo>
                      <a:pt x="78464" y="0"/>
                    </a:moveTo>
                    <a:lnTo>
                      <a:pt x="581945" y="0"/>
                    </a:lnTo>
                    <a:cubicBezTo>
                      <a:pt x="625279" y="0"/>
                      <a:pt x="660409" y="35130"/>
                      <a:pt x="660409" y="78464"/>
                    </a:cubicBezTo>
                    <a:lnTo>
                      <a:pt x="660409" y="78464"/>
                    </a:lnTo>
                    <a:cubicBezTo>
                      <a:pt x="660409" y="121799"/>
                      <a:pt x="625279" y="156928"/>
                      <a:pt x="581945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60409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sz="360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66475" y="390573"/>
              <a:ext cx="6471977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328 000 : 100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058844" y="3165479"/>
            <a:ext cx="6027151" cy="1284043"/>
            <a:chOff x="0" y="0"/>
            <a:chExt cx="8036202" cy="171205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8036202" cy="1712057"/>
              <a:chOff x="0" y="0"/>
              <a:chExt cx="736604" cy="15692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3660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736605" h="156928">
                    <a:moveTo>
                      <a:pt x="78464" y="0"/>
                    </a:moveTo>
                    <a:lnTo>
                      <a:pt x="658140" y="0"/>
                    </a:lnTo>
                    <a:cubicBezTo>
                      <a:pt x="701475" y="0"/>
                      <a:pt x="736605" y="35130"/>
                      <a:pt x="736605" y="78464"/>
                    </a:cubicBezTo>
                    <a:lnTo>
                      <a:pt x="736605" y="78464"/>
                    </a:lnTo>
                    <a:cubicBezTo>
                      <a:pt x="736605" y="121799"/>
                      <a:pt x="701475" y="156928"/>
                      <a:pt x="65814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736604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sz="3600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473676" y="390573"/>
              <a:ext cx="721868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5 629 x 1000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261709" y="6804864"/>
            <a:ext cx="6027151" cy="1284043"/>
            <a:chOff x="0" y="0"/>
            <a:chExt cx="8036202" cy="171205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8036202" cy="1712057"/>
              <a:chOff x="0" y="0"/>
              <a:chExt cx="736604" cy="15692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36605" cy="156928"/>
              </a:xfrm>
              <a:custGeom>
                <a:avLst/>
                <a:gdLst/>
                <a:ahLst/>
                <a:cxnLst/>
                <a:rect l="l" t="t" r="r" b="b"/>
                <a:pathLst>
                  <a:path w="736605" h="156928">
                    <a:moveTo>
                      <a:pt x="78464" y="0"/>
                    </a:moveTo>
                    <a:lnTo>
                      <a:pt x="658140" y="0"/>
                    </a:lnTo>
                    <a:cubicBezTo>
                      <a:pt x="701475" y="0"/>
                      <a:pt x="736605" y="35130"/>
                      <a:pt x="736605" y="78464"/>
                    </a:cubicBezTo>
                    <a:lnTo>
                      <a:pt x="736605" y="78464"/>
                    </a:lnTo>
                    <a:cubicBezTo>
                      <a:pt x="736605" y="121799"/>
                      <a:pt x="701475" y="156928"/>
                      <a:pt x="658140" y="156928"/>
                    </a:cubicBezTo>
                    <a:lnTo>
                      <a:pt x="78464" y="156928"/>
                    </a:lnTo>
                    <a:cubicBezTo>
                      <a:pt x="35130" y="156928"/>
                      <a:pt x="0" y="121799"/>
                      <a:pt x="0" y="78464"/>
                    </a:cubicBezTo>
                    <a:lnTo>
                      <a:pt x="0" y="78464"/>
                    </a:lnTo>
                    <a:cubicBezTo>
                      <a:pt x="0" y="35130"/>
                      <a:pt x="35130" y="0"/>
                      <a:pt x="78464" y="0"/>
                    </a:cubicBezTo>
                    <a:close/>
                  </a:path>
                </a:pathLst>
              </a:custGeom>
              <a:solidFill>
                <a:srgbClr val="F6F3EA"/>
              </a:solidFill>
              <a:ln w="57150" cap="rnd">
                <a:solidFill>
                  <a:srgbClr val="E16B52"/>
                </a:solidFill>
                <a:prstDash val="lgDash"/>
                <a:round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736604" cy="2045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sz="3600"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416261" y="390573"/>
              <a:ext cx="721868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378 000 : 1 000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0" y="5143500"/>
            <a:ext cx="18605194" cy="1355107"/>
            <a:chOff x="0" y="0"/>
            <a:chExt cx="14036026" cy="102231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4036025" cy="1022312"/>
            </a:xfrm>
            <a:custGeom>
              <a:avLst/>
              <a:gdLst/>
              <a:ahLst/>
              <a:cxnLst/>
              <a:rect l="l" t="t" r="r" b="b"/>
              <a:pathLst>
                <a:path w="14036025" h="1022312">
                  <a:moveTo>
                    <a:pt x="0" y="0"/>
                  </a:moveTo>
                  <a:lnTo>
                    <a:pt x="14036025" y="0"/>
                  </a:lnTo>
                  <a:lnTo>
                    <a:pt x="14036025" y="1022312"/>
                  </a:lnTo>
                  <a:lnTo>
                    <a:pt x="0" y="1022312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14036026" cy="105088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08359" y="4449522"/>
            <a:ext cx="3657600" cy="1993392"/>
            <a:chOff x="0" y="0"/>
            <a:chExt cx="4876800" cy="265785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242000" y="1121955"/>
              <a:ext cx="412014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42321F"/>
                  </a:solidFill>
                  <a:latin typeface="Cambria Bold"/>
                </a:rPr>
                <a:t>140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73746" y="4449522"/>
            <a:ext cx="3657600" cy="1993392"/>
            <a:chOff x="0" y="0"/>
            <a:chExt cx="4876800" cy="265785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242000" y="1121955"/>
              <a:ext cx="412014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42321F"/>
                  </a:solidFill>
                  <a:latin typeface="Cambria Bold"/>
                </a:rPr>
                <a:t>134 800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171671" y="4449522"/>
            <a:ext cx="4207800" cy="1993392"/>
            <a:chOff x="0" y="0"/>
            <a:chExt cx="5610400" cy="265785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610400" cy="2657856"/>
            </a:xfrm>
            <a:custGeom>
              <a:avLst/>
              <a:gdLst/>
              <a:ahLst/>
              <a:cxnLst/>
              <a:rect l="l" t="t" r="r" b="b"/>
              <a:pathLst>
                <a:path w="5610400" h="2657856">
                  <a:moveTo>
                    <a:pt x="0" y="0"/>
                  </a:moveTo>
                  <a:lnTo>
                    <a:pt x="5610400" y="0"/>
                  </a:lnTo>
                  <a:lnTo>
                    <a:pt x="56104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7521" b="-7521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278403" y="1121955"/>
              <a:ext cx="473992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42321F"/>
                  </a:solidFill>
                  <a:latin typeface="Cambria Bold"/>
                </a:rPr>
                <a:t>5 629 000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808359" y="8103051"/>
            <a:ext cx="3657600" cy="1993392"/>
            <a:chOff x="0" y="0"/>
            <a:chExt cx="4876800" cy="265785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242000" y="1121955"/>
              <a:ext cx="412014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42321F"/>
                  </a:solidFill>
                  <a:latin typeface="Cambria Bold"/>
                </a:rPr>
                <a:t>1 839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773172" y="8103051"/>
            <a:ext cx="3657600" cy="1993392"/>
            <a:chOff x="0" y="0"/>
            <a:chExt cx="4876800" cy="265785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242000" y="1121955"/>
              <a:ext cx="412014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42321F"/>
                  </a:solidFill>
                  <a:latin typeface="Cambria Bold"/>
                </a:rPr>
                <a:t>3 280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3446484" y="7947864"/>
            <a:ext cx="3657600" cy="1993392"/>
            <a:chOff x="0" y="0"/>
            <a:chExt cx="4876800" cy="265785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876800" cy="2657856"/>
            </a:xfrm>
            <a:custGeom>
              <a:avLst/>
              <a:gdLst/>
              <a:ahLst/>
              <a:cxnLst/>
              <a:rect l="l" t="t" r="r" b="b"/>
              <a:pathLst>
                <a:path w="4876800" h="2657856">
                  <a:moveTo>
                    <a:pt x="0" y="0"/>
                  </a:moveTo>
                  <a:lnTo>
                    <a:pt x="4876800" y="0"/>
                  </a:lnTo>
                  <a:lnTo>
                    <a:pt x="4876800" y="2657856"/>
                  </a:lnTo>
                  <a:lnTo>
                    <a:pt x="0" y="265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242000" y="1121955"/>
              <a:ext cx="412014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42321F"/>
                  </a:solidFill>
                  <a:latin typeface="Cambria Bold"/>
                </a:rPr>
                <a:t>378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995132" y="467767"/>
            <a:ext cx="1642027" cy="2222710"/>
          </a:xfrm>
          <a:custGeom>
            <a:avLst/>
            <a:gdLst/>
            <a:ahLst/>
            <a:cxnLst/>
            <a:rect l="l" t="t" r="r" b="b"/>
            <a:pathLst>
              <a:path w="1642027" h="2222710">
                <a:moveTo>
                  <a:pt x="0" y="0"/>
                </a:moveTo>
                <a:lnTo>
                  <a:pt x="1642027" y="0"/>
                </a:lnTo>
                <a:lnTo>
                  <a:pt x="1642027" y="2222710"/>
                </a:lnTo>
                <a:lnTo>
                  <a:pt x="0" y="2222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2090" y="1108132"/>
            <a:ext cx="8742422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701472" y="2095363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4647" y="286391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300928" y="215522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5538" y="227438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58439" y="1420638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79705" y="465051"/>
            <a:ext cx="1684942" cy="1809334"/>
          </a:xfrm>
          <a:custGeom>
            <a:avLst/>
            <a:gdLst/>
            <a:ahLst/>
            <a:cxnLst/>
            <a:rect l="l" t="t" r="r" b="b"/>
            <a:pathLst>
              <a:path w="1684942" h="1809334">
                <a:moveTo>
                  <a:pt x="0" y="0"/>
                </a:moveTo>
                <a:lnTo>
                  <a:pt x="1684942" y="0"/>
                </a:lnTo>
                <a:lnTo>
                  <a:pt x="1684942" y="1809334"/>
                </a:lnTo>
                <a:lnTo>
                  <a:pt x="0" y="18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12392" y="3040743"/>
            <a:ext cx="8944868" cy="5522365"/>
          </a:xfrm>
          <a:custGeom>
            <a:avLst/>
            <a:gdLst/>
            <a:ahLst/>
            <a:cxnLst/>
            <a:rect l="l" t="t" r="r" b="b"/>
            <a:pathLst>
              <a:path w="8944868" h="5522365">
                <a:moveTo>
                  <a:pt x="0" y="0"/>
                </a:moveTo>
                <a:lnTo>
                  <a:pt x="8944868" y="0"/>
                </a:lnTo>
                <a:lnTo>
                  <a:pt x="8944868" y="5522365"/>
                </a:lnTo>
                <a:lnTo>
                  <a:pt x="0" y="5522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60604" y="143402"/>
            <a:ext cx="14487396" cy="176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20"/>
              </a:lnSpc>
            </a:pP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Rô-bốt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chạy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10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vòng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quanh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sân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vận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động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.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Biết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mỗi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vòng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quanh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sân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dài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375 m.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Hỏi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Rô-bốt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đã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chạy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bao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nhiêu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 Bold"/>
              </a:rPr>
              <a:t>mét</a:t>
            </a:r>
            <a:r>
              <a:rPr lang="en-US" sz="4000" dirty="0">
                <a:solidFill>
                  <a:srgbClr val="FFFFFF"/>
                </a:solidFill>
                <a:latin typeface="Cambria Bold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9600" y="3693038"/>
            <a:ext cx="6864105" cy="6593962"/>
            <a:chOff x="-173124" y="3244918"/>
            <a:chExt cx="6864105" cy="6593962"/>
          </a:xfrm>
        </p:grpSpPr>
        <p:sp>
          <p:nvSpPr>
            <p:cNvPr id="14" name="Freeform 14"/>
            <p:cNvSpPr/>
            <p:nvPr/>
          </p:nvSpPr>
          <p:spPr>
            <a:xfrm>
              <a:off x="2939483" y="5593358"/>
              <a:ext cx="3751498" cy="4245522"/>
            </a:xfrm>
            <a:custGeom>
              <a:avLst/>
              <a:gdLst/>
              <a:ahLst/>
              <a:cxnLst/>
              <a:rect l="l" t="t" r="r" b="b"/>
              <a:pathLst>
                <a:path w="3751498" h="4245522">
                  <a:moveTo>
                    <a:pt x="0" y="0"/>
                  </a:moveTo>
                  <a:lnTo>
                    <a:pt x="3751498" y="0"/>
                  </a:lnTo>
                  <a:lnTo>
                    <a:pt x="3751498" y="4245522"/>
                  </a:lnTo>
                  <a:lnTo>
                    <a:pt x="0" y="4245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Cloud Callout 16"/>
            <p:cNvSpPr/>
            <p:nvPr/>
          </p:nvSpPr>
          <p:spPr>
            <a:xfrm>
              <a:off x="-173124" y="3244918"/>
              <a:ext cx="4533672" cy="3073388"/>
            </a:xfrm>
            <a:prstGeom prst="cloudCallout">
              <a:avLst>
                <a:gd name="adj1" fmla="val 57867"/>
                <a:gd name="adj2" fmla="val 37325"/>
              </a:avLst>
            </a:prstGeom>
            <a:solidFill>
              <a:srgbClr val="FFE5E1"/>
            </a:solidFill>
            <a:ln>
              <a:solidFill>
                <a:srgbClr val="E16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E16B52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701472" y="2095363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4647" y="286391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300928" y="215522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5538" y="227438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58439" y="1420638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  <a:solidFill>
            <a:srgbClr val="FFE5E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  <a:grpFill/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60604" y="143402"/>
            <a:ext cx="14487396" cy="176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20"/>
              </a:lnSpc>
            </a:pPr>
            <a:r>
              <a:rPr lang="en-US" sz="4000">
                <a:solidFill>
                  <a:srgbClr val="FFFFFF"/>
                </a:solidFill>
                <a:latin typeface="Cambria Bold"/>
              </a:rPr>
              <a:t>Rô-bốt chạy 10 vòng quanh sân vận động. Biết mỗi vòng quanh sân dài 375 m. Hỏi Rô-bốt đã chạy bao nhiêu mét?</a:t>
            </a:r>
          </a:p>
        </p:txBody>
      </p:sp>
      <p:sp>
        <p:nvSpPr>
          <p:cNvPr id="14" name="Freeform 14"/>
          <p:cNvSpPr/>
          <p:nvPr/>
        </p:nvSpPr>
        <p:spPr>
          <a:xfrm>
            <a:off x="279705" y="465051"/>
            <a:ext cx="1684942" cy="1809334"/>
          </a:xfrm>
          <a:custGeom>
            <a:avLst/>
            <a:gdLst/>
            <a:ahLst/>
            <a:cxnLst/>
            <a:rect l="l" t="t" r="r" b="b"/>
            <a:pathLst>
              <a:path w="1684942" h="1809334">
                <a:moveTo>
                  <a:pt x="0" y="0"/>
                </a:moveTo>
                <a:lnTo>
                  <a:pt x="1684942" y="0"/>
                </a:lnTo>
                <a:lnTo>
                  <a:pt x="1684942" y="1809334"/>
                </a:lnTo>
                <a:lnTo>
                  <a:pt x="0" y="1809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461543" y="3851670"/>
            <a:ext cx="14487396" cy="352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u="sng" dirty="0" err="1">
                <a:solidFill>
                  <a:srgbClr val="80393B"/>
                </a:solidFill>
                <a:latin typeface="Cambria Bold"/>
              </a:rPr>
              <a:t>Bài</a:t>
            </a:r>
            <a:r>
              <a:rPr lang="en-US" sz="3600" u="sng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u="sng" dirty="0" err="1">
                <a:solidFill>
                  <a:srgbClr val="80393B"/>
                </a:solidFill>
                <a:latin typeface="Cambria Bold"/>
              </a:rPr>
              <a:t>giải</a:t>
            </a:r>
            <a:r>
              <a:rPr lang="en-US" sz="3600" u="sng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Rô-bốt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đã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chạy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mét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80393B"/>
                </a:solidFill>
                <a:latin typeface="Cambria Bold"/>
              </a:rPr>
              <a:t>375 x 10 = 3 750 (m)</a:t>
            </a:r>
          </a:p>
          <a:p>
            <a:pPr algn="just">
              <a:lnSpc>
                <a:spcPct val="130000"/>
              </a:lnSpc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: 3 750 m</a:t>
            </a:r>
          </a:p>
          <a:p>
            <a:pPr algn="just">
              <a:lnSpc>
                <a:spcPct val="130000"/>
              </a:lnSpc>
            </a:pPr>
            <a:endParaRPr lang="en-US" sz="3600" dirty="0">
              <a:solidFill>
                <a:srgbClr val="80393B"/>
              </a:solidFill>
              <a:latin typeface="Cambria Bold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3388896" y="4994520"/>
            <a:ext cx="4426461" cy="4968476"/>
          </a:xfrm>
          <a:custGeom>
            <a:avLst/>
            <a:gdLst/>
            <a:ahLst/>
            <a:cxnLst/>
            <a:rect l="l" t="t" r="r" b="b"/>
            <a:pathLst>
              <a:path w="4426461" h="4968476">
                <a:moveTo>
                  <a:pt x="4426461" y="0"/>
                </a:moveTo>
                <a:lnTo>
                  <a:pt x="0" y="0"/>
                </a:lnTo>
                <a:lnTo>
                  <a:pt x="0" y="4968476"/>
                </a:lnTo>
                <a:lnTo>
                  <a:pt x="4426461" y="4968476"/>
                </a:lnTo>
                <a:lnTo>
                  <a:pt x="442646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FFE5E1"/>
                </a:solidFill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820884" y="1555266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651214" y="2101551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7444282"/>
            <a:ext cx="18605194" cy="2842718"/>
            <a:chOff x="0" y="0"/>
            <a:chExt cx="14036026" cy="21445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2144587"/>
            </a:xfrm>
            <a:custGeom>
              <a:avLst/>
              <a:gdLst/>
              <a:ahLst/>
              <a:cxnLst/>
              <a:rect l="l" t="t" r="r" b="b"/>
              <a:pathLst>
                <a:path w="14036025" h="2144587">
                  <a:moveTo>
                    <a:pt x="0" y="0"/>
                  </a:moveTo>
                  <a:lnTo>
                    <a:pt x="14036025" y="0"/>
                  </a:lnTo>
                  <a:lnTo>
                    <a:pt x="14036025" y="2144587"/>
                  </a:lnTo>
                  <a:lnTo>
                    <a:pt x="0" y="2144587"/>
                  </a:lnTo>
                  <a:close/>
                </a:path>
              </a:pathLst>
            </a:custGeom>
            <a:solidFill>
              <a:srgbClr val="FFE5E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21731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7254" y="468904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18873" y="3222935"/>
            <a:ext cx="10889702" cy="3841130"/>
          </a:xfrm>
          <a:custGeom>
            <a:avLst/>
            <a:gdLst/>
            <a:ahLst/>
            <a:cxnLst/>
            <a:rect l="l" t="t" r="r" b="b"/>
            <a:pathLst>
              <a:path w="10889702" h="3841130">
                <a:moveTo>
                  <a:pt x="0" y="0"/>
                </a:moveTo>
                <a:lnTo>
                  <a:pt x="10889702" y="0"/>
                </a:lnTo>
                <a:lnTo>
                  <a:pt x="10889702" y="3841130"/>
                </a:lnTo>
                <a:lnTo>
                  <a:pt x="0" y="38411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24424" y="7663357"/>
            <a:ext cx="17039153" cy="232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00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  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,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các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xếp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nhau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Biết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8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Hỏi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bao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nhiêu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2017" y="554621"/>
            <a:ext cx="14966977" cy="1676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650973"/>
            <a:ext cx="18844389" cy="3623638"/>
            <a:chOff x="0" y="-57150"/>
            <a:chExt cx="4963131" cy="9543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646561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4263015" y="-145954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3572237" y="45905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7444282"/>
            <a:ext cx="18605194" cy="2842718"/>
            <a:chOff x="0" y="0"/>
            <a:chExt cx="14036026" cy="21445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2144587"/>
            </a:xfrm>
            <a:custGeom>
              <a:avLst/>
              <a:gdLst/>
              <a:ahLst/>
              <a:cxnLst/>
              <a:rect l="l" t="t" r="r" b="b"/>
              <a:pathLst>
                <a:path w="14036025" h="2144587">
                  <a:moveTo>
                    <a:pt x="0" y="0"/>
                  </a:moveTo>
                  <a:lnTo>
                    <a:pt x="14036025" y="0"/>
                  </a:lnTo>
                  <a:lnTo>
                    <a:pt x="14036025" y="2144587"/>
                  </a:lnTo>
                  <a:lnTo>
                    <a:pt x="0" y="2144587"/>
                  </a:lnTo>
                  <a:close/>
                </a:path>
              </a:pathLst>
            </a:custGeom>
            <a:solidFill>
              <a:srgbClr val="FFE5E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21731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4818" y="46868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90945" y="5876689"/>
            <a:ext cx="10889702" cy="3841130"/>
          </a:xfrm>
          <a:custGeom>
            <a:avLst/>
            <a:gdLst/>
            <a:ahLst/>
            <a:cxnLst/>
            <a:rect l="l" t="t" r="r" b="b"/>
            <a:pathLst>
              <a:path w="10889702" h="3841130">
                <a:moveTo>
                  <a:pt x="0" y="0"/>
                </a:moveTo>
                <a:lnTo>
                  <a:pt x="10889702" y="0"/>
                </a:lnTo>
                <a:lnTo>
                  <a:pt x="10889702" y="3841130"/>
                </a:lnTo>
                <a:lnTo>
                  <a:pt x="0" y="38411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3" name="TextBox 17"/>
          <p:cNvSpPr txBox="1"/>
          <p:nvPr/>
        </p:nvSpPr>
        <p:spPr>
          <a:xfrm>
            <a:off x="5487920" y="2384279"/>
            <a:ext cx="12695753" cy="2256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00"/>
              </a:lnSpc>
            </a:pPr>
            <a:r>
              <a:rPr lang="en-US" sz="3600" dirty="0">
                <a:solidFill>
                  <a:srgbClr val="80393B"/>
                </a:solidFill>
                <a:latin typeface="Cambria Bold"/>
              </a:rPr>
              <a:t>  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,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các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được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xếp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nhau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Biết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đều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8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.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Hỏi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bao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nhiêu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225304" y="2445975"/>
            <a:ext cx="5378658" cy="7473446"/>
            <a:chOff x="-225304" y="2445975"/>
            <a:chExt cx="5378658" cy="7473446"/>
          </a:xfrm>
        </p:grpSpPr>
        <p:grpSp>
          <p:nvGrpSpPr>
            <p:cNvPr id="19" name="Group 16"/>
            <p:cNvGrpSpPr/>
            <p:nvPr/>
          </p:nvGrpSpPr>
          <p:grpSpPr>
            <a:xfrm>
              <a:off x="204818" y="7043055"/>
              <a:ext cx="4948536" cy="2876366"/>
              <a:chOff x="1823143" y="0"/>
              <a:chExt cx="6598048" cy="3835155"/>
            </a:xfrm>
          </p:grpSpPr>
          <p:sp>
            <p:nvSpPr>
              <p:cNvPr id="20" name="Freeform 17"/>
              <p:cNvSpPr/>
              <p:nvPr/>
            </p:nvSpPr>
            <p:spPr>
              <a:xfrm flipH="1">
                <a:off x="4780656" y="0"/>
                <a:ext cx="3640535" cy="3701099"/>
              </a:xfrm>
              <a:custGeom>
                <a:avLst/>
                <a:gdLst/>
                <a:ahLst/>
                <a:cxnLst/>
                <a:rect l="l" t="t" r="r" b="b"/>
                <a:pathLst>
                  <a:path w="3640535" h="3701099">
                    <a:moveTo>
                      <a:pt x="3640535" y="0"/>
                    </a:moveTo>
                    <a:lnTo>
                      <a:pt x="0" y="0"/>
                    </a:lnTo>
                    <a:lnTo>
                      <a:pt x="0" y="3701099"/>
                    </a:lnTo>
                    <a:lnTo>
                      <a:pt x="3640535" y="3701099"/>
                    </a:lnTo>
                    <a:lnTo>
                      <a:pt x="3640535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Freeform 19"/>
              <p:cNvSpPr/>
              <p:nvPr/>
            </p:nvSpPr>
            <p:spPr>
              <a:xfrm>
                <a:off x="1823143" y="134056"/>
                <a:ext cx="3297341" cy="3701099"/>
              </a:xfrm>
              <a:custGeom>
                <a:avLst/>
                <a:gdLst/>
                <a:ahLst/>
                <a:cxnLst/>
                <a:rect l="l" t="t" r="r" b="b"/>
                <a:pathLst>
                  <a:path w="3297342" h="3701099">
                    <a:moveTo>
                      <a:pt x="0" y="0"/>
                    </a:moveTo>
                    <a:lnTo>
                      <a:pt x="3297342" y="0"/>
                    </a:lnTo>
                    <a:lnTo>
                      <a:pt x="3297342" y="3701099"/>
                    </a:lnTo>
                    <a:lnTo>
                      <a:pt x="0" y="37010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4" name="Cloud Callout 23"/>
            <p:cNvSpPr/>
            <p:nvPr/>
          </p:nvSpPr>
          <p:spPr>
            <a:xfrm>
              <a:off x="-225304" y="2445975"/>
              <a:ext cx="5330704" cy="3073388"/>
            </a:xfrm>
            <a:prstGeom prst="cloudCallout">
              <a:avLst>
                <a:gd name="adj1" fmla="val 5117"/>
                <a:gd name="adj2" fmla="val 95304"/>
              </a:avLst>
            </a:prstGeom>
            <a:solidFill>
              <a:srgbClr val="FFE5E1"/>
            </a:solidFill>
            <a:ln>
              <a:solidFill>
                <a:srgbClr val="E16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3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  <a:solidFill>
            <a:srgbClr val="E16B5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1820884" y="1555266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540928" y="1816454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7254" y="468904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7" y="0"/>
                </a:lnTo>
                <a:lnTo>
                  <a:pt x="1703477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8812" y="3134589"/>
            <a:ext cx="17570376" cy="577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Cách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1: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</a:p>
          <a:p>
            <a:pPr algn="just">
              <a:lnSpc>
                <a:spcPts val="5733"/>
              </a:lnSpc>
            </a:pPr>
            <a:r>
              <a:rPr lang="en-US" sz="3600" dirty="0">
                <a:solidFill>
                  <a:srgbClr val="80393B"/>
                </a:solidFill>
                <a:latin typeface="Cambria Bold"/>
              </a:rPr>
              <a:t>=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x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đi</a:t>
            </a:r>
            <a:endParaRPr lang="en-US" sz="3600" dirty="0">
              <a:solidFill>
                <a:srgbClr val="80393B"/>
              </a:solidFill>
              <a:latin typeface="Cambria Bold"/>
            </a:endParaRPr>
          </a:p>
          <a:p>
            <a:pPr marL="1014726" lvl="1" indent="-507363">
              <a:lnSpc>
                <a:spcPts val="5733"/>
              </a:lnSpc>
              <a:buFont typeface="Arial"/>
              <a:buChar char="•"/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</a:p>
          <a:p>
            <a:pPr algn="just">
              <a:lnSpc>
                <a:spcPts val="5733"/>
              </a:lnSpc>
            </a:pPr>
            <a:r>
              <a:rPr lang="en-US" sz="3600" dirty="0">
                <a:solidFill>
                  <a:srgbClr val="80393B"/>
                </a:solidFill>
                <a:latin typeface="Cambria Bold"/>
              </a:rPr>
              <a:t>=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x 2</a:t>
            </a:r>
          </a:p>
          <a:p>
            <a:pPr algn="just">
              <a:lnSpc>
                <a:spcPts val="5733"/>
              </a:lnSpc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Cách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2: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=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x 2</a:t>
            </a:r>
          </a:p>
          <a:p>
            <a:pPr marL="1014726" lvl="1" indent="-507363" algn="just">
              <a:lnSpc>
                <a:spcPts val="5733"/>
              </a:lnSpc>
              <a:buFont typeface="Arial"/>
              <a:buChar char="•"/>
            </a:pP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Tìm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=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mỗi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x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80393B"/>
                </a:solidFill>
                <a:latin typeface="Cambria Bold"/>
              </a:rPr>
              <a:t>ghế</a:t>
            </a:r>
            <a:endParaRPr lang="en-US" sz="3600" dirty="0">
              <a:solidFill>
                <a:srgbClr val="80393B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6126" y="1066800"/>
            <a:ext cx="14966977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2454913"/>
            <a:chOff x="0" y="0"/>
            <a:chExt cx="4963131" cy="646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646562"/>
            </a:xfrm>
            <a:custGeom>
              <a:avLst/>
              <a:gdLst/>
              <a:ahLst/>
              <a:cxnLst/>
              <a:rect l="l" t="t" r="r" b="b"/>
              <a:pathLst>
                <a:path w="4963131" h="646562">
                  <a:moveTo>
                    <a:pt x="0" y="0"/>
                  </a:moveTo>
                  <a:lnTo>
                    <a:pt x="4963131" y="0"/>
                  </a:lnTo>
                  <a:lnTo>
                    <a:pt x="4963131" y="646562"/>
                  </a:lnTo>
                  <a:lnTo>
                    <a:pt x="0" y="646562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70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968331" y="161798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2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2" y="1754602"/>
                </a:lnTo>
                <a:lnTo>
                  <a:pt x="17546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5081" y="4575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0"/>
                </a:lnTo>
                <a:lnTo>
                  <a:pt x="0" y="98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6540928" y="1816454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6795172" y="100209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6353" y="69914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6961" y="287509"/>
            <a:ext cx="1703478" cy="1963663"/>
          </a:xfrm>
          <a:custGeom>
            <a:avLst/>
            <a:gdLst/>
            <a:ahLst/>
            <a:cxnLst/>
            <a:rect l="l" t="t" r="r" b="b"/>
            <a:pathLst>
              <a:path w="1703478" h="1963663">
                <a:moveTo>
                  <a:pt x="0" y="0"/>
                </a:moveTo>
                <a:lnTo>
                  <a:pt x="1703478" y="0"/>
                </a:lnTo>
                <a:lnTo>
                  <a:pt x="1703478" y="1963663"/>
                </a:lnTo>
                <a:lnTo>
                  <a:pt x="0" y="1963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42793" y="2613788"/>
            <a:ext cx="11582400" cy="362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Ở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một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	8 x 10 = 80 (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	80 x 2 = 160 (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		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: 160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endParaRPr lang="en-US" sz="4000" dirty="0">
              <a:solidFill>
                <a:srgbClr val="80393B"/>
              </a:solidFill>
              <a:latin typeface="Cambri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12594" y="6421722"/>
            <a:ext cx="9753600" cy="3626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3"/>
              </a:lnSpc>
            </a:pP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ở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hai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bên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	10 x 2 = 20 (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hàng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ghế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Hội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trường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tất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cả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:</a:t>
            </a:r>
          </a:p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 	8 x 20 = 160 (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)</a:t>
            </a:r>
          </a:p>
          <a:p>
            <a:pPr algn="just">
              <a:lnSpc>
                <a:spcPts val="5733"/>
              </a:lnSpc>
            </a:pPr>
            <a:r>
              <a:rPr lang="en-US" sz="4000" dirty="0">
                <a:solidFill>
                  <a:srgbClr val="80393B"/>
                </a:solidFill>
                <a:latin typeface="Cambria Bold"/>
              </a:rPr>
              <a:t>		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Đáp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số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: 160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chỗ</a:t>
            </a:r>
            <a:r>
              <a:rPr lang="en-US" sz="4000" dirty="0">
                <a:solidFill>
                  <a:srgbClr val="80393B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80393B"/>
                </a:solidFill>
                <a:latin typeface="Cambria Bold"/>
              </a:rPr>
              <a:t>ngồi</a:t>
            </a:r>
            <a:endParaRPr lang="en-US" sz="4000" dirty="0">
              <a:solidFill>
                <a:srgbClr val="80393B"/>
              </a:solidFill>
              <a:latin typeface="Cambria Bol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8919" y="555281"/>
            <a:ext cx="4340728" cy="1682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92771" y="2457270"/>
            <a:ext cx="3773751" cy="1682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324" y="7962900"/>
            <a:ext cx="3767655" cy="1676545"/>
          </a:xfrm>
          <a:prstGeom prst="rect">
            <a:avLst/>
          </a:prstGeom>
        </p:spPr>
      </p:pic>
      <p:sp>
        <p:nvSpPr>
          <p:cNvPr id="20" name="Freeform 29"/>
          <p:cNvSpPr/>
          <p:nvPr/>
        </p:nvSpPr>
        <p:spPr>
          <a:xfrm>
            <a:off x="13214648" y="2598442"/>
            <a:ext cx="2969249" cy="2461777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4"/>
          <p:cNvSpPr/>
          <p:nvPr/>
        </p:nvSpPr>
        <p:spPr>
          <a:xfrm flipH="1">
            <a:off x="2212941" y="6734822"/>
            <a:ext cx="2856998" cy="3069041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089343" y="-5608220"/>
            <a:ext cx="14118838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95372"/>
            <a:ext cx="8679942" cy="3246794"/>
          </a:xfrm>
          <a:custGeom>
            <a:avLst/>
            <a:gdLst/>
            <a:ahLst/>
            <a:cxnLst/>
            <a:rect l="l" t="t" r="r" b="b"/>
            <a:pathLst>
              <a:path w="8679942" h="3246794">
                <a:moveTo>
                  <a:pt x="0" y="0"/>
                </a:moveTo>
                <a:lnTo>
                  <a:pt x="8679942" y="0"/>
                </a:lnTo>
                <a:lnTo>
                  <a:pt x="8679942" y="3246795"/>
                </a:lnTo>
                <a:lnTo>
                  <a:pt x="0" y="324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1238" b="-10521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8679942" cy="7280012"/>
            <a:chOff x="0" y="0"/>
            <a:chExt cx="2286075" cy="19173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86075" cy="1917369"/>
            </a:xfrm>
            <a:custGeom>
              <a:avLst/>
              <a:gdLst/>
              <a:ahLst/>
              <a:cxnLst/>
              <a:rect l="l" t="t" r="r" b="b"/>
              <a:pathLst>
                <a:path w="2286075" h="1917369">
                  <a:moveTo>
                    <a:pt x="0" y="0"/>
                  </a:moveTo>
                  <a:lnTo>
                    <a:pt x="2286075" y="0"/>
                  </a:lnTo>
                  <a:lnTo>
                    <a:pt x="2286075" y="1917369"/>
                  </a:lnTo>
                  <a:lnTo>
                    <a:pt x="0" y="1917369"/>
                  </a:lnTo>
                  <a:close/>
                </a:path>
              </a:pathLst>
            </a:custGeom>
            <a:solidFill>
              <a:srgbClr val="41C48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86075" cy="1974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73612">
            <a:off x="5322520" y="7682850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10999" y="7821687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6"/>
                </a:lnTo>
                <a:lnTo>
                  <a:pt x="0" y="510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76439">
            <a:off x="7949437" y="1489091"/>
            <a:ext cx="1432223" cy="1432223"/>
          </a:xfrm>
          <a:custGeom>
            <a:avLst/>
            <a:gdLst/>
            <a:ahLst/>
            <a:cxnLst/>
            <a:rect l="l" t="t" r="r" b="b"/>
            <a:pathLst>
              <a:path w="1432223" h="1432223">
                <a:moveTo>
                  <a:pt x="0" y="0"/>
                </a:moveTo>
                <a:lnTo>
                  <a:pt x="1432223" y="0"/>
                </a:lnTo>
                <a:lnTo>
                  <a:pt x="1432223" y="1432223"/>
                </a:lnTo>
                <a:lnTo>
                  <a:pt x="0" y="1432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64499">
            <a:off x="9341905" y="8516061"/>
            <a:ext cx="954385" cy="943973"/>
          </a:xfrm>
          <a:custGeom>
            <a:avLst/>
            <a:gdLst/>
            <a:ahLst/>
            <a:cxnLst/>
            <a:rect l="l" t="t" r="r" b="b"/>
            <a:pathLst>
              <a:path w="954385" h="943973">
                <a:moveTo>
                  <a:pt x="0" y="0"/>
                </a:moveTo>
                <a:lnTo>
                  <a:pt x="954384" y="0"/>
                </a:lnTo>
                <a:lnTo>
                  <a:pt x="954384" y="943974"/>
                </a:lnTo>
                <a:lnTo>
                  <a:pt x="0" y="943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7710">
            <a:off x="16973871" y="5010093"/>
            <a:ext cx="1585800" cy="1138893"/>
          </a:xfrm>
          <a:custGeom>
            <a:avLst/>
            <a:gdLst/>
            <a:ahLst/>
            <a:cxnLst/>
            <a:rect l="l" t="t" r="r" b="b"/>
            <a:pathLst>
              <a:path w="1585800" h="1138893">
                <a:moveTo>
                  <a:pt x="0" y="0"/>
                </a:moveTo>
                <a:lnTo>
                  <a:pt x="1585800" y="0"/>
                </a:lnTo>
                <a:lnTo>
                  <a:pt x="1585800" y="1138893"/>
                </a:lnTo>
                <a:lnTo>
                  <a:pt x="0" y="1138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06950" y="4272749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8" y="0"/>
                </a:lnTo>
                <a:lnTo>
                  <a:pt x="444778" y="510705"/>
                </a:lnTo>
                <a:lnTo>
                  <a:pt x="0" y="51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109467" flipH="1">
            <a:off x="441170" y="6526002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956144" y="2205202"/>
            <a:ext cx="6579273" cy="7067578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62765" y="3170927"/>
            <a:ext cx="9205472" cy="3143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71266" y="-4244034"/>
            <a:ext cx="10210800" cy="18775068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7462" r="-30812" b="-1833"/>
            </a:stretch>
          </a:blipFill>
        </p:spPr>
      </p:sp>
      <p:sp>
        <p:nvSpPr>
          <p:cNvPr id="4" name="Freeform 4"/>
          <p:cNvSpPr/>
          <p:nvPr/>
        </p:nvSpPr>
        <p:spPr>
          <a:xfrm rot="429039">
            <a:off x="14131922" y="9020057"/>
            <a:ext cx="1001812" cy="1001812"/>
          </a:xfrm>
          <a:custGeom>
            <a:avLst/>
            <a:gdLst/>
            <a:ahLst/>
            <a:cxnLst/>
            <a:rect l="l" t="t" r="r" b="b"/>
            <a:pathLst>
              <a:path w="1001812" h="1001812">
                <a:moveTo>
                  <a:pt x="0" y="0"/>
                </a:moveTo>
                <a:lnTo>
                  <a:pt x="1001812" y="0"/>
                </a:lnTo>
                <a:lnTo>
                  <a:pt x="1001812" y="1001812"/>
                </a:lnTo>
                <a:lnTo>
                  <a:pt x="0" y="1001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3508">
            <a:off x="16040792" y="1697577"/>
            <a:ext cx="1602716" cy="1200580"/>
          </a:xfrm>
          <a:custGeom>
            <a:avLst/>
            <a:gdLst/>
            <a:ahLst/>
            <a:cxnLst/>
            <a:rect l="l" t="t" r="r" b="b"/>
            <a:pathLst>
              <a:path w="1602716" h="1200580">
                <a:moveTo>
                  <a:pt x="0" y="0"/>
                </a:moveTo>
                <a:lnTo>
                  <a:pt x="1602716" y="0"/>
                </a:lnTo>
                <a:lnTo>
                  <a:pt x="1602716" y="1200580"/>
                </a:lnTo>
                <a:lnTo>
                  <a:pt x="0" y="1200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54091">
            <a:off x="1317554" y="860326"/>
            <a:ext cx="1354257" cy="1354257"/>
          </a:xfrm>
          <a:custGeom>
            <a:avLst/>
            <a:gdLst/>
            <a:ahLst/>
            <a:cxnLst/>
            <a:rect l="l" t="t" r="r" b="b"/>
            <a:pathLst>
              <a:path w="1354257" h="1354257">
                <a:moveTo>
                  <a:pt x="0" y="0"/>
                </a:moveTo>
                <a:lnTo>
                  <a:pt x="1354257" y="0"/>
                </a:lnTo>
                <a:lnTo>
                  <a:pt x="1354257" y="1354258"/>
                </a:lnTo>
                <a:lnTo>
                  <a:pt x="0" y="1354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90218" y="1028700"/>
            <a:ext cx="446602" cy="512800"/>
          </a:xfrm>
          <a:custGeom>
            <a:avLst/>
            <a:gdLst/>
            <a:ahLst/>
            <a:cxnLst/>
            <a:rect l="l" t="t" r="r" b="b"/>
            <a:pathLst>
              <a:path w="446602" h="512800">
                <a:moveTo>
                  <a:pt x="0" y="0"/>
                </a:moveTo>
                <a:lnTo>
                  <a:pt x="446602" y="0"/>
                </a:lnTo>
                <a:lnTo>
                  <a:pt x="446602" y="512800"/>
                </a:lnTo>
                <a:lnTo>
                  <a:pt x="0" y="5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41423" y="3054235"/>
            <a:ext cx="444778" cy="510706"/>
          </a:xfrm>
          <a:custGeom>
            <a:avLst/>
            <a:gdLst/>
            <a:ahLst/>
            <a:cxnLst/>
            <a:rect l="l" t="t" r="r" b="b"/>
            <a:pathLst>
              <a:path w="444778" h="510706">
                <a:moveTo>
                  <a:pt x="0" y="0"/>
                </a:moveTo>
                <a:lnTo>
                  <a:pt x="444779" y="0"/>
                </a:lnTo>
                <a:lnTo>
                  <a:pt x="444779" y="510706"/>
                </a:lnTo>
                <a:lnTo>
                  <a:pt x="0" y="510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05839" y="9462754"/>
            <a:ext cx="306125" cy="351500"/>
          </a:xfrm>
          <a:custGeom>
            <a:avLst/>
            <a:gdLst/>
            <a:ahLst/>
            <a:cxnLst/>
            <a:rect l="l" t="t" r="r" b="b"/>
            <a:pathLst>
              <a:path w="306125" h="351500">
                <a:moveTo>
                  <a:pt x="0" y="0"/>
                </a:moveTo>
                <a:lnTo>
                  <a:pt x="306125" y="0"/>
                </a:lnTo>
                <a:lnTo>
                  <a:pt x="306125" y="351501"/>
                </a:lnTo>
                <a:lnTo>
                  <a:pt x="0" y="3515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860456" y="9638505"/>
            <a:ext cx="306125" cy="351500"/>
          </a:xfrm>
          <a:custGeom>
            <a:avLst/>
            <a:gdLst/>
            <a:ahLst/>
            <a:cxnLst/>
            <a:rect l="l" t="t" r="r" b="b"/>
            <a:pathLst>
              <a:path w="306125" h="351500">
                <a:moveTo>
                  <a:pt x="0" y="0"/>
                </a:moveTo>
                <a:lnTo>
                  <a:pt x="306125" y="0"/>
                </a:lnTo>
                <a:lnTo>
                  <a:pt x="306125" y="351500"/>
                </a:lnTo>
                <a:lnTo>
                  <a:pt x="0" y="35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485511" y="9638505"/>
            <a:ext cx="911826" cy="883642"/>
          </a:xfrm>
          <a:custGeom>
            <a:avLst/>
            <a:gdLst/>
            <a:ahLst/>
            <a:cxnLst/>
            <a:rect l="l" t="t" r="r" b="b"/>
            <a:pathLst>
              <a:path w="911826" h="883642">
                <a:moveTo>
                  <a:pt x="911825" y="0"/>
                </a:moveTo>
                <a:lnTo>
                  <a:pt x="0" y="0"/>
                </a:lnTo>
                <a:lnTo>
                  <a:pt x="0" y="883642"/>
                </a:lnTo>
                <a:lnTo>
                  <a:pt x="911825" y="883642"/>
                </a:lnTo>
                <a:lnTo>
                  <a:pt x="91182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4"/>
          <p:cNvSpPr/>
          <p:nvPr/>
        </p:nvSpPr>
        <p:spPr>
          <a:xfrm>
            <a:off x="7477755" y="4086350"/>
            <a:ext cx="5139238" cy="5520665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3611" y="1587515"/>
            <a:ext cx="13278239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1301138"/>
            <a:ext cx="18844389" cy="3406647"/>
            <a:chOff x="-304800" y="3112958"/>
            <a:chExt cx="18844389" cy="3406647"/>
          </a:xfrm>
        </p:grpSpPr>
        <p:grpSp>
          <p:nvGrpSpPr>
            <p:cNvPr id="2" name="Group 2"/>
            <p:cNvGrpSpPr/>
            <p:nvPr/>
          </p:nvGrpSpPr>
          <p:grpSpPr>
            <a:xfrm>
              <a:off x="-304800" y="3112958"/>
              <a:ext cx="18844389" cy="3406647"/>
              <a:chOff x="0" y="0"/>
              <a:chExt cx="4963131" cy="897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963131" cy="897224"/>
              </a:xfrm>
              <a:custGeom>
                <a:avLst/>
                <a:gdLst/>
                <a:ahLst/>
                <a:cxnLst/>
                <a:rect l="l" t="t" r="r" b="b"/>
                <a:pathLst>
                  <a:path w="4963131" h="897224">
                    <a:moveTo>
                      <a:pt x="0" y="0"/>
                    </a:moveTo>
                    <a:lnTo>
                      <a:pt x="4963131" y="0"/>
                    </a:lnTo>
                    <a:lnTo>
                      <a:pt x="4963131" y="897224"/>
                    </a:lnTo>
                    <a:lnTo>
                      <a:pt x="0" y="897224"/>
                    </a:lnTo>
                    <a:close/>
                  </a:path>
                </a:pathLst>
              </a:custGeom>
              <a:solidFill>
                <a:srgbClr val="FFC44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963131" cy="954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228600" y="4381500"/>
              <a:ext cx="17145000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99"/>
                </a:lnSpc>
              </a:pPr>
              <a:r>
                <a:rPr lang="en-US" sz="9999" dirty="0">
                  <a:solidFill>
                    <a:srgbClr val="42321F"/>
                  </a:solidFill>
                  <a:latin typeface="#9Slide07 Crocante" panose="02000000000000000000" pitchFamily="2" charset="0"/>
                </a:rPr>
                <a:t>245 x 6 = ………….. X 245</a:t>
              </a: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8534400" y="2235083"/>
            <a:ext cx="2503106" cy="1538755"/>
          </a:xfrm>
          <a:prstGeom prst="rect">
            <a:avLst/>
          </a:prstGeom>
          <a:solidFill>
            <a:srgbClr val="41C48D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999" dirty="0">
                <a:solidFill>
                  <a:schemeClr val="bg1"/>
                </a:solidFill>
                <a:latin typeface="#9Slide07 Crocante" panose="02000000000000000000" pitchFamily="2" charset="0"/>
              </a:rPr>
              <a:t>6</a:t>
            </a:r>
          </a:p>
        </p:txBody>
      </p:sp>
      <p:sp>
        <p:nvSpPr>
          <p:cNvPr id="9" name="Freeform 7"/>
          <p:cNvSpPr/>
          <p:nvPr/>
        </p:nvSpPr>
        <p:spPr>
          <a:xfrm rot="373612">
            <a:off x="15755723" y="750934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3"/>
          <p:cNvSpPr/>
          <p:nvPr/>
        </p:nvSpPr>
        <p:spPr>
          <a:xfrm rot="-1109467" flipH="1">
            <a:off x="390571" y="3945536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7"/>
          <p:cNvSpPr/>
          <p:nvPr/>
        </p:nvSpPr>
        <p:spPr>
          <a:xfrm>
            <a:off x="13080353" y="4514907"/>
            <a:ext cx="5207647" cy="5809748"/>
          </a:xfrm>
          <a:custGeom>
            <a:avLst/>
            <a:gdLst/>
            <a:ahLst/>
            <a:cxnLst/>
            <a:rect l="l" t="t" r="r" b="b"/>
            <a:pathLst>
              <a:path w="6602236" h="7365578">
                <a:moveTo>
                  <a:pt x="0" y="0"/>
                </a:moveTo>
                <a:lnTo>
                  <a:pt x="6602236" y="0"/>
                </a:lnTo>
                <a:lnTo>
                  <a:pt x="6602236" y="7365578"/>
                </a:lnTo>
                <a:lnTo>
                  <a:pt x="0" y="7365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209" y="-838174"/>
            <a:ext cx="10105901" cy="5626289"/>
            <a:chOff x="0" y="0"/>
            <a:chExt cx="2661636" cy="1481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1636" cy="1481821"/>
            </a:xfrm>
            <a:custGeom>
              <a:avLst/>
              <a:gdLst/>
              <a:ahLst/>
              <a:cxnLst/>
              <a:rect l="l" t="t" r="r" b="b"/>
              <a:pathLst>
                <a:path w="2661636" h="1481821">
                  <a:moveTo>
                    <a:pt x="0" y="0"/>
                  </a:moveTo>
                  <a:lnTo>
                    <a:pt x="2661636" y="0"/>
                  </a:lnTo>
                  <a:lnTo>
                    <a:pt x="2661636" y="1481821"/>
                  </a:lnTo>
                  <a:lnTo>
                    <a:pt x="0" y="148182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61636" cy="153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608058" y="-643128"/>
            <a:ext cx="8679942" cy="11573256"/>
          </a:xfrm>
          <a:custGeom>
            <a:avLst/>
            <a:gdLst/>
            <a:ahLst/>
            <a:cxnLst/>
            <a:rect l="l" t="t" r="r" b="b"/>
            <a:pathLst>
              <a:path w="8679942" h="11573256">
                <a:moveTo>
                  <a:pt x="0" y="0"/>
                </a:moveTo>
                <a:lnTo>
                  <a:pt x="8679942" y="0"/>
                </a:lnTo>
                <a:lnTo>
                  <a:pt x="8679942" y="11573256"/>
                </a:lnTo>
                <a:lnTo>
                  <a:pt x="0" y="1157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964605" y="5312024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72498" y="1974971"/>
            <a:ext cx="398890" cy="458016"/>
          </a:xfrm>
          <a:custGeom>
            <a:avLst/>
            <a:gdLst/>
            <a:ahLst/>
            <a:cxnLst/>
            <a:rect l="l" t="t" r="r" b="b"/>
            <a:pathLst>
              <a:path w="398890" h="458016">
                <a:moveTo>
                  <a:pt x="0" y="0"/>
                </a:moveTo>
                <a:lnTo>
                  <a:pt x="398890" y="0"/>
                </a:lnTo>
                <a:lnTo>
                  <a:pt x="398890" y="458016"/>
                </a:lnTo>
                <a:lnTo>
                  <a:pt x="0" y="45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73330" y="6498004"/>
            <a:ext cx="598336" cy="687024"/>
          </a:xfrm>
          <a:custGeom>
            <a:avLst/>
            <a:gdLst/>
            <a:ahLst/>
            <a:cxnLst/>
            <a:rect l="l" t="t" r="r" b="b"/>
            <a:pathLst>
              <a:path w="598336" h="687024">
                <a:moveTo>
                  <a:pt x="0" y="0"/>
                </a:moveTo>
                <a:lnTo>
                  <a:pt x="598336" y="0"/>
                </a:lnTo>
                <a:lnTo>
                  <a:pt x="598336" y="687024"/>
                </a:lnTo>
                <a:lnTo>
                  <a:pt x="0" y="68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94938" y="1095905"/>
            <a:ext cx="7710147" cy="106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4800" b="1" dirty="0">
                <a:solidFill>
                  <a:srgbClr val="4232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153 x 100 = ?</a:t>
            </a:r>
          </a:p>
        </p:txBody>
      </p:sp>
      <p:sp>
        <p:nvSpPr>
          <p:cNvPr id="26" name="Freeform 14"/>
          <p:cNvSpPr/>
          <p:nvPr/>
        </p:nvSpPr>
        <p:spPr>
          <a:xfrm flipH="1">
            <a:off x="4133410" y="4381894"/>
            <a:ext cx="4665453" cy="5044715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0"/>
          <p:cNvGrpSpPr/>
          <p:nvPr/>
        </p:nvGrpSpPr>
        <p:grpSpPr>
          <a:xfrm>
            <a:off x="10857946" y="247834"/>
            <a:ext cx="6028909" cy="1572534"/>
            <a:chOff x="10648220" y="356210"/>
            <a:chExt cx="6961272" cy="1862187"/>
          </a:xfrm>
        </p:grpSpPr>
        <p:grpSp>
          <p:nvGrpSpPr>
            <p:cNvPr id="35" name="Group 34"/>
            <p:cNvGrpSpPr/>
            <p:nvPr/>
          </p:nvGrpSpPr>
          <p:grpSpPr>
            <a:xfrm>
              <a:off x="10648220" y="356210"/>
              <a:ext cx="6961272" cy="1862187"/>
              <a:chOff x="11302885" y="263437"/>
              <a:chExt cx="6961272" cy="1862187"/>
            </a:xfrm>
          </p:grpSpPr>
          <p:sp>
            <p:nvSpPr>
              <p:cNvPr id="30" name="Freeform 13"/>
              <p:cNvSpPr/>
              <p:nvPr/>
            </p:nvSpPr>
            <p:spPr>
              <a:xfrm>
                <a:off x="11302885" y="263437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14" name="Freeform 14"/>
              <p:cNvSpPr/>
              <p:nvPr/>
            </p:nvSpPr>
            <p:spPr>
              <a:xfrm rot="1099347">
                <a:off x="16549858" y="361062"/>
                <a:ext cx="1714299" cy="1714299"/>
              </a:xfrm>
              <a:custGeom>
                <a:avLst/>
                <a:gdLst/>
                <a:ahLst/>
                <a:cxnLst/>
                <a:rect l="l" t="t" r="r" b="b"/>
                <a:pathLst>
                  <a:path w="1714299" h="1714299">
                    <a:moveTo>
                      <a:pt x="0" y="0"/>
                    </a:moveTo>
                    <a:lnTo>
                      <a:pt x="1714300" y="0"/>
                    </a:lnTo>
                    <a:lnTo>
                      <a:pt x="1714300" y="1714299"/>
                    </a:lnTo>
                    <a:lnTo>
                      <a:pt x="0" y="1714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0" name="TextBox 39"/>
            <p:cNvSpPr txBox="1"/>
            <p:nvPr/>
          </p:nvSpPr>
          <p:spPr>
            <a:xfrm>
              <a:off x="11576979" y="904612"/>
              <a:ext cx="4334100" cy="765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153 000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29837" y="2837584"/>
            <a:ext cx="6206824" cy="1572534"/>
            <a:chOff x="9690367" y="3187533"/>
            <a:chExt cx="7374403" cy="1862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690367" y="3187533"/>
              <a:ext cx="7374403" cy="1862187"/>
              <a:chOff x="9690367" y="3187533"/>
              <a:chExt cx="7374403" cy="1862187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10611152" y="3187533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8" name="Freeform 13"/>
              <p:cNvSpPr/>
              <p:nvPr/>
            </p:nvSpPr>
            <p:spPr>
              <a:xfrm>
                <a:off x="9690367" y="3400219"/>
                <a:ext cx="1644724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44724" h="1626781">
                    <a:moveTo>
                      <a:pt x="0" y="0"/>
                    </a:moveTo>
                    <a:lnTo>
                      <a:pt x="1644723" y="0"/>
                    </a:lnTo>
                    <a:lnTo>
                      <a:pt x="1644723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2" name="TextBox 41"/>
            <p:cNvSpPr txBox="1"/>
            <p:nvPr/>
          </p:nvSpPr>
          <p:spPr>
            <a:xfrm>
              <a:off x="11934985" y="3735935"/>
              <a:ext cx="4334100" cy="765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15 300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029240" y="5434249"/>
            <a:ext cx="6427544" cy="1532083"/>
            <a:chOff x="10645592" y="5546779"/>
            <a:chExt cx="7456591" cy="1862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45592" y="5546779"/>
              <a:ext cx="7456591" cy="1862187"/>
              <a:chOff x="10645592" y="5546779"/>
              <a:chExt cx="7456591" cy="1862187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10645592" y="5546779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9" name="Freeform 17"/>
              <p:cNvSpPr/>
              <p:nvPr/>
            </p:nvSpPr>
            <p:spPr>
              <a:xfrm>
                <a:off x="16442202" y="5612259"/>
                <a:ext cx="1659981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59981" h="1626781">
                    <a:moveTo>
                      <a:pt x="0" y="0"/>
                    </a:moveTo>
                    <a:lnTo>
                      <a:pt x="1659981" y="0"/>
                    </a:lnTo>
                    <a:lnTo>
                      <a:pt x="1659981" y="1626782"/>
                    </a:lnTo>
                    <a:lnTo>
                      <a:pt x="0" y="16267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1705351" y="6105652"/>
              <a:ext cx="4334099" cy="78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1 530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571943" y="7744050"/>
            <a:ext cx="6241264" cy="1596801"/>
            <a:chOff x="9757070" y="7778950"/>
            <a:chExt cx="7342140" cy="1862187"/>
          </a:xfrm>
        </p:grpSpPr>
        <p:grpSp>
          <p:nvGrpSpPr>
            <p:cNvPr id="39" name="Group 38"/>
            <p:cNvGrpSpPr/>
            <p:nvPr/>
          </p:nvGrpSpPr>
          <p:grpSpPr>
            <a:xfrm>
              <a:off x="9757070" y="7778950"/>
              <a:ext cx="7342140" cy="1862187"/>
              <a:chOff x="9757070" y="7778950"/>
              <a:chExt cx="7342140" cy="1862187"/>
            </a:xfrm>
          </p:grpSpPr>
          <p:sp>
            <p:nvSpPr>
              <p:cNvPr id="33" name="Freeform 13"/>
              <p:cNvSpPr/>
              <p:nvPr/>
            </p:nvSpPr>
            <p:spPr>
              <a:xfrm>
                <a:off x="10645592" y="7778950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38" name="Freeform 14"/>
              <p:cNvSpPr/>
              <p:nvPr/>
            </p:nvSpPr>
            <p:spPr>
              <a:xfrm>
                <a:off x="9757070" y="7971527"/>
                <a:ext cx="1629745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29745" h="1626781">
                    <a:moveTo>
                      <a:pt x="0" y="0"/>
                    </a:moveTo>
                    <a:lnTo>
                      <a:pt x="1629744" y="0"/>
                    </a:lnTo>
                    <a:lnTo>
                      <a:pt x="1629744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45"/>
            <p:cNvSpPr txBox="1"/>
            <p:nvPr/>
          </p:nvSpPr>
          <p:spPr>
            <a:xfrm>
              <a:off x="11362950" y="8333167"/>
              <a:ext cx="5183626" cy="7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1 530 000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1521625" y="5282756"/>
            <a:ext cx="3751498" cy="4245522"/>
          </a:xfrm>
          <a:custGeom>
            <a:avLst/>
            <a:gdLst/>
            <a:ahLst/>
            <a:cxnLst/>
            <a:rect l="l" t="t" r="r" b="b"/>
            <a:pathLst>
              <a:path w="3751498" h="4245522">
                <a:moveTo>
                  <a:pt x="0" y="0"/>
                </a:moveTo>
                <a:lnTo>
                  <a:pt x="3751498" y="0"/>
                </a:lnTo>
                <a:lnTo>
                  <a:pt x="3751498" y="4245522"/>
                </a:lnTo>
                <a:lnTo>
                  <a:pt x="0" y="4245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209" y="-838174"/>
            <a:ext cx="10105901" cy="5626289"/>
            <a:chOff x="0" y="0"/>
            <a:chExt cx="2661636" cy="1481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1636" cy="1481821"/>
            </a:xfrm>
            <a:custGeom>
              <a:avLst/>
              <a:gdLst/>
              <a:ahLst/>
              <a:cxnLst/>
              <a:rect l="l" t="t" r="r" b="b"/>
              <a:pathLst>
                <a:path w="2661636" h="1481821">
                  <a:moveTo>
                    <a:pt x="0" y="0"/>
                  </a:moveTo>
                  <a:lnTo>
                    <a:pt x="2661636" y="0"/>
                  </a:lnTo>
                  <a:lnTo>
                    <a:pt x="2661636" y="1481821"/>
                  </a:lnTo>
                  <a:lnTo>
                    <a:pt x="0" y="148182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61636" cy="153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608058" y="-643128"/>
            <a:ext cx="8679942" cy="11573256"/>
          </a:xfrm>
          <a:custGeom>
            <a:avLst/>
            <a:gdLst/>
            <a:ahLst/>
            <a:cxnLst/>
            <a:rect l="l" t="t" r="r" b="b"/>
            <a:pathLst>
              <a:path w="8679942" h="11573256">
                <a:moveTo>
                  <a:pt x="0" y="0"/>
                </a:moveTo>
                <a:lnTo>
                  <a:pt x="8679942" y="0"/>
                </a:lnTo>
                <a:lnTo>
                  <a:pt x="8679942" y="11573256"/>
                </a:lnTo>
                <a:lnTo>
                  <a:pt x="0" y="1157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964605" y="5312024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72498" y="1974971"/>
            <a:ext cx="398890" cy="458016"/>
          </a:xfrm>
          <a:custGeom>
            <a:avLst/>
            <a:gdLst/>
            <a:ahLst/>
            <a:cxnLst/>
            <a:rect l="l" t="t" r="r" b="b"/>
            <a:pathLst>
              <a:path w="398890" h="458016">
                <a:moveTo>
                  <a:pt x="0" y="0"/>
                </a:moveTo>
                <a:lnTo>
                  <a:pt x="398890" y="0"/>
                </a:lnTo>
                <a:lnTo>
                  <a:pt x="398890" y="458016"/>
                </a:lnTo>
                <a:lnTo>
                  <a:pt x="0" y="45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73330" y="6498004"/>
            <a:ext cx="598336" cy="687024"/>
          </a:xfrm>
          <a:custGeom>
            <a:avLst/>
            <a:gdLst/>
            <a:ahLst/>
            <a:cxnLst/>
            <a:rect l="l" t="t" r="r" b="b"/>
            <a:pathLst>
              <a:path w="598336" h="687024">
                <a:moveTo>
                  <a:pt x="0" y="0"/>
                </a:moveTo>
                <a:lnTo>
                  <a:pt x="598336" y="0"/>
                </a:lnTo>
                <a:lnTo>
                  <a:pt x="598336" y="687024"/>
                </a:lnTo>
                <a:lnTo>
                  <a:pt x="0" y="68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95159" y="1791407"/>
            <a:ext cx="7710147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4800" b="1" dirty="0">
                <a:solidFill>
                  <a:srgbClr val="4232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593 000 : 10</a:t>
            </a:r>
          </a:p>
        </p:txBody>
      </p:sp>
      <p:sp>
        <p:nvSpPr>
          <p:cNvPr id="26" name="Freeform 14"/>
          <p:cNvSpPr/>
          <p:nvPr/>
        </p:nvSpPr>
        <p:spPr>
          <a:xfrm flipH="1">
            <a:off x="5915005" y="5486500"/>
            <a:ext cx="3141665" cy="3397056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0"/>
          <p:cNvGrpSpPr/>
          <p:nvPr/>
        </p:nvGrpSpPr>
        <p:grpSpPr>
          <a:xfrm>
            <a:off x="11365949" y="842144"/>
            <a:ext cx="5735352" cy="1418297"/>
            <a:chOff x="10648220" y="356210"/>
            <a:chExt cx="6961272" cy="1862187"/>
          </a:xfrm>
        </p:grpSpPr>
        <p:grpSp>
          <p:nvGrpSpPr>
            <p:cNvPr id="35" name="Group 34"/>
            <p:cNvGrpSpPr/>
            <p:nvPr/>
          </p:nvGrpSpPr>
          <p:grpSpPr>
            <a:xfrm>
              <a:off x="10648220" y="356210"/>
              <a:ext cx="6961272" cy="1862187"/>
              <a:chOff x="11302885" y="263437"/>
              <a:chExt cx="6961272" cy="1862187"/>
            </a:xfrm>
          </p:grpSpPr>
          <p:sp>
            <p:nvSpPr>
              <p:cNvPr id="30" name="Freeform 13"/>
              <p:cNvSpPr/>
              <p:nvPr/>
            </p:nvSpPr>
            <p:spPr>
              <a:xfrm>
                <a:off x="11302885" y="263437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14" name="Freeform 14"/>
              <p:cNvSpPr/>
              <p:nvPr/>
            </p:nvSpPr>
            <p:spPr>
              <a:xfrm rot="1099347">
                <a:off x="16549858" y="361062"/>
                <a:ext cx="1714299" cy="1714299"/>
              </a:xfrm>
              <a:custGeom>
                <a:avLst/>
                <a:gdLst/>
                <a:ahLst/>
                <a:cxnLst/>
                <a:rect l="l" t="t" r="r" b="b"/>
                <a:pathLst>
                  <a:path w="1714299" h="1714299">
                    <a:moveTo>
                      <a:pt x="0" y="0"/>
                    </a:moveTo>
                    <a:lnTo>
                      <a:pt x="1714300" y="0"/>
                    </a:lnTo>
                    <a:lnTo>
                      <a:pt x="1714300" y="1714299"/>
                    </a:lnTo>
                    <a:lnTo>
                      <a:pt x="0" y="1714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0" name="TextBox 39"/>
            <p:cNvSpPr txBox="1"/>
            <p:nvPr/>
          </p:nvSpPr>
          <p:spPr>
            <a:xfrm>
              <a:off x="11128484" y="862994"/>
              <a:ext cx="5031888" cy="84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5 930 000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910165" y="3070978"/>
            <a:ext cx="6075728" cy="1418297"/>
            <a:chOff x="9690367" y="3187533"/>
            <a:chExt cx="7374403" cy="1862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690367" y="3187533"/>
              <a:ext cx="7374403" cy="1862187"/>
              <a:chOff x="9690367" y="3187533"/>
              <a:chExt cx="7374403" cy="1862187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10611152" y="3187533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8" name="Freeform 13"/>
              <p:cNvSpPr/>
              <p:nvPr/>
            </p:nvSpPr>
            <p:spPr>
              <a:xfrm>
                <a:off x="9690367" y="3400219"/>
                <a:ext cx="1644724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44724" h="1626781">
                    <a:moveTo>
                      <a:pt x="0" y="0"/>
                    </a:moveTo>
                    <a:lnTo>
                      <a:pt x="1644723" y="0"/>
                    </a:lnTo>
                    <a:lnTo>
                      <a:pt x="1644723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2" name="TextBox 41"/>
            <p:cNvSpPr txBox="1"/>
            <p:nvPr/>
          </p:nvSpPr>
          <p:spPr>
            <a:xfrm>
              <a:off x="11808447" y="3670302"/>
              <a:ext cx="4334100" cy="84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593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473234" y="5458460"/>
            <a:ext cx="6143442" cy="1418297"/>
            <a:chOff x="10645592" y="5546779"/>
            <a:chExt cx="7456591" cy="1862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45592" y="5546779"/>
              <a:ext cx="7456591" cy="1862187"/>
              <a:chOff x="10645592" y="5546779"/>
              <a:chExt cx="7456591" cy="1862187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10645592" y="5546779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9" name="Freeform 17"/>
              <p:cNvSpPr/>
              <p:nvPr/>
            </p:nvSpPr>
            <p:spPr>
              <a:xfrm>
                <a:off x="16442202" y="5612259"/>
                <a:ext cx="1659981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59981" h="1626781">
                    <a:moveTo>
                      <a:pt x="0" y="0"/>
                    </a:moveTo>
                    <a:lnTo>
                      <a:pt x="1659981" y="0"/>
                    </a:lnTo>
                    <a:lnTo>
                      <a:pt x="1659981" y="1626782"/>
                    </a:lnTo>
                    <a:lnTo>
                      <a:pt x="0" y="16267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1621651" y="6040925"/>
              <a:ext cx="4334100" cy="84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5 930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025774" y="7766394"/>
            <a:ext cx="6049147" cy="1418297"/>
            <a:chOff x="9757070" y="7778950"/>
            <a:chExt cx="7342140" cy="1862187"/>
          </a:xfrm>
        </p:grpSpPr>
        <p:grpSp>
          <p:nvGrpSpPr>
            <p:cNvPr id="39" name="Group 38"/>
            <p:cNvGrpSpPr/>
            <p:nvPr/>
          </p:nvGrpSpPr>
          <p:grpSpPr>
            <a:xfrm>
              <a:off x="9757070" y="7778950"/>
              <a:ext cx="7342140" cy="1862187"/>
              <a:chOff x="9757070" y="7778950"/>
              <a:chExt cx="7342140" cy="1862187"/>
            </a:xfrm>
          </p:grpSpPr>
          <p:sp>
            <p:nvSpPr>
              <p:cNvPr id="33" name="Freeform 13"/>
              <p:cNvSpPr/>
              <p:nvPr/>
            </p:nvSpPr>
            <p:spPr>
              <a:xfrm>
                <a:off x="10645592" y="7778950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38" name="Freeform 14"/>
              <p:cNvSpPr/>
              <p:nvPr/>
            </p:nvSpPr>
            <p:spPr>
              <a:xfrm>
                <a:off x="9757070" y="7971527"/>
                <a:ext cx="1629745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29745" h="1626781">
                    <a:moveTo>
                      <a:pt x="0" y="0"/>
                    </a:moveTo>
                    <a:lnTo>
                      <a:pt x="1629744" y="0"/>
                    </a:lnTo>
                    <a:lnTo>
                      <a:pt x="1629744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45"/>
            <p:cNvSpPr txBox="1"/>
            <p:nvPr/>
          </p:nvSpPr>
          <p:spPr>
            <a:xfrm>
              <a:off x="11280587" y="8224950"/>
              <a:ext cx="5183626" cy="84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59 300 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4283878" y="6349506"/>
            <a:ext cx="2526218" cy="2858888"/>
          </a:xfrm>
          <a:custGeom>
            <a:avLst/>
            <a:gdLst/>
            <a:ahLst/>
            <a:cxnLst/>
            <a:rect l="l" t="t" r="r" b="b"/>
            <a:pathLst>
              <a:path w="3751498" h="4245522">
                <a:moveTo>
                  <a:pt x="0" y="0"/>
                </a:moveTo>
                <a:lnTo>
                  <a:pt x="3751498" y="0"/>
                </a:lnTo>
                <a:lnTo>
                  <a:pt x="3751498" y="4245522"/>
                </a:lnTo>
                <a:lnTo>
                  <a:pt x="0" y="4245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4770" y="6591745"/>
            <a:ext cx="273124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6209" y="-838174"/>
            <a:ext cx="10105901" cy="5626289"/>
            <a:chOff x="0" y="0"/>
            <a:chExt cx="2661636" cy="1481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1636" cy="1481821"/>
            </a:xfrm>
            <a:custGeom>
              <a:avLst/>
              <a:gdLst/>
              <a:ahLst/>
              <a:cxnLst/>
              <a:rect l="l" t="t" r="r" b="b"/>
              <a:pathLst>
                <a:path w="2661636" h="1481821">
                  <a:moveTo>
                    <a:pt x="0" y="0"/>
                  </a:moveTo>
                  <a:lnTo>
                    <a:pt x="2661636" y="0"/>
                  </a:lnTo>
                  <a:lnTo>
                    <a:pt x="2661636" y="1481821"/>
                  </a:lnTo>
                  <a:lnTo>
                    <a:pt x="0" y="1481821"/>
                  </a:lnTo>
                  <a:close/>
                </a:path>
              </a:pathLst>
            </a:custGeom>
            <a:solidFill>
              <a:srgbClr val="D7EFE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61636" cy="153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608058" y="-643128"/>
            <a:ext cx="8679942" cy="11573256"/>
          </a:xfrm>
          <a:custGeom>
            <a:avLst/>
            <a:gdLst/>
            <a:ahLst/>
            <a:cxnLst/>
            <a:rect l="l" t="t" r="r" b="b"/>
            <a:pathLst>
              <a:path w="8679942" h="11573256">
                <a:moveTo>
                  <a:pt x="0" y="0"/>
                </a:moveTo>
                <a:lnTo>
                  <a:pt x="8679942" y="0"/>
                </a:lnTo>
                <a:lnTo>
                  <a:pt x="8679942" y="11573256"/>
                </a:lnTo>
                <a:lnTo>
                  <a:pt x="0" y="1157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964605" y="5312024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72498" y="1974971"/>
            <a:ext cx="398890" cy="458016"/>
          </a:xfrm>
          <a:custGeom>
            <a:avLst/>
            <a:gdLst/>
            <a:ahLst/>
            <a:cxnLst/>
            <a:rect l="l" t="t" r="r" b="b"/>
            <a:pathLst>
              <a:path w="398890" h="458016">
                <a:moveTo>
                  <a:pt x="0" y="0"/>
                </a:moveTo>
                <a:lnTo>
                  <a:pt x="398890" y="0"/>
                </a:lnTo>
                <a:lnTo>
                  <a:pt x="398890" y="458016"/>
                </a:lnTo>
                <a:lnTo>
                  <a:pt x="0" y="4580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73330" y="6498004"/>
            <a:ext cx="598336" cy="687024"/>
          </a:xfrm>
          <a:custGeom>
            <a:avLst/>
            <a:gdLst/>
            <a:ahLst/>
            <a:cxnLst/>
            <a:rect l="l" t="t" r="r" b="b"/>
            <a:pathLst>
              <a:path w="598336" h="687024">
                <a:moveTo>
                  <a:pt x="0" y="0"/>
                </a:moveTo>
                <a:lnTo>
                  <a:pt x="598336" y="0"/>
                </a:lnTo>
                <a:lnTo>
                  <a:pt x="598336" y="687024"/>
                </a:lnTo>
                <a:lnTo>
                  <a:pt x="0" y="687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13968" y="2014497"/>
            <a:ext cx="8442702" cy="1061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4800" b="1" dirty="0">
                <a:solidFill>
                  <a:srgbClr val="4232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105 300 : 100</a:t>
            </a:r>
          </a:p>
        </p:txBody>
      </p:sp>
      <p:sp>
        <p:nvSpPr>
          <p:cNvPr id="26" name="Freeform 14"/>
          <p:cNvSpPr/>
          <p:nvPr/>
        </p:nvSpPr>
        <p:spPr>
          <a:xfrm flipH="1">
            <a:off x="5915005" y="5486500"/>
            <a:ext cx="3141665" cy="3397056"/>
          </a:xfrm>
          <a:custGeom>
            <a:avLst/>
            <a:gdLst/>
            <a:ahLst/>
            <a:cxnLst/>
            <a:rect l="l" t="t" r="r" b="b"/>
            <a:pathLst>
              <a:path w="6579273" h="7067578">
                <a:moveTo>
                  <a:pt x="0" y="0"/>
                </a:moveTo>
                <a:lnTo>
                  <a:pt x="6579273" y="0"/>
                </a:lnTo>
                <a:lnTo>
                  <a:pt x="6579273" y="7067579"/>
                </a:lnTo>
                <a:lnTo>
                  <a:pt x="0" y="706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0"/>
          <p:cNvGrpSpPr/>
          <p:nvPr/>
        </p:nvGrpSpPr>
        <p:grpSpPr>
          <a:xfrm>
            <a:off x="12019114" y="1045668"/>
            <a:ext cx="5283128" cy="1342097"/>
            <a:chOff x="10648220" y="356210"/>
            <a:chExt cx="6961272" cy="1862187"/>
          </a:xfrm>
        </p:grpSpPr>
        <p:grpSp>
          <p:nvGrpSpPr>
            <p:cNvPr id="35" name="Group 34"/>
            <p:cNvGrpSpPr/>
            <p:nvPr/>
          </p:nvGrpSpPr>
          <p:grpSpPr>
            <a:xfrm>
              <a:off x="10648220" y="356210"/>
              <a:ext cx="6961272" cy="1862187"/>
              <a:chOff x="11302885" y="263437"/>
              <a:chExt cx="6961272" cy="1862187"/>
            </a:xfrm>
          </p:grpSpPr>
          <p:sp>
            <p:nvSpPr>
              <p:cNvPr id="30" name="Freeform 13"/>
              <p:cNvSpPr/>
              <p:nvPr/>
            </p:nvSpPr>
            <p:spPr>
              <a:xfrm>
                <a:off x="11302885" y="263437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14" name="Freeform 14"/>
              <p:cNvSpPr/>
              <p:nvPr/>
            </p:nvSpPr>
            <p:spPr>
              <a:xfrm rot="1099347">
                <a:off x="16549858" y="361062"/>
                <a:ext cx="1714299" cy="1714299"/>
              </a:xfrm>
              <a:custGeom>
                <a:avLst/>
                <a:gdLst/>
                <a:ahLst/>
                <a:cxnLst/>
                <a:rect l="l" t="t" r="r" b="b"/>
                <a:pathLst>
                  <a:path w="1714299" h="1714299">
                    <a:moveTo>
                      <a:pt x="0" y="0"/>
                    </a:moveTo>
                    <a:lnTo>
                      <a:pt x="1714300" y="0"/>
                    </a:lnTo>
                    <a:lnTo>
                      <a:pt x="1714300" y="1714299"/>
                    </a:lnTo>
                    <a:lnTo>
                      <a:pt x="0" y="17142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0" name="TextBox 39"/>
            <p:cNvSpPr txBox="1"/>
            <p:nvPr/>
          </p:nvSpPr>
          <p:spPr>
            <a:xfrm>
              <a:off x="11053066" y="838903"/>
              <a:ext cx="5031889" cy="89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1 530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492928" y="3235155"/>
            <a:ext cx="5596666" cy="1342097"/>
            <a:chOff x="9690367" y="3187533"/>
            <a:chExt cx="7374403" cy="1862187"/>
          </a:xfrm>
        </p:grpSpPr>
        <p:grpSp>
          <p:nvGrpSpPr>
            <p:cNvPr id="34" name="Group 33"/>
            <p:cNvGrpSpPr/>
            <p:nvPr/>
          </p:nvGrpSpPr>
          <p:grpSpPr>
            <a:xfrm>
              <a:off x="9690367" y="3187533"/>
              <a:ext cx="7374403" cy="1862187"/>
              <a:chOff x="9690367" y="3187533"/>
              <a:chExt cx="7374403" cy="1862187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10611152" y="3187533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13"/>
              <p:cNvSpPr/>
              <p:nvPr/>
            </p:nvSpPr>
            <p:spPr>
              <a:xfrm>
                <a:off x="9690367" y="3400219"/>
                <a:ext cx="1644724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44724" h="1626781">
                    <a:moveTo>
                      <a:pt x="0" y="0"/>
                    </a:moveTo>
                    <a:lnTo>
                      <a:pt x="1644723" y="0"/>
                    </a:lnTo>
                    <a:lnTo>
                      <a:pt x="1644723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2" name="TextBox 41"/>
            <p:cNvSpPr txBox="1"/>
            <p:nvPr/>
          </p:nvSpPr>
          <p:spPr>
            <a:xfrm>
              <a:off x="11629428" y="3676837"/>
              <a:ext cx="4334101" cy="89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55434" y="5362710"/>
            <a:ext cx="5659041" cy="1342097"/>
            <a:chOff x="10645592" y="5546779"/>
            <a:chExt cx="7456591" cy="1862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0645592" y="5546779"/>
              <a:ext cx="7456591" cy="1862187"/>
              <a:chOff x="10645592" y="5546779"/>
              <a:chExt cx="7456591" cy="1862187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10645592" y="5546779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7"/>
              <p:cNvSpPr/>
              <p:nvPr/>
            </p:nvSpPr>
            <p:spPr>
              <a:xfrm>
                <a:off x="16442202" y="5612259"/>
                <a:ext cx="1659981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59981" h="1626781">
                    <a:moveTo>
                      <a:pt x="0" y="0"/>
                    </a:moveTo>
                    <a:lnTo>
                      <a:pt x="1659981" y="0"/>
                    </a:lnTo>
                    <a:lnTo>
                      <a:pt x="1659981" y="1626782"/>
                    </a:lnTo>
                    <a:lnTo>
                      <a:pt x="0" y="16267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1569060" y="6029472"/>
              <a:ext cx="4334101" cy="89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1 053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423472" y="7671868"/>
            <a:ext cx="5572181" cy="1342097"/>
            <a:chOff x="9757070" y="7778950"/>
            <a:chExt cx="7342140" cy="1862187"/>
          </a:xfrm>
        </p:grpSpPr>
        <p:grpSp>
          <p:nvGrpSpPr>
            <p:cNvPr id="39" name="Group 38"/>
            <p:cNvGrpSpPr/>
            <p:nvPr/>
          </p:nvGrpSpPr>
          <p:grpSpPr>
            <a:xfrm>
              <a:off x="9757070" y="7778950"/>
              <a:ext cx="7342140" cy="1862187"/>
              <a:chOff x="9757070" y="7778950"/>
              <a:chExt cx="7342140" cy="1862187"/>
            </a:xfrm>
          </p:grpSpPr>
          <p:sp>
            <p:nvSpPr>
              <p:cNvPr id="33" name="Freeform 13"/>
              <p:cNvSpPr/>
              <p:nvPr/>
            </p:nvSpPr>
            <p:spPr>
              <a:xfrm>
                <a:off x="10645592" y="7778950"/>
                <a:ext cx="6453618" cy="186218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251032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251032"/>
                    </a:lnTo>
                    <a:lnTo>
                      <a:pt x="0" y="251032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38" name="Freeform 14"/>
              <p:cNvSpPr/>
              <p:nvPr/>
            </p:nvSpPr>
            <p:spPr>
              <a:xfrm>
                <a:off x="9757070" y="7971527"/>
                <a:ext cx="1629745" cy="1626781"/>
              </a:xfrm>
              <a:custGeom>
                <a:avLst/>
                <a:gdLst/>
                <a:ahLst/>
                <a:cxnLst/>
                <a:rect l="l" t="t" r="r" b="b"/>
                <a:pathLst>
                  <a:path w="1629745" h="1626781">
                    <a:moveTo>
                      <a:pt x="0" y="0"/>
                    </a:moveTo>
                    <a:lnTo>
                      <a:pt x="1629744" y="0"/>
                    </a:lnTo>
                    <a:lnTo>
                      <a:pt x="1629744" y="1626781"/>
                    </a:lnTo>
                    <a:lnTo>
                      <a:pt x="0" y="16267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45"/>
            <p:cNvSpPr txBox="1"/>
            <p:nvPr/>
          </p:nvSpPr>
          <p:spPr>
            <a:xfrm>
              <a:off x="11528459" y="8386731"/>
              <a:ext cx="5183626" cy="89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C44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10 530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4495168" y="6460163"/>
            <a:ext cx="2526218" cy="2858888"/>
          </a:xfrm>
          <a:custGeom>
            <a:avLst/>
            <a:gdLst/>
            <a:ahLst/>
            <a:cxnLst/>
            <a:rect l="l" t="t" r="r" b="b"/>
            <a:pathLst>
              <a:path w="3751498" h="4245522">
                <a:moveTo>
                  <a:pt x="0" y="0"/>
                </a:moveTo>
                <a:lnTo>
                  <a:pt x="3751498" y="0"/>
                </a:lnTo>
                <a:lnTo>
                  <a:pt x="3751498" y="4245522"/>
                </a:lnTo>
                <a:lnTo>
                  <a:pt x="0" y="4245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3726" y="6682869"/>
            <a:ext cx="2731245" cy="2780017"/>
          </a:xfrm>
          <a:prstGeom prst="rect">
            <a:avLst/>
          </a:prstGeom>
        </p:spPr>
      </p:pic>
      <p:sp>
        <p:nvSpPr>
          <p:cNvPr id="37" name="Freeform 29"/>
          <p:cNvSpPr/>
          <p:nvPr/>
        </p:nvSpPr>
        <p:spPr>
          <a:xfrm flipH="1">
            <a:off x="233516" y="7127705"/>
            <a:ext cx="3349960" cy="2777421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01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089343" y="-5608220"/>
            <a:ext cx="14118838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65921" y="7779090"/>
            <a:ext cx="18619841" cy="2604697"/>
            <a:chOff x="0" y="0"/>
            <a:chExt cx="4903991" cy="686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3991" cy="686011"/>
            </a:xfrm>
            <a:custGeom>
              <a:avLst/>
              <a:gdLst/>
              <a:ahLst/>
              <a:cxnLst/>
              <a:rect l="l" t="t" r="r" b="b"/>
              <a:pathLst>
                <a:path w="4903991" h="686011">
                  <a:moveTo>
                    <a:pt x="0" y="0"/>
                  </a:moveTo>
                  <a:lnTo>
                    <a:pt x="4903991" y="0"/>
                  </a:lnTo>
                  <a:lnTo>
                    <a:pt x="4903991" y="686011"/>
                  </a:lnTo>
                  <a:lnTo>
                    <a:pt x="0" y="686011"/>
                  </a:lnTo>
                  <a:close/>
                </a:path>
              </a:pathLst>
            </a:custGeom>
            <a:solidFill>
              <a:srgbClr val="F6F3E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903991" cy="743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77219" y="8906680"/>
            <a:ext cx="4733563" cy="703239"/>
            <a:chOff x="0" y="0"/>
            <a:chExt cx="714134" cy="106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4134" cy="106095"/>
            </a:xfrm>
            <a:custGeom>
              <a:avLst/>
              <a:gdLst/>
              <a:ahLst/>
              <a:cxnLst/>
              <a:rect l="l" t="t" r="r" b="b"/>
              <a:pathLst>
                <a:path w="714134" h="106095">
                  <a:moveTo>
                    <a:pt x="357067" y="0"/>
                  </a:moveTo>
                  <a:cubicBezTo>
                    <a:pt x="159864" y="0"/>
                    <a:pt x="0" y="23750"/>
                    <a:pt x="0" y="53048"/>
                  </a:cubicBezTo>
                  <a:cubicBezTo>
                    <a:pt x="0" y="82345"/>
                    <a:pt x="159864" y="106095"/>
                    <a:pt x="357067" y="106095"/>
                  </a:cubicBezTo>
                  <a:cubicBezTo>
                    <a:pt x="554270" y="106095"/>
                    <a:pt x="714134" y="82345"/>
                    <a:pt x="714134" y="53048"/>
                  </a:cubicBezTo>
                  <a:cubicBezTo>
                    <a:pt x="714134" y="23750"/>
                    <a:pt x="554270" y="0"/>
                    <a:pt x="357067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6950" y="-47204"/>
              <a:ext cx="580234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015212" y="4134303"/>
            <a:ext cx="4257576" cy="5123997"/>
          </a:xfrm>
          <a:custGeom>
            <a:avLst/>
            <a:gdLst/>
            <a:ahLst/>
            <a:cxnLst/>
            <a:rect l="l" t="t" r="r" b="b"/>
            <a:pathLst>
              <a:path w="4257576" h="5123997">
                <a:moveTo>
                  <a:pt x="0" y="0"/>
                </a:moveTo>
                <a:lnTo>
                  <a:pt x="4257576" y="0"/>
                </a:lnTo>
                <a:lnTo>
                  <a:pt x="4257576" y="5123997"/>
                </a:lnTo>
                <a:lnTo>
                  <a:pt x="0" y="5123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5092" y="1682162"/>
            <a:ext cx="1000619" cy="989703"/>
          </a:xfrm>
          <a:custGeom>
            <a:avLst/>
            <a:gdLst/>
            <a:ahLst/>
            <a:cxnLst/>
            <a:rect l="l" t="t" r="r" b="b"/>
            <a:pathLst>
              <a:path w="1000619" h="989703">
                <a:moveTo>
                  <a:pt x="0" y="0"/>
                </a:moveTo>
                <a:lnTo>
                  <a:pt x="1000620" y="0"/>
                </a:lnTo>
                <a:lnTo>
                  <a:pt x="1000620" y="989704"/>
                </a:lnTo>
                <a:lnTo>
                  <a:pt x="0" y="989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387021" y="5678564"/>
            <a:ext cx="1038508" cy="1017738"/>
          </a:xfrm>
          <a:custGeom>
            <a:avLst/>
            <a:gdLst/>
            <a:ahLst/>
            <a:cxnLst/>
            <a:rect l="l" t="t" r="r" b="b"/>
            <a:pathLst>
              <a:path w="1038508" h="1017738">
                <a:moveTo>
                  <a:pt x="0" y="0"/>
                </a:moveTo>
                <a:lnTo>
                  <a:pt x="1038508" y="0"/>
                </a:lnTo>
                <a:lnTo>
                  <a:pt x="1038508" y="1017737"/>
                </a:lnTo>
                <a:lnTo>
                  <a:pt x="0" y="10177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60592">
            <a:off x="17107104" y="4545286"/>
            <a:ext cx="841531" cy="815520"/>
          </a:xfrm>
          <a:custGeom>
            <a:avLst/>
            <a:gdLst/>
            <a:ahLst/>
            <a:cxnLst/>
            <a:rect l="l" t="t" r="r" b="b"/>
            <a:pathLst>
              <a:path w="841531" h="815520">
                <a:moveTo>
                  <a:pt x="0" y="0"/>
                </a:moveTo>
                <a:lnTo>
                  <a:pt x="841531" y="0"/>
                </a:lnTo>
                <a:lnTo>
                  <a:pt x="841531" y="815520"/>
                </a:lnTo>
                <a:lnTo>
                  <a:pt x="0" y="81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86723">
            <a:off x="2124640" y="4366524"/>
            <a:ext cx="1173045" cy="1173045"/>
          </a:xfrm>
          <a:custGeom>
            <a:avLst/>
            <a:gdLst/>
            <a:ahLst/>
            <a:cxnLst/>
            <a:rect l="l" t="t" r="r" b="b"/>
            <a:pathLst>
              <a:path w="1173045" h="1173045">
                <a:moveTo>
                  <a:pt x="0" y="0"/>
                </a:moveTo>
                <a:lnTo>
                  <a:pt x="1173045" y="0"/>
                </a:lnTo>
                <a:lnTo>
                  <a:pt x="1173045" y="1173045"/>
                </a:lnTo>
                <a:lnTo>
                  <a:pt x="0" y="1173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745702">
            <a:off x="16183029" y="2058283"/>
            <a:ext cx="1227165" cy="1227165"/>
          </a:xfrm>
          <a:custGeom>
            <a:avLst/>
            <a:gdLst/>
            <a:ahLst/>
            <a:cxnLst/>
            <a:rect l="l" t="t" r="r" b="b"/>
            <a:pathLst>
              <a:path w="1227165" h="1227165">
                <a:moveTo>
                  <a:pt x="0" y="0"/>
                </a:moveTo>
                <a:lnTo>
                  <a:pt x="1227165" y="0"/>
                </a:lnTo>
                <a:lnTo>
                  <a:pt x="1227165" y="1227165"/>
                </a:lnTo>
                <a:lnTo>
                  <a:pt x="0" y="1227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807518" y="5143500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13294" y="6357925"/>
            <a:ext cx="452526" cy="519602"/>
          </a:xfrm>
          <a:custGeom>
            <a:avLst/>
            <a:gdLst/>
            <a:ahLst/>
            <a:cxnLst/>
            <a:rect l="l" t="t" r="r" b="b"/>
            <a:pathLst>
              <a:path w="452526" h="519602">
                <a:moveTo>
                  <a:pt x="0" y="0"/>
                </a:moveTo>
                <a:lnTo>
                  <a:pt x="452526" y="0"/>
                </a:lnTo>
                <a:lnTo>
                  <a:pt x="452526" y="519602"/>
                </a:lnTo>
                <a:lnTo>
                  <a:pt x="0" y="5196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7910" y="746970"/>
            <a:ext cx="14564606" cy="4194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1301138"/>
            <a:ext cx="18844389" cy="3406647"/>
            <a:chOff x="-304800" y="3112958"/>
            <a:chExt cx="18844389" cy="3406647"/>
          </a:xfrm>
        </p:grpSpPr>
        <p:grpSp>
          <p:nvGrpSpPr>
            <p:cNvPr id="2" name="Group 2"/>
            <p:cNvGrpSpPr/>
            <p:nvPr/>
          </p:nvGrpSpPr>
          <p:grpSpPr>
            <a:xfrm>
              <a:off x="-304800" y="3112958"/>
              <a:ext cx="18844389" cy="3406647"/>
              <a:chOff x="0" y="0"/>
              <a:chExt cx="4963131" cy="897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963131" cy="897224"/>
              </a:xfrm>
              <a:custGeom>
                <a:avLst/>
                <a:gdLst/>
                <a:ahLst/>
                <a:cxnLst/>
                <a:rect l="l" t="t" r="r" b="b"/>
                <a:pathLst>
                  <a:path w="4963131" h="897224">
                    <a:moveTo>
                      <a:pt x="0" y="0"/>
                    </a:moveTo>
                    <a:lnTo>
                      <a:pt x="4963131" y="0"/>
                    </a:lnTo>
                    <a:lnTo>
                      <a:pt x="4963131" y="897224"/>
                    </a:lnTo>
                    <a:lnTo>
                      <a:pt x="0" y="897224"/>
                    </a:lnTo>
                    <a:close/>
                  </a:path>
                </a:pathLst>
              </a:custGeom>
              <a:solidFill>
                <a:srgbClr val="FFC44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963131" cy="954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228600" y="4381500"/>
              <a:ext cx="17145000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99"/>
                </a:lnSpc>
              </a:pPr>
              <a:r>
                <a:rPr lang="en-US" sz="9999" dirty="0">
                  <a:solidFill>
                    <a:srgbClr val="42321F"/>
                  </a:solidFill>
                  <a:latin typeface="#9Slide07 Crocante" panose="02000000000000000000" pitchFamily="2" charset="0"/>
                </a:rPr>
                <a:t>(…………… x 2) x 7 = 30 x 7</a:t>
              </a: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2590800" y="2235083"/>
            <a:ext cx="2503106" cy="1538755"/>
          </a:xfrm>
          <a:prstGeom prst="rect">
            <a:avLst/>
          </a:prstGeom>
          <a:solidFill>
            <a:srgbClr val="41C48D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999" dirty="0">
                <a:solidFill>
                  <a:schemeClr val="bg1"/>
                </a:solidFill>
                <a:latin typeface="#9Slide07 Crocante" panose="02000000000000000000" pitchFamily="2" charset="0"/>
              </a:rPr>
              <a:t>15</a:t>
            </a:r>
          </a:p>
        </p:txBody>
      </p:sp>
      <p:sp>
        <p:nvSpPr>
          <p:cNvPr id="9" name="Freeform 7"/>
          <p:cNvSpPr/>
          <p:nvPr/>
        </p:nvSpPr>
        <p:spPr>
          <a:xfrm rot="373612">
            <a:off x="15755723" y="750934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3"/>
          <p:cNvSpPr/>
          <p:nvPr/>
        </p:nvSpPr>
        <p:spPr>
          <a:xfrm rot="-1109467" flipH="1">
            <a:off x="390571" y="3945536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7"/>
          <p:cNvSpPr/>
          <p:nvPr/>
        </p:nvSpPr>
        <p:spPr>
          <a:xfrm>
            <a:off x="13080353" y="4514907"/>
            <a:ext cx="5207647" cy="5809748"/>
          </a:xfrm>
          <a:custGeom>
            <a:avLst/>
            <a:gdLst/>
            <a:ahLst/>
            <a:cxnLst/>
            <a:rect l="l" t="t" r="r" b="b"/>
            <a:pathLst>
              <a:path w="6602236" h="7365578">
                <a:moveTo>
                  <a:pt x="0" y="0"/>
                </a:moveTo>
                <a:lnTo>
                  <a:pt x="6602236" y="0"/>
                </a:lnTo>
                <a:lnTo>
                  <a:pt x="6602236" y="7365578"/>
                </a:lnTo>
                <a:lnTo>
                  <a:pt x="0" y="7365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619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4800" y="1301138"/>
            <a:ext cx="18844389" cy="3406647"/>
            <a:chOff x="-304800" y="3112958"/>
            <a:chExt cx="18844389" cy="3406647"/>
          </a:xfrm>
        </p:grpSpPr>
        <p:grpSp>
          <p:nvGrpSpPr>
            <p:cNvPr id="2" name="Group 2"/>
            <p:cNvGrpSpPr/>
            <p:nvPr/>
          </p:nvGrpSpPr>
          <p:grpSpPr>
            <a:xfrm>
              <a:off x="-304800" y="3112958"/>
              <a:ext cx="18844389" cy="3406647"/>
              <a:chOff x="0" y="0"/>
              <a:chExt cx="4963131" cy="897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963131" cy="897224"/>
              </a:xfrm>
              <a:custGeom>
                <a:avLst/>
                <a:gdLst/>
                <a:ahLst/>
                <a:cxnLst/>
                <a:rect l="l" t="t" r="r" b="b"/>
                <a:pathLst>
                  <a:path w="4963131" h="897224">
                    <a:moveTo>
                      <a:pt x="0" y="0"/>
                    </a:moveTo>
                    <a:lnTo>
                      <a:pt x="4963131" y="0"/>
                    </a:lnTo>
                    <a:lnTo>
                      <a:pt x="4963131" y="897224"/>
                    </a:lnTo>
                    <a:lnTo>
                      <a:pt x="0" y="897224"/>
                    </a:lnTo>
                    <a:close/>
                  </a:path>
                </a:pathLst>
              </a:custGeom>
              <a:solidFill>
                <a:srgbClr val="FFC44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963131" cy="954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228600" y="4381500"/>
              <a:ext cx="17145000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99"/>
                </a:lnSpc>
              </a:pPr>
              <a:r>
                <a:rPr lang="en-US" sz="9999" dirty="0">
                  <a:solidFill>
                    <a:srgbClr val="42321F"/>
                  </a:solidFill>
                  <a:latin typeface="#9Slide07 Crocante" panose="02000000000000000000" pitchFamily="2" charset="0"/>
                </a:rPr>
                <a:t>10 x ( 7 + ………..) = 20 x 10</a:t>
              </a: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7391400" y="2243109"/>
            <a:ext cx="2503106" cy="1538755"/>
          </a:xfrm>
          <a:prstGeom prst="rect">
            <a:avLst/>
          </a:prstGeom>
          <a:solidFill>
            <a:srgbClr val="41C48D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999" dirty="0">
                <a:solidFill>
                  <a:schemeClr val="bg1"/>
                </a:solidFill>
                <a:latin typeface="#9Slide07 Crocante" panose="02000000000000000000" pitchFamily="2" charset="0"/>
              </a:rPr>
              <a:t>13</a:t>
            </a:r>
          </a:p>
        </p:txBody>
      </p:sp>
      <p:sp>
        <p:nvSpPr>
          <p:cNvPr id="9" name="Freeform 7"/>
          <p:cNvSpPr/>
          <p:nvPr/>
        </p:nvSpPr>
        <p:spPr>
          <a:xfrm rot="373612">
            <a:off x="15755723" y="750934"/>
            <a:ext cx="2365800" cy="1772199"/>
          </a:xfrm>
          <a:custGeom>
            <a:avLst/>
            <a:gdLst/>
            <a:ahLst/>
            <a:cxnLst/>
            <a:rect l="l" t="t" r="r" b="b"/>
            <a:pathLst>
              <a:path w="2365800" h="1772199">
                <a:moveTo>
                  <a:pt x="0" y="0"/>
                </a:moveTo>
                <a:lnTo>
                  <a:pt x="2365800" y="0"/>
                </a:lnTo>
                <a:lnTo>
                  <a:pt x="2365800" y="1772199"/>
                </a:lnTo>
                <a:lnTo>
                  <a:pt x="0" y="177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3"/>
          <p:cNvSpPr/>
          <p:nvPr/>
        </p:nvSpPr>
        <p:spPr>
          <a:xfrm rot="-1109467" flipH="1">
            <a:off x="390571" y="3945536"/>
            <a:ext cx="1175061" cy="1138741"/>
          </a:xfrm>
          <a:custGeom>
            <a:avLst/>
            <a:gdLst/>
            <a:ahLst/>
            <a:cxnLst/>
            <a:rect l="l" t="t" r="r" b="b"/>
            <a:pathLst>
              <a:path w="1175061" h="1138741">
                <a:moveTo>
                  <a:pt x="1175060" y="0"/>
                </a:moveTo>
                <a:lnTo>
                  <a:pt x="0" y="0"/>
                </a:lnTo>
                <a:lnTo>
                  <a:pt x="0" y="1138741"/>
                </a:lnTo>
                <a:lnTo>
                  <a:pt x="1175060" y="1138741"/>
                </a:lnTo>
                <a:lnTo>
                  <a:pt x="11750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7"/>
          <p:cNvSpPr/>
          <p:nvPr/>
        </p:nvSpPr>
        <p:spPr>
          <a:xfrm>
            <a:off x="13080353" y="4514907"/>
            <a:ext cx="5207647" cy="5809748"/>
          </a:xfrm>
          <a:custGeom>
            <a:avLst/>
            <a:gdLst/>
            <a:ahLst/>
            <a:cxnLst/>
            <a:rect l="l" t="t" r="r" b="b"/>
            <a:pathLst>
              <a:path w="6602236" h="7365578">
                <a:moveTo>
                  <a:pt x="0" y="0"/>
                </a:moveTo>
                <a:lnTo>
                  <a:pt x="6602236" y="0"/>
                </a:lnTo>
                <a:lnTo>
                  <a:pt x="6602236" y="7365578"/>
                </a:lnTo>
                <a:lnTo>
                  <a:pt x="0" y="7365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807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662397" y="-4035166"/>
            <a:ext cx="10972729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9" y="0"/>
                </a:lnTo>
                <a:lnTo>
                  <a:pt x="14118839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r="-286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1444155" cy="10287000"/>
            <a:chOff x="0" y="0"/>
            <a:chExt cx="301409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4098" cy="2709333"/>
            </a:xfrm>
            <a:custGeom>
              <a:avLst/>
              <a:gdLst/>
              <a:ahLst/>
              <a:cxnLst/>
              <a:rect l="l" t="t" r="r" b="b"/>
              <a:pathLst>
                <a:path w="3014098" h="2709333">
                  <a:moveTo>
                    <a:pt x="0" y="0"/>
                  </a:moveTo>
                  <a:lnTo>
                    <a:pt x="3014098" y="0"/>
                  </a:lnTo>
                  <a:lnTo>
                    <a:pt x="30140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EE6C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1409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50704" y="8098329"/>
            <a:ext cx="5923807" cy="1159971"/>
            <a:chOff x="0" y="0"/>
            <a:chExt cx="541812" cy="106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1812" cy="106095"/>
            </a:xfrm>
            <a:custGeom>
              <a:avLst/>
              <a:gdLst/>
              <a:ahLst/>
              <a:cxnLst/>
              <a:rect l="l" t="t" r="r" b="b"/>
              <a:pathLst>
                <a:path w="541812" h="106095">
                  <a:moveTo>
                    <a:pt x="270906" y="0"/>
                  </a:moveTo>
                  <a:cubicBezTo>
                    <a:pt x="121289" y="0"/>
                    <a:pt x="0" y="23750"/>
                    <a:pt x="0" y="53048"/>
                  </a:cubicBezTo>
                  <a:cubicBezTo>
                    <a:pt x="0" y="82345"/>
                    <a:pt x="121289" y="106095"/>
                    <a:pt x="270906" y="106095"/>
                  </a:cubicBezTo>
                  <a:cubicBezTo>
                    <a:pt x="420524" y="106095"/>
                    <a:pt x="541812" y="82345"/>
                    <a:pt x="541812" y="53048"/>
                  </a:cubicBezTo>
                  <a:cubicBezTo>
                    <a:pt x="541812" y="23750"/>
                    <a:pt x="420524" y="0"/>
                    <a:pt x="270906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50795" y="-47204"/>
              <a:ext cx="440223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0" y="1531811"/>
            <a:ext cx="9076221" cy="7525012"/>
          </a:xfrm>
          <a:custGeom>
            <a:avLst/>
            <a:gdLst/>
            <a:ahLst/>
            <a:cxnLst/>
            <a:rect l="l" t="t" r="r" b="b"/>
            <a:pathLst>
              <a:path w="9076221" h="7525012">
                <a:moveTo>
                  <a:pt x="9076221" y="0"/>
                </a:moveTo>
                <a:lnTo>
                  <a:pt x="0" y="0"/>
                </a:lnTo>
                <a:lnTo>
                  <a:pt x="0" y="7525013"/>
                </a:lnTo>
                <a:lnTo>
                  <a:pt x="9076221" y="7525013"/>
                </a:lnTo>
                <a:lnTo>
                  <a:pt x="907622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76221" y="7707082"/>
            <a:ext cx="991054" cy="971233"/>
          </a:xfrm>
          <a:custGeom>
            <a:avLst/>
            <a:gdLst/>
            <a:ahLst/>
            <a:cxnLst/>
            <a:rect l="l" t="t" r="r" b="b"/>
            <a:pathLst>
              <a:path w="991054" h="971233">
                <a:moveTo>
                  <a:pt x="0" y="0"/>
                </a:moveTo>
                <a:lnTo>
                  <a:pt x="991054" y="0"/>
                </a:lnTo>
                <a:lnTo>
                  <a:pt x="991054" y="971233"/>
                </a:lnTo>
                <a:lnTo>
                  <a:pt x="0" y="971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14894" y="1286313"/>
            <a:ext cx="427613" cy="490996"/>
          </a:xfrm>
          <a:custGeom>
            <a:avLst/>
            <a:gdLst/>
            <a:ahLst/>
            <a:cxnLst/>
            <a:rect l="l" t="t" r="r" b="b"/>
            <a:pathLst>
              <a:path w="427613" h="490996">
                <a:moveTo>
                  <a:pt x="0" y="0"/>
                </a:moveTo>
                <a:lnTo>
                  <a:pt x="427612" y="0"/>
                </a:lnTo>
                <a:lnTo>
                  <a:pt x="427612" y="490996"/>
                </a:lnTo>
                <a:lnTo>
                  <a:pt x="0" y="490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53355" y="9488231"/>
            <a:ext cx="479647" cy="550743"/>
          </a:xfrm>
          <a:custGeom>
            <a:avLst/>
            <a:gdLst/>
            <a:ahLst/>
            <a:cxnLst/>
            <a:rect l="l" t="t" r="r" b="b"/>
            <a:pathLst>
              <a:path w="479647" h="550743">
                <a:moveTo>
                  <a:pt x="0" y="0"/>
                </a:moveTo>
                <a:lnTo>
                  <a:pt x="479647" y="0"/>
                </a:lnTo>
                <a:lnTo>
                  <a:pt x="479647" y="550743"/>
                </a:lnTo>
                <a:lnTo>
                  <a:pt x="0" y="550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6926" y="1782717"/>
            <a:ext cx="10662828" cy="351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03251" y="-3844630"/>
            <a:ext cx="11353800" cy="19119260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4027" r="-124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65921" y="7779090"/>
            <a:ext cx="18619841" cy="2604697"/>
            <a:chOff x="0" y="0"/>
            <a:chExt cx="4903991" cy="686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3991" cy="686011"/>
            </a:xfrm>
            <a:custGeom>
              <a:avLst/>
              <a:gdLst/>
              <a:ahLst/>
              <a:cxnLst/>
              <a:rect l="l" t="t" r="r" b="b"/>
              <a:pathLst>
                <a:path w="4903991" h="686011">
                  <a:moveTo>
                    <a:pt x="0" y="0"/>
                  </a:moveTo>
                  <a:lnTo>
                    <a:pt x="4903991" y="0"/>
                  </a:lnTo>
                  <a:lnTo>
                    <a:pt x="4903991" y="686011"/>
                  </a:lnTo>
                  <a:lnTo>
                    <a:pt x="0" y="686011"/>
                  </a:lnTo>
                  <a:close/>
                </a:path>
              </a:pathLst>
            </a:custGeom>
            <a:solidFill>
              <a:srgbClr val="F6F3E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903991" cy="743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30994" y="9215676"/>
            <a:ext cx="9325609" cy="602314"/>
            <a:chOff x="0" y="0"/>
            <a:chExt cx="1642667" cy="1060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2667" cy="106095"/>
            </a:xfrm>
            <a:custGeom>
              <a:avLst/>
              <a:gdLst/>
              <a:ahLst/>
              <a:cxnLst/>
              <a:rect l="l" t="t" r="r" b="b"/>
              <a:pathLst>
                <a:path w="1642667" h="106095">
                  <a:moveTo>
                    <a:pt x="821334" y="0"/>
                  </a:moveTo>
                  <a:cubicBezTo>
                    <a:pt x="367724" y="0"/>
                    <a:pt x="0" y="23750"/>
                    <a:pt x="0" y="53048"/>
                  </a:cubicBezTo>
                  <a:cubicBezTo>
                    <a:pt x="0" y="82345"/>
                    <a:pt x="367724" y="106095"/>
                    <a:pt x="821334" y="106095"/>
                  </a:cubicBezTo>
                  <a:cubicBezTo>
                    <a:pt x="1274943" y="106095"/>
                    <a:pt x="1642667" y="82345"/>
                    <a:pt x="1642667" y="53048"/>
                  </a:cubicBezTo>
                  <a:cubicBezTo>
                    <a:pt x="1642667" y="23750"/>
                    <a:pt x="1274943" y="0"/>
                    <a:pt x="821334" y="0"/>
                  </a:cubicBezTo>
                  <a:close/>
                </a:path>
              </a:pathLst>
            </a:custGeom>
            <a:solidFill>
              <a:srgbClr val="4232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54000" y="-47204"/>
              <a:ext cx="1334667" cy="143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99853" y="5143500"/>
            <a:ext cx="10088295" cy="4433788"/>
            <a:chOff x="0" y="0"/>
            <a:chExt cx="13451060" cy="5911717"/>
          </a:xfrm>
        </p:grpSpPr>
        <p:sp>
          <p:nvSpPr>
            <p:cNvPr id="10" name="Freeform 10"/>
            <p:cNvSpPr/>
            <p:nvPr/>
          </p:nvSpPr>
          <p:spPr>
            <a:xfrm flipH="1">
              <a:off x="7636080" y="0"/>
              <a:ext cx="5814980" cy="5911717"/>
            </a:xfrm>
            <a:custGeom>
              <a:avLst/>
              <a:gdLst/>
              <a:ahLst/>
              <a:cxnLst/>
              <a:rect l="l" t="t" r="r" b="b"/>
              <a:pathLst>
                <a:path w="5814980" h="5911717">
                  <a:moveTo>
                    <a:pt x="5814980" y="0"/>
                  </a:moveTo>
                  <a:lnTo>
                    <a:pt x="0" y="0"/>
                  </a:lnTo>
                  <a:lnTo>
                    <a:pt x="0" y="5911717"/>
                  </a:lnTo>
                  <a:lnTo>
                    <a:pt x="5814980" y="5911717"/>
                  </a:lnTo>
                  <a:lnTo>
                    <a:pt x="581498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780819" y="251021"/>
              <a:ext cx="5001997" cy="5660696"/>
            </a:xfrm>
            <a:custGeom>
              <a:avLst/>
              <a:gdLst/>
              <a:ahLst/>
              <a:cxnLst/>
              <a:rect l="l" t="t" r="r" b="b"/>
              <a:pathLst>
                <a:path w="5001997" h="5660696">
                  <a:moveTo>
                    <a:pt x="0" y="0"/>
                  </a:moveTo>
                  <a:lnTo>
                    <a:pt x="5001997" y="0"/>
                  </a:lnTo>
                  <a:lnTo>
                    <a:pt x="5001997" y="5660696"/>
                  </a:lnTo>
                  <a:lnTo>
                    <a:pt x="0" y="5660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266803" cy="5911717"/>
            </a:xfrm>
            <a:custGeom>
              <a:avLst/>
              <a:gdLst/>
              <a:ahLst/>
              <a:cxnLst/>
              <a:rect l="l" t="t" r="r" b="b"/>
              <a:pathLst>
                <a:path w="5266803" h="5911717">
                  <a:moveTo>
                    <a:pt x="0" y="0"/>
                  </a:moveTo>
                  <a:lnTo>
                    <a:pt x="5266803" y="0"/>
                  </a:lnTo>
                  <a:lnTo>
                    <a:pt x="5266803" y="5911717"/>
                  </a:lnTo>
                  <a:lnTo>
                    <a:pt x="0" y="5911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3103306" y="4865996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8"/>
                </a:lnTo>
                <a:lnTo>
                  <a:pt x="0" y="555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77398" y="4588493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19079" y="2007918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0" y="0"/>
                </a:lnTo>
                <a:lnTo>
                  <a:pt x="589390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309298" y="1712659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8"/>
                </a:lnTo>
                <a:lnTo>
                  <a:pt x="0" y="590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814477" y="2090921"/>
            <a:ext cx="10985116" cy="141711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9"/>
              </a:lnSpc>
            </a:pPr>
            <a:r>
              <a:rPr lang="en-US" sz="7200" b="1">
                <a:solidFill>
                  <a:srgbClr val="42321F"/>
                </a:solidFill>
              </a:rPr>
              <a:t>Nhân</a:t>
            </a:r>
            <a:r>
              <a:rPr lang="en-US" sz="7200" b="1" dirty="0">
                <a:solidFill>
                  <a:srgbClr val="42321F"/>
                </a:solidFill>
              </a:rPr>
              <a:t>, </a:t>
            </a:r>
            <a:r>
              <a:rPr lang="en-US" sz="7200" b="1">
                <a:solidFill>
                  <a:srgbClr val="42321F"/>
                </a:solidFill>
              </a:rPr>
              <a:t>chia với 10, 100, 1 000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30200" y="4135387"/>
            <a:ext cx="3602697" cy="515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4400">
                <a:solidFill>
                  <a:srgbClr val="42321F"/>
                </a:solidFill>
                <a:latin typeface="Genty"/>
              </a:rPr>
              <a:t>Trang 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67200" y="1"/>
            <a:ext cx="14020800" cy="7124700"/>
          </a:xfrm>
          <a:custGeom>
            <a:avLst/>
            <a:gdLst/>
            <a:ahLst/>
            <a:cxnLst/>
            <a:rect l="l" t="t" r="r" b="b"/>
            <a:pathLst>
              <a:path w="16166113" h="7882235">
                <a:moveTo>
                  <a:pt x="0" y="0"/>
                </a:moveTo>
                <a:lnTo>
                  <a:pt x="16166113" y="0"/>
                </a:lnTo>
                <a:lnTo>
                  <a:pt x="16166113" y="7882235"/>
                </a:lnTo>
                <a:lnTo>
                  <a:pt x="0" y="7882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/>
          <p:cNvGrpSpPr/>
          <p:nvPr/>
        </p:nvGrpSpPr>
        <p:grpSpPr>
          <a:xfrm>
            <a:off x="-346383" y="2247900"/>
            <a:ext cx="5029200" cy="8039100"/>
            <a:chOff x="-346383" y="2247900"/>
            <a:chExt cx="5029200" cy="8039100"/>
          </a:xfrm>
        </p:grpSpPr>
        <p:sp>
          <p:nvSpPr>
            <p:cNvPr id="3" name="Freeform 3"/>
            <p:cNvSpPr/>
            <p:nvPr/>
          </p:nvSpPr>
          <p:spPr>
            <a:xfrm flipH="1">
              <a:off x="0" y="6404519"/>
              <a:ext cx="4682817" cy="3882481"/>
            </a:xfrm>
            <a:custGeom>
              <a:avLst/>
              <a:gdLst/>
              <a:ahLst/>
              <a:cxnLst/>
              <a:rect l="l" t="t" r="r" b="b"/>
              <a:pathLst>
                <a:path w="4682817" h="3882481">
                  <a:moveTo>
                    <a:pt x="4682817" y="0"/>
                  </a:moveTo>
                  <a:lnTo>
                    <a:pt x="0" y="0"/>
                  </a:lnTo>
                  <a:lnTo>
                    <a:pt x="0" y="3882481"/>
                  </a:lnTo>
                  <a:lnTo>
                    <a:pt x="4682817" y="3882481"/>
                  </a:lnTo>
                  <a:lnTo>
                    <a:pt x="468281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Cloud Callout 3"/>
            <p:cNvSpPr/>
            <p:nvPr/>
          </p:nvSpPr>
          <p:spPr>
            <a:xfrm>
              <a:off x="-346383" y="2247900"/>
              <a:ext cx="5029200" cy="3429000"/>
            </a:xfrm>
            <a:prstGeom prst="cloudCallout">
              <a:avLst>
                <a:gd name="adj1" fmla="val 14598"/>
                <a:gd name="adj2" fmla="val 67287"/>
              </a:avLst>
            </a:prstGeom>
            <a:solidFill>
              <a:srgbClr val="E16B52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3809" y="134266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6652" y="330847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4469885" y="131875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4787048" y="-333774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896875" y="695500"/>
            <a:ext cx="7925693" cy="106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4800" dirty="0">
                <a:solidFill>
                  <a:srgbClr val="FFFFFF"/>
                </a:solidFill>
                <a:latin typeface="Cambria Bold"/>
              </a:rPr>
              <a:t>a) 36 x 10 =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278" y="3165239"/>
            <a:ext cx="6137830" cy="66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3600" dirty="0">
                <a:solidFill>
                  <a:srgbClr val="42321F"/>
                </a:solidFill>
                <a:latin typeface="Cambria Bold"/>
              </a:rPr>
              <a:t>36 x 10 = 10 x 36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4624" y="3811173"/>
            <a:ext cx="12348430" cy="66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3600">
                <a:solidFill>
                  <a:srgbClr val="42321F"/>
                </a:solidFill>
                <a:latin typeface="Cambria Bold"/>
              </a:rPr>
              <a:t>Nhẩm: 1 chục x 36 = 36 chục = 360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4624" y="4670661"/>
            <a:ext cx="6453618" cy="1073688"/>
            <a:chOff x="0" y="0"/>
            <a:chExt cx="8604824" cy="17435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604824" cy="1743561"/>
              <a:chOff x="0" y="0"/>
              <a:chExt cx="1699718" cy="34440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99718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699718" h="344407">
                    <a:moveTo>
                      <a:pt x="0" y="0"/>
                    </a:moveTo>
                    <a:lnTo>
                      <a:pt x="1699718" y="0"/>
                    </a:lnTo>
                    <a:lnTo>
                      <a:pt x="1699718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699718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 sz="36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06327"/>
              <a:ext cx="8453527" cy="88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Vậy 36 x 10 = 360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04624" y="5943069"/>
            <a:ext cx="12348430" cy="66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3600">
                <a:solidFill>
                  <a:srgbClr val="42321F"/>
                </a:solidFill>
                <a:latin typeface="Cambria Bold"/>
              </a:rPr>
              <a:t>Ngược lại, từ 36 x 10 = 360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404624" y="6837450"/>
            <a:ext cx="6497355" cy="969399"/>
            <a:chOff x="0" y="0"/>
            <a:chExt cx="9124944" cy="174356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124944" cy="1743561"/>
              <a:chOff x="0" y="0"/>
              <a:chExt cx="1802458" cy="34440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802458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802458" h="344407">
                    <a:moveTo>
                      <a:pt x="0" y="0"/>
                    </a:moveTo>
                    <a:lnTo>
                      <a:pt x="1802458" y="0"/>
                    </a:lnTo>
                    <a:lnTo>
                      <a:pt x="1802458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04775"/>
                <a:ext cx="1802458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 sz="360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06327"/>
              <a:ext cx="9124944" cy="115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Ta có: 360 : 10 = 36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2072291" y="4605122"/>
            <a:ext cx="5229097" cy="5316087"/>
          </a:xfrm>
          <a:custGeom>
            <a:avLst/>
            <a:gdLst/>
            <a:ahLst/>
            <a:cxnLst/>
            <a:rect l="l" t="t" r="r" b="b"/>
            <a:pathLst>
              <a:path w="5229097" h="5316087">
                <a:moveTo>
                  <a:pt x="0" y="0"/>
                </a:moveTo>
                <a:lnTo>
                  <a:pt x="5229097" y="0"/>
                </a:lnTo>
                <a:lnTo>
                  <a:pt x="5229097" y="5316087"/>
                </a:lnTo>
                <a:lnTo>
                  <a:pt x="0" y="5316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8195" y="-433982"/>
            <a:ext cx="18844389" cy="3406647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38760" flipH="1">
            <a:off x="353809" y="134266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6652" y="330847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0359">
            <a:off x="15309155" y="1942558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5849">
            <a:off x="14787048" y="-333774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158597" y="9099747"/>
            <a:ext cx="18605194" cy="1187253"/>
            <a:chOff x="0" y="0"/>
            <a:chExt cx="14036026" cy="895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608353" y="707239"/>
            <a:ext cx="8740985" cy="107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4800" dirty="0">
                <a:solidFill>
                  <a:srgbClr val="FFFFFF"/>
                </a:solidFill>
                <a:latin typeface="Cambria Bold"/>
              </a:rPr>
              <a:t>b) 36 x 100 =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110" y="3344677"/>
            <a:ext cx="9518890" cy="64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3600" dirty="0">
                <a:solidFill>
                  <a:srgbClr val="42321F"/>
                </a:solidFill>
                <a:latin typeface="Cambria Bold"/>
              </a:rPr>
              <a:t>36 x 100  = 36 x (10 x 10)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8808" y="4111118"/>
            <a:ext cx="17144260" cy="64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3600">
                <a:solidFill>
                  <a:srgbClr val="42321F"/>
                </a:solidFill>
                <a:latin typeface="Cambria Bold"/>
              </a:rPr>
              <a:t>= (36 x 10) x 10 = 360 x 10 = 3 600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35798" y="5675086"/>
            <a:ext cx="6488796" cy="867500"/>
            <a:chOff x="0" y="0"/>
            <a:chExt cx="9988109" cy="174356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988109" cy="1743561"/>
              <a:chOff x="0" y="0"/>
              <a:chExt cx="1972960" cy="34440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72960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 sz="36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177475"/>
              <a:ext cx="9812490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36 x 1 000 = 36 000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08808" y="4809400"/>
            <a:ext cx="12348430" cy="64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3600">
                <a:solidFill>
                  <a:srgbClr val="42321F"/>
                </a:solidFill>
                <a:latin typeface="Cambria Bold"/>
              </a:rPr>
              <a:t>Ngược lại, 3 600 : 100 = 36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135798" y="6868893"/>
            <a:ext cx="5785437" cy="1216173"/>
            <a:chOff x="0" y="0"/>
            <a:chExt cx="9988109" cy="174356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988109" cy="1743561"/>
              <a:chOff x="0" y="0"/>
              <a:chExt cx="1972960" cy="34440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72960" cy="344407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 sz="360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06327"/>
              <a:ext cx="9988109" cy="858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40"/>
                </a:lnSpc>
              </a:pPr>
              <a:r>
                <a:rPr lang="en-US" sz="3600">
                  <a:solidFill>
                    <a:srgbClr val="E16B52"/>
                  </a:solidFill>
                  <a:latin typeface="Cambria Bold"/>
                </a:rPr>
                <a:t>36 000 : 1 000 = 36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66740" y="5573700"/>
            <a:ext cx="5826101" cy="64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0"/>
              </a:lnSpc>
            </a:pPr>
            <a:r>
              <a:rPr lang="en-US" sz="3600">
                <a:solidFill>
                  <a:srgbClr val="42321F"/>
                </a:solidFill>
                <a:latin typeface="Cambria Bold"/>
              </a:rPr>
              <a:t>Tương tự, ta có: </a:t>
            </a:r>
          </a:p>
        </p:txBody>
      </p:sp>
      <p:sp>
        <p:nvSpPr>
          <p:cNvPr id="29" name="Freeform 29"/>
          <p:cNvSpPr/>
          <p:nvPr/>
        </p:nvSpPr>
        <p:spPr>
          <a:xfrm>
            <a:off x="13152203" y="4205723"/>
            <a:ext cx="5413992" cy="4488691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87</TotalTime>
  <Words>605</Words>
  <Application>Microsoft Office PowerPoint</Application>
  <PresentationFormat>Custom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Genty</vt:lpstr>
      <vt:lpstr>Arial</vt:lpstr>
      <vt:lpstr>Calibri</vt:lpstr>
      <vt:lpstr>Cambria Bold</vt:lpstr>
      <vt:lpstr>#9Slide07 Crocante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T20_NhanChiavoi10,100,..._MNT</dc:title>
  <dc:subject>9Slide.vn</dc:subject>
  <dc:creator>HP</dc:creator>
  <dc:description>9Slide.vn</dc:description>
  <cp:lastModifiedBy>Hà Lê</cp:lastModifiedBy>
  <cp:revision>56</cp:revision>
  <dcterms:created xsi:type="dcterms:W3CDTF">2006-08-16T00:00:00Z</dcterms:created>
  <dcterms:modified xsi:type="dcterms:W3CDTF">2024-01-16T17:36:43Z</dcterms:modified>
  <cp:category>9Slide.vn</cp:category>
  <dc:identifier>DAF2r3-8Xrk</dc:identifier>
</cp:coreProperties>
</file>