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4" r:id="rId3"/>
    <p:sldMasterId id="2147483707" r:id="rId4"/>
    <p:sldMasterId id="2147483730" r:id="rId5"/>
  </p:sldMasterIdLst>
  <p:notesMasterIdLst>
    <p:notesMasterId r:id="rId26"/>
  </p:notesMasterIdLst>
  <p:sldIdLst>
    <p:sldId id="313" r:id="rId6"/>
    <p:sldId id="258" r:id="rId7"/>
    <p:sldId id="261" r:id="rId8"/>
    <p:sldId id="257" r:id="rId9"/>
    <p:sldId id="314" r:id="rId10"/>
    <p:sldId id="311" r:id="rId11"/>
    <p:sldId id="3183" r:id="rId12"/>
    <p:sldId id="3190" r:id="rId13"/>
    <p:sldId id="2638" r:id="rId14"/>
    <p:sldId id="3202" r:id="rId15"/>
    <p:sldId id="3203" r:id="rId16"/>
    <p:sldId id="3196" r:id="rId17"/>
    <p:sldId id="3204" r:id="rId18"/>
    <p:sldId id="3205" r:id="rId19"/>
    <p:sldId id="3198" r:id="rId20"/>
    <p:sldId id="3184" r:id="rId21"/>
    <p:sldId id="3206" r:id="rId22"/>
    <p:sldId id="259" r:id="rId23"/>
    <p:sldId id="278" r:id="rId24"/>
    <p:sldId id="318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C7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34B8E5-1CA9-4252-9913-34BDDE70B49A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0D50E-237D-411E-8ACE-5F5E84210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977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125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4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90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053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5401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7039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836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62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5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4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3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2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8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8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4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1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127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7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5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19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3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5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25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5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7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8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89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7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5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5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6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6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1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0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7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3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2614-6B26-48AD-9AFA-C2BB000C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E09B5-216F-BF90-B7BF-83898F73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26CC3-1B9F-C32E-035F-BA13BCB07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FA071-F0DB-99E1-0EF1-F702D82E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921BE-4873-967D-CF86-55021812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48CC-C225-B586-4FCD-B9A5B322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7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B01F4-4E51-1844-8192-38831F1B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1E4E52-0C59-AF87-7767-F70F097F6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1121-B223-F98F-2BD5-74F5FEF55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F82-06FF-B31E-0D2F-1E4E7838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6E8A7-975C-78A2-70C5-C5B48562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4AD93-AD14-7F55-5E05-50DFA29B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61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1D08-C093-1ADE-49DA-F76F56A3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C6CE3-5F29-E20E-3FA3-2F06AE83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5812F-6973-74A2-4DE2-7414101C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554D0-B134-B04E-923B-2EAE55A4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59A27-95D7-CCFA-09A4-0FD4DCE9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5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5B150-85EC-CF0C-4941-E67F8CE9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14727-3968-A006-A8F5-BBD84D61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04B21-AC8D-09D5-BA9C-AD282958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B2AD9-0A0A-2D93-9972-E39283B7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E9870-C2B0-9346-EFB2-C9D27329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8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061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830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8435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01707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4120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3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36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722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15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271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115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59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378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42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9286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39087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8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723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44496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26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383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03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1977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7114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2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412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39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7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760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938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4809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009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9841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8080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846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19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5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0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9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D8B0EF1-0B4D-478C-BD15-57D702B079D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080727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E82096D-8AEE-47CE-915B-288FDCCE91E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6" name="Picture 15" descr="A cartoon of a green hill&#10;&#10;Description automatically generated">
            <a:extLst>
              <a:ext uri="{FF2B5EF4-FFF2-40B4-BE49-F238E27FC236}">
                <a16:creationId xmlns:a16="http://schemas.microsoft.com/office/drawing/2014/main" id="{83C70088-447F-7EA4-9DAC-539C51865A4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65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C5BDF752-3F19-4CA3-8968-0BEB806443B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2" name="Picture 11" descr="A cartoon of a green hill&#10;&#10;Description automatically generated">
            <a:extLst>
              <a:ext uri="{FF2B5EF4-FFF2-40B4-BE49-F238E27FC236}">
                <a16:creationId xmlns:a16="http://schemas.microsoft.com/office/drawing/2014/main" id="{3236FDE3-E976-CAF7-E222-0B1BD8A384D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91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A670A695-3D29-4A77-8FDE-4E1B7723E34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91746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74BF40D-CBA9-4262-BCA3-A40573615BF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991A-29D6-4FD8-8586-E8915AB8D389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25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37.png"/><Relationship Id="rId12" Type="http://schemas.microsoft.com/office/2007/relationships/hdphoto" Target="../media/hdphoto11.wdp"/><Relationship Id="rId2" Type="http://schemas.openxmlformats.org/officeDocument/2006/relationships/audio" Target="../media/media1.mp3"/><Relationship Id="rId16" Type="http://schemas.openxmlformats.org/officeDocument/2006/relationships/image" Target="../media/image42.png"/><Relationship Id="rId1" Type="http://schemas.microsoft.com/office/2007/relationships/media" Target="../media/media1.mp3"/><Relationship Id="rId6" Type="http://schemas.microsoft.com/office/2007/relationships/hdphoto" Target="../media/hdphoto8.wdp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5" Type="http://schemas.openxmlformats.org/officeDocument/2006/relationships/image" Target="../media/image41.png"/><Relationship Id="rId10" Type="http://schemas.microsoft.com/office/2007/relationships/hdphoto" Target="../media/hdphoto10.wdp"/><Relationship Id="rId4" Type="http://schemas.openxmlformats.org/officeDocument/2006/relationships/image" Target="../media/image35.jpg"/><Relationship Id="rId9" Type="http://schemas.openxmlformats.org/officeDocument/2006/relationships/image" Target="../media/image38.png"/><Relationship Id="rId14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11.wdp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68.xml"/><Relationship Id="rId7" Type="http://schemas.microsoft.com/office/2007/relationships/hdphoto" Target="../media/hdphoto12.wdp"/><Relationship Id="rId12" Type="http://schemas.openxmlformats.org/officeDocument/2006/relationships/image" Target="../media/image39.png"/><Relationship Id="rId17" Type="http://schemas.openxmlformats.org/officeDocument/2006/relationships/image" Target="../media/image45.png"/><Relationship Id="rId2" Type="http://schemas.openxmlformats.org/officeDocument/2006/relationships/audio" Target="../media/media2.mp3"/><Relationship Id="rId16" Type="http://schemas.openxmlformats.org/officeDocument/2006/relationships/image" Target="../media/image44.png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11" Type="http://schemas.openxmlformats.org/officeDocument/2006/relationships/image" Target="../media/image38.png"/><Relationship Id="rId5" Type="http://schemas.openxmlformats.org/officeDocument/2006/relationships/image" Target="../media/image35.jpg"/><Relationship Id="rId15" Type="http://schemas.microsoft.com/office/2007/relationships/hdphoto" Target="../media/hdphoto13.wdp"/><Relationship Id="rId10" Type="http://schemas.openxmlformats.org/officeDocument/2006/relationships/image" Target="../media/image37.png"/><Relationship Id="rId19" Type="http://schemas.openxmlformats.org/officeDocument/2006/relationships/image" Target="../media/image47.gif"/><Relationship Id="rId4" Type="http://schemas.openxmlformats.org/officeDocument/2006/relationships/audio" Target="../media/audio3.wav"/><Relationship Id="rId9" Type="http://schemas.microsoft.com/office/2007/relationships/hdphoto" Target="../media/hdphoto8.wdp"/><Relationship Id="rId1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18" Type="http://schemas.microsoft.com/office/2007/relationships/hdphoto" Target="../media/hdphoto6.wdp"/><Relationship Id="rId3" Type="http://schemas.openxmlformats.org/officeDocument/2006/relationships/slide" Target="slide3.xml"/><Relationship Id="rId7" Type="http://schemas.openxmlformats.org/officeDocument/2006/relationships/image" Target="../media/image19.png"/><Relationship Id="rId12" Type="http://schemas.openxmlformats.org/officeDocument/2006/relationships/slide" Target="slide6.xml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21.xml"/><Relationship Id="rId6" Type="http://schemas.openxmlformats.org/officeDocument/2006/relationships/slide" Target="slide4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22.pn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slide" Target="slide5.xml"/><Relationship Id="rId1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.jpg"/><Relationship Id="rId7" Type="http://schemas.openxmlformats.org/officeDocument/2006/relationships/image" Target="../media/image25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51.png"/><Relationship Id="rId5" Type="http://schemas.openxmlformats.org/officeDocument/2006/relationships/image" Target="../media/image24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8.png"/><Relationship Id="rId5" Type="http://schemas.openxmlformats.org/officeDocument/2006/relationships/slide" Target="slide2.xml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8.png"/><Relationship Id="rId3" Type="http://schemas.openxmlformats.org/officeDocument/2006/relationships/image" Target="../media/image1.jpg"/><Relationship Id="rId7" Type="http://schemas.openxmlformats.org/officeDocument/2006/relationships/image" Target="../media/image25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26.png"/><Relationship Id="rId5" Type="http://schemas.openxmlformats.org/officeDocument/2006/relationships/image" Target="../media/image24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1535611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7A89506-9A1D-B5B6-35D0-D536163D1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E1E114-D271-6B3C-C202-B4876C3A883A}"/>
              </a:ext>
            </a:extLst>
          </p:cNvPr>
          <p:cNvSpPr txBox="1"/>
          <p:nvPr/>
        </p:nvSpPr>
        <p:spPr>
          <a:xfrm>
            <a:off x="895351" y="590550"/>
            <a:ext cx="1017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4 896 : 12                2 461 : 23            3 570 : 34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6E14BE-874F-7703-62B7-1078D5C61A7B}"/>
              </a:ext>
            </a:extLst>
          </p:cNvPr>
          <p:cNvSpPr/>
          <p:nvPr/>
        </p:nvSpPr>
        <p:spPr>
          <a:xfrm>
            <a:off x="457201" y="2114550"/>
            <a:ext cx="11296650" cy="3619500"/>
          </a:xfrm>
          <a:prstGeom prst="rect">
            <a:avLst/>
          </a:prstGeom>
          <a:solidFill>
            <a:srgbClr val="F9C7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FECAD7-1A5E-29F5-81DC-58265862E193}"/>
              </a:ext>
            </a:extLst>
          </p:cNvPr>
          <p:cNvSpPr txBox="1"/>
          <p:nvPr/>
        </p:nvSpPr>
        <p:spPr>
          <a:xfrm>
            <a:off x="504825" y="214312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6BC66A-9AF9-817C-E2F1-5C2EA6060C1F}"/>
              </a:ext>
            </a:extLst>
          </p:cNvPr>
          <p:cNvGrpSpPr/>
          <p:nvPr/>
        </p:nvGrpSpPr>
        <p:grpSpPr>
          <a:xfrm>
            <a:off x="2965965" y="2478181"/>
            <a:ext cx="958335" cy="1239138"/>
            <a:chOff x="4983480" y="2246811"/>
            <a:chExt cx="618819" cy="128661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07164DC-86C3-1E0C-3A1A-8AD456C75499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421AEDD-43AA-0C93-4E30-327D1FDF266B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20DF92A-5763-B533-18BE-27027A6957DC}"/>
              </a:ext>
            </a:extLst>
          </p:cNvPr>
          <p:cNvSpPr txBox="1"/>
          <p:nvPr/>
        </p:nvSpPr>
        <p:spPr>
          <a:xfrm>
            <a:off x="1600200" y="2382353"/>
            <a:ext cx="2194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4 896  12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D54FB4-7DA1-4588-1D18-FA686156840D}"/>
              </a:ext>
            </a:extLst>
          </p:cNvPr>
          <p:cNvSpPr txBox="1"/>
          <p:nvPr/>
        </p:nvSpPr>
        <p:spPr>
          <a:xfrm>
            <a:off x="1565952" y="2868838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C72686-0B31-1D21-C16A-9C25720EBF04}"/>
              </a:ext>
            </a:extLst>
          </p:cNvPr>
          <p:cNvSpPr txBox="1"/>
          <p:nvPr/>
        </p:nvSpPr>
        <p:spPr>
          <a:xfrm>
            <a:off x="2908791" y="304888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75A39B-4E0F-169C-9568-041BE7ED5ED4}"/>
              </a:ext>
            </a:extLst>
          </p:cNvPr>
          <p:cNvSpPr txBox="1"/>
          <p:nvPr/>
        </p:nvSpPr>
        <p:spPr>
          <a:xfrm>
            <a:off x="2219325" y="338318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32CEC8-6D55-D726-A00D-6F0EF9822DD9}"/>
              </a:ext>
            </a:extLst>
          </p:cNvPr>
          <p:cNvSpPr txBox="1"/>
          <p:nvPr/>
        </p:nvSpPr>
        <p:spPr>
          <a:xfrm>
            <a:off x="4114801" y="2190750"/>
            <a:ext cx="7820024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 chia 12 được 4, viết 4.</a:t>
            </a:r>
          </a:p>
          <a:p>
            <a:pPr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nhân 2 bằng 8; 8 trừ 8 bằng 0, viết 0. 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nhân 1 bằng 4; 4 trừ 4 bằng 0, viết 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9; 9 chia 12 được 0, viết 0.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6, được 96; 96 chia 12 được 8, viết 8.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nhân 2 bằng 16; 16 trừ 16 bằng 0, viết 0 nhớ 1.</a:t>
            </a:r>
          </a:p>
          <a:p>
            <a:pPr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nhân 1 bằng 8, thêm 1 bằng 9, 9 trừ 9 bằng 0, viết 0.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032BE9D-AD12-AF77-BC50-D279199B3786}"/>
              </a:ext>
            </a:extLst>
          </p:cNvPr>
          <p:cNvSpPr txBox="1"/>
          <p:nvPr/>
        </p:nvSpPr>
        <p:spPr>
          <a:xfrm>
            <a:off x="1985052" y="287836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F31CD9-B64B-D1B4-F0BB-B0FD71CDF456}"/>
              </a:ext>
            </a:extLst>
          </p:cNvPr>
          <p:cNvSpPr txBox="1"/>
          <p:nvPr/>
        </p:nvSpPr>
        <p:spPr>
          <a:xfrm>
            <a:off x="2270802" y="287836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D6B721-BE86-C3A6-2618-EE2A17953F3E}"/>
              </a:ext>
            </a:extLst>
          </p:cNvPr>
          <p:cNvSpPr txBox="1"/>
          <p:nvPr/>
        </p:nvSpPr>
        <p:spPr>
          <a:xfrm>
            <a:off x="2476500" y="338318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212DEB5-4A4F-7662-00A0-ED88DE7DC652}"/>
              </a:ext>
            </a:extLst>
          </p:cNvPr>
          <p:cNvSpPr txBox="1"/>
          <p:nvPr/>
        </p:nvSpPr>
        <p:spPr>
          <a:xfrm>
            <a:off x="3185016" y="304888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BCABDE6-872C-9C1A-47C2-6C920D03EE7B}"/>
              </a:ext>
            </a:extLst>
          </p:cNvPr>
          <p:cNvSpPr txBox="1"/>
          <p:nvPr/>
        </p:nvSpPr>
        <p:spPr>
          <a:xfrm>
            <a:off x="2518452" y="287836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867F73E-2159-5A58-5AA0-071BEF798AC1}"/>
              </a:ext>
            </a:extLst>
          </p:cNvPr>
          <p:cNvSpPr txBox="1"/>
          <p:nvPr/>
        </p:nvSpPr>
        <p:spPr>
          <a:xfrm>
            <a:off x="3451716" y="304888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6732291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5" grpId="0"/>
      <p:bldP spid="20" grpId="0"/>
      <p:bldP spid="21" grpId="0"/>
      <p:bldP spid="22" grpId="0"/>
      <p:bldP spid="23" grpId="0"/>
      <p:bldP spid="27" grpId="0" uiExpand="1" build="p"/>
      <p:bldP spid="35" grpId="0"/>
      <p:bldP spid="36" grpId="0"/>
      <p:bldP spid="37" grpId="0"/>
      <p:bldP spid="38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B58F86-E6D1-51E7-1345-2D6F46661CE2}"/>
              </a:ext>
            </a:extLst>
          </p:cNvPr>
          <p:cNvSpPr txBox="1"/>
          <p:nvPr/>
        </p:nvSpPr>
        <p:spPr>
          <a:xfrm>
            <a:off x="371476" y="504825"/>
            <a:ext cx="1017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2 461 : 23                       3 570 : 34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A9B6ACF-2F9E-D232-E7D3-7A1E1E8ABBBA}"/>
              </a:ext>
            </a:extLst>
          </p:cNvPr>
          <p:cNvGrpSpPr/>
          <p:nvPr/>
        </p:nvGrpSpPr>
        <p:grpSpPr>
          <a:xfrm>
            <a:off x="3080265" y="1830481"/>
            <a:ext cx="958335" cy="1239138"/>
            <a:chOff x="4983480" y="2246811"/>
            <a:chExt cx="618819" cy="128661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7EB0637-AB1E-052D-3C67-988000FAA065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4786CB2-89A3-1138-744B-79C114FC1334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B877F58-F204-F599-CC9B-39B80ACBC88D}"/>
              </a:ext>
            </a:extLst>
          </p:cNvPr>
          <p:cNvSpPr txBox="1"/>
          <p:nvPr/>
        </p:nvSpPr>
        <p:spPr>
          <a:xfrm>
            <a:off x="1714500" y="1734653"/>
            <a:ext cx="2194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2 461  23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6B85D9-689B-9EBF-3F76-D9A61790A1E8}"/>
              </a:ext>
            </a:extLst>
          </p:cNvPr>
          <p:cNvSpPr txBox="1"/>
          <p:nvPr/>
        </p:nvSpPr>
        <p:spPr>
          <a:xfrm>
            <a:off x="1689777" y="2230663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329AFD-C6F2-5062-892B-81522C66F314}"/>
              </a:ext>
            </a:extLst>
          </p:cNvPr>
          <p:cNvSpPr txBox="1"/>
          <p:nvPr/>
        </p:nvSpPr>
        <p:spPr>
          <a:xfrm>
            <a:off x="3023091" y="240118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0F9DBD-5447-7F11-C36F-35FFBED1C4B4}"/>
              </a:ext>
            </a:extLst>
          </p:cNvPr>
          <p:cNvSpPr txBox="1"/>
          <p:nvPr/>
        </p:nvSpPr>
        <p:spPr>
          <a:xfrm>
            <a:off x="2333625" y="273548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DABEF3-6420-3581-ED1D-BE497C3CDAC2}"/>
              </a:ext>
            </a:extLst>
          </p:cNvPr>
          <p:cNvSpPr txBox="1"/>
          <p:nvPr/>
        </p:nvSpPr>
        <p:spPr>
          <a:xfrm>
            <a:off x="2051727" y="222113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BFEC5F-43C1-4152-7769-3777303EF53C}"/>
              </a:ext>
            </a:extLst>
          </p:cNvPr>
          <p:cNvSpPr txBox="1"/>
          <p:nvPr/>
        </p:nvSpPr>
        <p:spPr>
          <a:xfrm>
            <a:off x="2299377" y="223066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69B316-3C22-4F55-3F8F-1642FA622558}"/>
              </a:ext>
            </a:extLst>
          </p:cNvPr>
          <p:cNvSpPr txBox="1"/>
          <p:nvPr/>
        </p:nvSpPr>
        <p:spPr>
          <a:xfrm>
            <a:off x="2590800" y="273548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44D45E-2586-3854-25CE-C8ECB12BD946}"/>
              </a:ext>
            </a:extLst>
          </p:cNvPr>
          <p:cNvSpPr txBox="1"/>
          <p:nvPr/>
        </p:nvSpPr>
        <p:spPr>
          <a:xfrm>
            <a:off x="3299316" y="240118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C6994F2-AB3D-6FF4-AADA-8D15C31C45FF}"/>
              </a:ext>
            </a:extLst>
          </p:cNvPr>
          <p:cNvGrpSpPr/>
          <p:nvPr/>
        </p:nvGrpSpPr>
        <p:grpSpPr>
          <a:xfrm>
            <a:off x="7709415" y="1744756"/>
            <a:ext cx="958335" cy="1239138"/>
            <a:chOff x="4983480" y="2246811"/>
            <a:chExt cx="618819" cy="1286615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ADD3D62-9F5C-0C2A-B1E4-958917DBEE87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700DD98-98F6-A70F-0DCD-FE422DCAA34E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9589A28-33FF-3D81-079D-0275A7FE6D49}"/>
              </a:ext>
            </a:extLst>
          </p:cNvPr>
          <p:cNvSpPr txBox="1"/>
          <p:nvPr/>
        </p:nvSpPr>
        <p:spPr>
          <a:xfrm>
            <a:off x="6404652" y="2144938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5971B7-C71C-E619-D603-17B5A585665E}"/>
              </a:ext>
            </a:extLst>
          </p:cNvPr>
          <p:cNvSpPr txBox="1"/>
          <p:nvPr/>
        </p:nvSpPr>
        <p:spPr>
          <a:xfrm>
            <a:off x="7652241" y="231545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34D23F-26C1-4460-6F00-97B48647C7E9}"/>
              </a:ext>
            </a:extLst>
          </p:cNvPr>
          <p:cNvSpPr txBox="1"/>
          <p:nvPr/>
        </p:nvSpPr>
        <p:spPr>
          <a:xfrm>
            <a:off x="6934200" y="2640238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68C8F30-8FFF-AC4D-60C3-954534AFD731}"/>
              </a:ext>
            </a:extLst>
          </p:cNvPr>
          <p:cNvSpPr txBox="1"/>
          <p:nvPr/>
        </p:nvSpPr>
        <p:spPr>
          <a:xfrm>
            <a:off x="6661827" y="213541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1547C5F-B867-4457-ACC1-4B02686B6B64}"/>
              </a:ext>
            </a:extLst>
          </p:cNvPr>
          <p:cNvSpPr txBox="1"/>
          <p:nvPr/>
        </p:nvSpPr>
        <p:spPr>
          <a:xfrm>
            <a:off x="6909477" y="214493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6FD2594-F1E4-1D94-D508-770D103B1B1F}"/>
              </a:ext>
            </a:extLst>
          </p:cNvPr>
          <p:cNvSpPr txBox="1"/>
          <p:nvPr/>
        </p:nvSpPr>
        <p:spPr>
          <a:xfrm>
            <a:off x="7181850" y="2630713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1D93DC0-3E0D-9551-DA01-62F659DCEB9F}"/>
              </a:ext>
            </a:extLst>
          </p:cNvPr>
          <p:cNvSpPr txBox="1"/>
          <p:nvPr/>
        </p:nvSpPr>
        <p:spPr>
          <a:xfrm>
            <a:off x="7928466" y="231545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321A25B-2A17-F465-7F3E-6995D2003029}"/>
              </a:ext>
            </a:extLst>
          </p:cNvPr>
          <p:cNvSpPr txBox="1"/>
          <p:nvPr/>
        </p:nvSpPr>
        <p:spPr>
          <a:xfrm>
            <a:off x="8176116" y="231545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A5B2345-5EB4-BD58-051F-8E4B2BF41937}"/>
              </a:ext>
            </a:extLst>
          </p:cNvPr>
          <p:cNvSpPr txBox="1"/>
          <p:nvPr/>
        </p:nvSpPr>
        <p:spPr>
          <a:xfrm>
            <a:off x="3556491" y="241070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C7C1C34-FE5B-1AB1-1D7B-04127F3687D3}"/>
              </a:ext>
            </a:extLst>
          </p:cNvPr>
          <p:cNvSpPr txBox="1"/>
          <p:nvPr/>
        </p:nvSpPr>
        <p:spPr>
          <a:xfrm>
            <a:off x="2585127" y="222113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C3D6050-F853-C7CF-2826-1953F1029221}"/>
              </a:ext>
            </a:extLst>
          </p:cNvPr>
          <p:cNvSpPr txBox="1"/>
          <p:nvPr/>
        </p:nvSpPr>
        <p:spPr>
          <a:xfrm>
            <a:off x="6334125" y="1658453"/>
            <a:ext cx="2241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3 570  34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1D94362-E581-565A-500E-64CE431A90A8}"/>
              </a:ext>
            </a:extLst>
          </p:cNvPr>
          <p:cNvSpPr txBox="1"/>
          <p:nvPr/>
        </p:nvSpPr>
        <p:spPr>
          <a:xfrm>
            <a:off x="7166652" y="214493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7349307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4" grpId="0"/>
      <p:bldP spid="25" grpId="0"/>
      <p:bldP spid="28" grpId="0"/>
      <p:bldP spid="29" grpId="0"/>
      <p:bldP spid="30" grpId="0"/>
      <p:bldP spid="34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4" grpId="0"/>
      <p:bldP spid="45" grpId="0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30710" y="560439"/>
            <a:ext cx="10451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giá trị rồi so sánh giá trị của các biểu thức sau.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0ADB0B-2D8E-C703-0F08-799D01F8C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4" y="1728787"/>
            <a:ext cx="8924925" cy="167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8181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9559F8-EB97-C6AE-080F-95C2820E0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74" y="1447799"/>
            <a:ext cx="8859611" cy="8096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F0980D-96C0-AD70-7819-0AF12B105E4B}"/>
              </a:ext>
            </a:extLst>
          </p:cNvPr>
          <p:cNvSpPr txBox="1"/>
          <p:nvPr/>
        </p:nvSpPr>
        <p:spPr>
          <a:xfrm>
            <a:off x="2981325" y="2562225"/>
            <a:ext cx="6934200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: (2 x 5) = 60 : 10 = 6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: 2 : 5 = 30 : 5 = 6             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: 5 : 2 = 12 : 2 = 6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60 : (2 x 5) = 60 : 2 : 5 = 60 : 5 : 2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3027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F0980D-96C0-AD70-7819-0AF12B105E4B}"/>
              </a:ext>
            </a:extLst>
          </p:cNvPr>
          <p:cNvSpPr txBox="1"/>
          <p:nvPr/>
        </p:nvSpPr>
        <p:spPr>
          <a:xfrm>
            <a:off x="1638299" y="2495550"/>
            <a:ext cx="9763125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(24 x 48) : 12 = 1 152 : 12 = 96      </a:t>
            </a:r>
          </a:p>
          <a:p>
            <a:pPr lvl="0"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(24 : 12) x 48 = 2 x 48 = 96            </a:t>
            </a:r>
          </a:p>
          <a:p>
            <a:pPr lvl="0"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x (48 : 12) = 24 x 4 = 96</a:t>
            </a:r>
          </a:p>
          <a:p>
            <a:pPr lvl="0"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(24 x 48) : 12 = (24 : 12) x 48 = 24 x (48 : 12)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B0F803-E18C-386B-E3F9-AD1F8E105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212" y="1333499"/>
            <a:ext cx="9055060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338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30710" y="560439"/>
            <a:ext cx="104516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sân bóng đá hình chữ nhật có diện tích 7 140 m2, chiều rộng 68 m. Tính chu vi của sân bóng đá đó.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B331D2-6D57-479C-3CD1-B6A3F66702E7}"/>
              </a:ext>
            </a:extLst>
          </p:cNvPr>
          <p:cNvSpPr txBox="1"/>
          <p:nvPr/>
        </p:nvSpPr>
        <p:spPr>
          <a:xfrm>
            <a:off x="352424" y="1695450"/>
            <a:ext cx="62960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7 140 m</a:t>
            </a:r>
            <a:r>
              <a:rPr lang="en-US" sz="32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68 m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vi: ... m?</a:t>
            </a:r>
          </a:p>
        </p:txBody>
      </p:sp>
      <p:pic>
        <p:nvPicPr>
          <p:cNvPr id="1026" name="Picture 2" descr="Hình ảnh Sân Bóng đá Mặt Bằng Sàn Sân Vận động Kế PNG , Sân Bóng đá, Sân  Vận động, Kế Hoạch PNG miễn phí tải tập tin PSDComment và Vector">
            <a:extLst>
              <a:ext uri="{FF2B5EF4-FFF2-40B4-BE49-F238E27FC236}">
                <a16:creationId xmlns:a16="http://schemas.microsoft.com/office/drawing/2014/main" id="{3EF51208-5EB6-5C32-3ABA-2FD10D920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4" y="1752599"/>
            <a:ext cx="3438525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AA8A8D-0D72-6D76-BAB6-3702CFD8A662}"/>
              </a:ext>
            </a:extLst>
          </p:cNvPr>
          <p:cNvSpPr txBox="1"/>
          <p:nvPr/>
        </p:nvSpPr>
        <p:spPr>
          <a:xfrm>
            <a:off x="2105024" y="3409950"/>
            <a:ext cx="629602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7140 : 68 = 105 (m)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(68 + 105 ) x 2 = 346 (m)</a:t>
            </a:r>
          </a:p>
          <a:p>
            <a:pPr algn="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346 m.</a:t>
            </a:r>
          </a:p>
        </p:txBody>
      </p:sp>
    </p:spTree>
    <p:extLst>
      <p:ext uri="{BB962C8B-B14F-4D97-AF65-F5344CB8AC3E}">
        <p14:creationId xmlns:p14="http://schemas.microsoft.com/office/powerpoint/2010/main" val="9424260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 build="p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35D7B3-9B6E-8AE2-873B-1D47F67185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2471" y="1590384"/>
            <a:ext cx="5407621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952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2655536" y="4495800"/>
            <a:ext cx="1560846" cy="2362198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766208" y="4495801"/>
            <a:ext cx="1560846" cy="23862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802343" y="4495801"/>
            <a:ext cx="1560846" cy="241433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799490" y="4495801"/>
            <a:ext cx="1716110" cy="2354175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" name="Title 1"/>
          <p:cNvSpPr>
            <a:spLocks noGrp="1"/>
          </p:cNvSpPr>
          <p:nvPr>
            <p:ph type="title"/>
          </p:nvPr>
        </p:nvSpPr>
        <p:spPr>
          <a:xfrm>
            <a:off x="1524000" y="-304800"/>
            <a:ext cx="9144000" cy="1295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 ĐƯA THƯ</a:t>
            </a:r>
          </a:p>
        </p:txBody>
      </p:sp>
      <p:grpSp>
        <p:nvGrpSpPr>
          <p:cNvPr id="16" name="Group 15"/>
          <p:cNvGrpSpPr/>
          <p:nvPr/>
        </p:nvGrpSpPr>
        <p:grpSpPr>
          <a:xfrm flipH="1">
            <a:off x="4060194" y="3048000"/>
            <a:ext cx="1958273" cy="2049994"/>
            <a:chOff x="1600201" y="3146678"/>
            <a:chExt cx="2743200" cy="2139696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9" name="Picture 18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498" y="1452614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050758" y="1884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155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 flipH="1">
            <a:off x="1806808" y="0"/>
            <a:ext cx="1958273" cy="2049994"/>
            <a:chOff x="1600201" y="3146678"/>
            <a:chExt cx="2743200" cy="2139696"/>
          </a:xfrm>
        </p:grpSpPr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462 : 22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655536" y="4495800"/>
            <a:ext cx="1560846" cy="2362198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21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766208" y="4495801"/>
            <a:ext cx="1560846" cy="23862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625838" y="5184481"/>
              <a:ext cx="9356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100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802343" y="4495801"/>
            <a:ext cx="1560846" cy="241433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24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799490" y="4495801"/>
            <a:ext cx="1716110" cy="2354175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70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 flipH="1">
            <a:off x="3677223" y="682461"/>
            <a:ext cx="1958273" cy="2049994"/>
            <a:chOff x="1600201" y="3146678"/>
            <a:chExt cx="2743200" cy="2139696"/>
          </a:xfrm>
        </p:grpSpPr>
        <p:pic>
          <p:nvPicPr>
            <p:cNvPr id="67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811" b="89655" l="637" r="100000">
                          <a14:foregroundMark x1="48408" y1="15213" x2="46285" y2="16836"/>
                          <a14:foregroundMark x1="38429" y1="14199" x2="35456" y2="180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768 : 32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 flipH="1">
            <a:off x="5974151" y="277974"/>
            <a:ext cx="1958273" cy="2049994"/>
            <a:chOff x="1600201" y="3146678"/>
            <a:chExt cx="2743200" cy="2139696"/>
          </a:xfrm>
        </p:grpSpPr>
        <p:pic>
          <p:nvPicPr>
            <p:cNvPr id="70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14" b="89655" l="0" r="99151">
                          <a14:foregroundMark x1="46921" y1="14199" x2="47558" y2="21095"/>
                          <a14:foregroundMark x1="36306" y1="11968" x2="36306" y2="204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TextBox 70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6000:60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 flipH="1">
            <a:off x="8275267" y="277973"/>
            <a:ext cx="1958273" cy="2049994"/>
            <a:chOff x="1600201" y="3146678"/>
            <a:chExt cx="2743200" cy="2139696"/>
          </a:xfrm>
        </p:grpSpPr>
        <p:pic>
          <p:nvPicPr>
            <p:cNvPr id="73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89655" l="0" r="98514">
                          <a14:foregroundMark x1="49257" y1="14402" x2="46497" y2="21298"/>
                          <a14:foregroundMark x1="35669" y1="13387" x2="36943" y2="19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4" name="TextBox 73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5600:80</a:t>
              </a:r>
            </a:p>
          </p:txBody>
        </p:sp>
      </p:grpSp>
      <p:pic>
        <p:nvPicPr>
          <p:cNvPr id="2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74558" y="2554254"/>
            <a:ext cx="609600" cy="609600"/>
          </a:xfrm>
          <a:prstGeom prst="rect">
            <a:avLst/>
          </a:prstGeom>
        </p:spPr>
      </p:pic>
      <p:pic>
        <p:nvPicPr>
          <p:cNvPr id="7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86326" y="5545591"/>
            <a:ext cx="609600" cy="609600"/>
          </a:xfrm>
          <a:prstGeom prst="rect">
            <a:avLst/>
          </a:prstGeom>
        </p:spPr>
      </p:pic>
      <p:pic>
        <p:nvPicPr>
          <p:cNvPr id="8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0390" y="465221"/>
            <a:ext cx="609600" cy="609600"/>
          </a:xfrm>
          <a:prstGeom prst="rect">
            <a:avLst/>
          </a:prstGeom>
        </p:spPr>
      </p:pic>
      <p:pic>
        <p:nvPicPr>
          <p:cNvPr id="81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57397" y="6553200"/>
            <a:ext cx="609600" cy="609600"/>
          </a:xfrm>
          <a:prstGeom prst="rect">
            <a:avLst/>
          </a:prstGeom>
        </p:spPr>
      </p:pic>
      <p:pic>
        <p:nvPicPr>
          <p:cNvPr id="30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02970"/>
            <a:ext cx="2578386" cy="257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4072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12139E-6 C 0.00972 0.00624 0.02014 0.01017 0.02986 0.01619 C 0.03906 0.02197 0.05139 0.03353 0.06146 0.03723 C 0.09722 0.05064 0.1316 0.07075 0.16667 0.08624 C 0.17604 0.09873 0.1875 0.1089 0.2 0.11445 C 0.21441 0.12786 0.22795 0.14312 0.24219 0.15653 C 0.2467 0.16532 0.25243 0.17225 0.25798 0.17988 C 0.26267 0.19861 0.2691 0.21688 0.27378 0.23584 C 0.28038 0.26243 0.27378 0.29202 0.27378 0.32 " pathEditMode="relative" ptsTypes="ffffffffA">
                                      <p:cBhvr>
                                        <p:cTn id="1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2.08092E-6 C 0.00295 0.0178 0.00156 0.03445 -0.00608 0.04763 C -0.00833 0.05942 -0.01354 0.07029 -0.01858 0.0793 C -0.02153 0.08485 -0.02361 0.09248 -0.02778 0.09503 C -0.03559 0.10011 -0.04392 0.10659 -0.05121 0.11376 C -0.06042 0.12254 -0.07639 0.13641 -0.0868 0.14011 C -0.08837 0.14196 -0.08976 0.14404 -0.09149 0.14543 C -0.09462 0.14774 -0.10087 0.15098 -0.10087 0.15121 C -0.1066 0.15815 -0.11128 0.163 -0.11788 0.1667 C -0.12465 0.17896 -0.11632 0.16508 -0.12726 0.17734 C -0.1401 0.19191 -0.12986 0.18497 -0.13976 0.19052 C -0.14653 0.20254 -0.15555 0.20439 -0.16302 0.21711 C -0.17083 0.23052 -0.17535 0.24878 -0.18333 0.26219 C -0.18993 0.28555 -0.19201 0.31075 -0.19878 0.33387 C -0.20243 0.3637 -0.20278 0.39838 -0.19253 0.42404 C -0.19062 0.43977 -0.19097 0.4326 -0.19097 0.44508 " pathEditMode="relative" rAng="0" ptsTypes="fffffffffffffffA">
                                      <p:cBhvr>
                                        <p:cTn id="1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17" y="222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5607E-6 C 0.00937 0.03792 0.01684 0.07515 0.02101 0.11468 C 0.0224 0.2326 0.01597 0.22705 0.02795 0.29226 C 0.02969 0.32601 0.03333 0.35885 0.03333 0.3926 L 0.03854 0.3785 " pathEditMode="relative" ptsTypes="fffAA">
                                      <p:cBhvr>
                                        <p:cTn id="2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31F2904-4D7F-FFEE-7114-0B43D2E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269" y="1366133"/>
            <a:ext cx="6335169" cy="5798983"/>
          </a:xfrm>
          <a:custGeom>
            <a:avLst/>
            <a:gdLst>
              <a:gd name="connsiteX0" fmla="*/ 921255 w 6335169"/>
              <a:gd name="connsiteY0" fmla="*/ 1885067 h 5798983"/>
              <a:gd name="connsiteX1" fmla="*/ 921255 w 6335169"/>
              <a:gd name="connsiteY1" fmla="*/ 2723267 h 5798983"/>
              <a:gd name="connsiteX2" fmla="*/ 2410869 w 6335169"/>
              <a:gd name="connsiteY2" fmla="*/ 2723267 h 5798983"/>
              <a:gd name="connsiteX3" fmla="*/ 2410869 w 6335169"/>
              <a:gd name="connsiteY3" fmla="*/ 1885067 h 5798983"/>
              <a:gd name="connsiteX4" fmla="*/ 0 w 6335169"/>
              <a:gd name="connsiteY4" fmla="*/ 0 h 5798983"/>
              <a:gd name="connsiteX5" fmla="*/ 6335169 w 6335169"/>
              <a:gd name="connsiteY5" fmla="*/ 0 h 5798983"/>
              <a:gd name="connsiteX6" fmla="*/ 6335169 w 6335169"/>
              <a:gd name="connsiteY6" fmla="*/ 5798983 h 5798983"/>
              <a:gd name="connsiteX7" fmla="*/ 0 w 6335169"/>
              <a:gd name="connsiteY7" fmla="*/ 5798983 h 5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5169" h="5798983">
                <a:moveTo>
                  <a:pt x="921255" y="1885067"/>
                </a:moveTo>
                <a:lnTo>
                  <a:pt x="921255" y="2723267"/>
                </a:lnTo>
                <a:lnTo>
                  <a:pt x="2410869" y="2723267"/>
                </a:lnTo>
                <a:lnTo>
                  <a:pt x="2410869" y="1885067"/>
                </a:lnTo>
                <a:close/>
                <a:moveTo>
                  <a:pt x="0" y="0"/>
                </a:moveTo>
                <a:lnTo>
                  <a:pt x="6335169" y="0"/>
                </a:lnTo>
                <a:lnTo>
                  <a:pt x="6335169" y="5798983"/>
                </a:lnTo>
                <a:lnTo>
                  <a:pt x="0" y="5798983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AF946AC-E53A-CD39-4EFF-B51975F08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32" y="2523988"/>
            <a:ext cx="3327645" cy="33276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B39692-DF44-C8E3-DA42-4DA7F6F05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388" y="1105729"/>
            <a:ext cx="5310076" cy="12254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750687-1602-48BC-A9AA-BE8BEE435D69}"/>
              </a:ext>
            </a:extLst>
          </p:cNvPr>
          <p:cNvSpPr txBox="1"/>
          <p:nvPr/>
        </p:nvSpPr>
        <p:spPr>
          <a:xfrm>
            <a:off x="1800140" y="3649201"/>
            <a:ext cx="46474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- Hoàn thành các bài tập</a:t>
            </a:r>
          </a:p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- Chuẩn bị bài sau</a:t>
            </a:r>
          </a:p>
        </p:txBody>
      </p:sp>
    </p:spTree>
    <p:extLst>
      <p:ext uri="{BB962C8B-B14F-4D97-AF65-F5344CB8AC3E}">
        <p14:creationId xmlns:p14="http://schemas.microsoft.com/office/powerpoint/2010/main" val="2850465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4472" y="2930594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3880" y="321899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9834" y="3029105"/>
            <a:ext cx="2723980" cy="3391078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 chơi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501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61AB55-78BA-1092-713A-6F716C1265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853" y="1509276"/>
            <a:ext cx="10998137" cy="21459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350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1633591" y="619816"/>
              <a:ext cx="10456394" cy="86215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3500 : 50</a:t>
              </a:r>
            </a:p>
          </p:txBody>
        </p:sp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1642669" y="3803715"/>
            <a:ext cx="8546543" cy="1364750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054691" y="4047720"/>
              <a:ext cx="7376845" cy="62813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132057" y="2620006"/>
              <a:ext cx="6534364" cy="60287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10386246" y="2182353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9121750" y="397011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55E559-94BB-A1FC-C1AD-F148AF6982CD}"/>
              </a:ext>
            </a:extLst>
          </p:cNvPr>
          <p:cNvGrpSpPr/>
          <p:nvPr/>
        </p:nvGrpSpPr>
        <p:grpSpPr>
          <a:xfrm>
            <a:off x="2389990" y="5233023"/>
            <a:ext cx="8973766" cy="1358277"/>
            <a:chOff x="1612674" y="5184381"/>
            <a:chExt cx="8973766" cy="1409055"/>
          </a:xfrm>
        </p:grpSpPr>
        <p:sp>
          <p:nvSpPr>
            <p:cNvPr id="3" name="Rectangle: Rounded Corners 53">
              <a:extLst>
                <a:ext uri="{FF2B5EF4-FFF2-40B4-BE49-F238E27FC236}">
                  <a16:creationId xmlns:a16="http://schemas.microsoft.com/office/drawing/2014/main" id="{01E0C21E-4D43-7295-B4F0-F806D23DF475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custGeom>
                      <a:avLst/>
                      <a:gdLst>
                        <a:gd name="connsiteX0" fmla="*/ 0 w 8416351"/>
                        <a:gd name="connsiteY0" fmla="*/ 169809 h 1018836"/>
                        <a:gd name="connsiteX1" fmla="*/ 169809 w 8416351"/>
                        <a:gd name="connsiteY1" fmla="*/ 0 h 1018836"/>
                        <a:gd name="connsiteX2" fmla="*/ 8246542 w 8416351"/>
                        <a:gd name="connsiteY2" fmla="*/ 0 h 1018836"/>
                        <a:gd name="connsiteX3" fmla="*/ 8416351 w 8416351"/>
                        <a:gd name="connsiteY3" fmla="*/ 169809 h 1018836"/>
                        <a:gd name="connsiteX4" fmla="*/ 8416351 w 8416351"/>
                        <a:gd name="connsiteY4" fmla="*/ 849027 h 1018836"/>
                        <a:gd name="connsiteX5" fmla="*/ 8246542 w 8416351"/>
                        <a:gd name="connsiteY5" fmla="*/ 1018836 h 1018836"/>
                        <a:gd name="connsiteX6" fmla="*/ 169809 w 8416351"/>
                        <a:gd name="connsiteY6" fmla="*/ 1018836 h 1018836"/>
                        <a:gd name="connsiteX7" fmla="*/ 0 w 8416351"/>
                        <a:gd name="connsiteY7" fmla="*/ 849027 h 1018836"/>
                        <a:gd name="connsiteX8" fmla="*/ 0 w 8416351"/>
                        <a:gd name="connsiteY8" fmla="*/ 169809 h 10188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8416351" h="1018836" fill="none" extrusionOk="0">
                          <a:moveTo>
                            <a:pt x="0" y="169809"/>
                          </a:moveTo>
                          <a:cubicBezTo>
                            <a:pt x="8599" y="83916"/>
                            <a:pt x="79968" y="5595"/>
                            <a:pt x="169809" y="0"/>
                          </a:cubicBezTo>
                          <a:cubicBezTo>
                            <a:pt x="3694322" y="-168267"/>
                            <a:pt x="5138989" y="-42953"/>
                            <a:pt x="8246542" y="0"/>
                          </a:cubicBezTo>
                          <a:cubicBezTo>
                            <a:pt x="8345798" y="6211"/>
                            <a:pt x="8414979" y="57442"/>
                            <a:pt x="8416351" y="169809"/>
                          </a:cubicBezTo>
                          <a:cubicBezTo>
                            <a:pt x="8455362" y="255917"/>
                            <a:pt x="8396457" y="716361"/>
                            <a:pt x="8416351" y="849027"/>
                          </a:cubicBezTo>
                          <a:cubicBezTo>
                            <a:pt x="8421679" y="937801"/>
                            <a:pt x="8345478" y="1030257"/>
                            <a:pt x="8246542" y="1018836"/>
                          </a:cubicBezTo>
                          <a:cubicBezTo>
                            <a:pt x="5687496" y="1087061"/>
                            <a:pt x="3249006" y="1029712"/>
                            <a:pt x="169809" y="1018836"/>
                          </a:cubicBezTo>
                          <a:cubicBezTo>
                            <a:pt x="80810" y="1026492"/>
                            <a:pt x="3421" y="941049"/>
                            <a:pt x="0" y="849027"/>
                          </a:cubicBezTo>
                          <a:cubicBezTo>
                            <a:pt x="-60048" y="625565"/>
                            <a:pt x="-4026" y="389408"/>
                            <a:pt x="0" y="169809"/>
                          </a:cubicBezTo>
                          <a:close/>
                        </a:path>
                        <a:path w="8416351" h="1018836" stroke="0" extrusionOk="0">
                          <a:moveTo>
                            <a:pt x="0" y="169809"/>
                          </a:moveTo>
                          <a:cubicBezTo>
                            <a:pt x="-2391" y="65492"/>
                            <a:pt x="75514" y="1215"/>
                            <a:pt x="169809" y="0"/>
                          </a:cubicBezTo>
                          <a:cubicBezTo>
                            <a:pt x="1803525" y="163917"/>
                            <a:pt x="6641317" y="128764"/>
                            <a:pt x="8246542" y="0"/>
                          </a:cubicBezTo>
                          <a:cubicBezTo>
                            <a:pt x="8341960" y="1091"/>
                            <a:pt x="8417239" y="79417"/>
                            <a:pt x="8416351" y="169809"/>
                          </a:cubicBezTo>
                          <a:cubicBezTo>
                            <a:pt x="8465457" y="416983"/>
                            <a:pt x="8437459" y="632531"/>
                            <a:pt x="8416351" y="849027"/>
                          </a:cubicBezTo>
                          <a:cubicBezTo>
                            <a:pt x="8407586" y="959173"/>
                            <a:pt x="8340360" y="1021255"/>
                            <a:pt x="8246542" y="1018836"/>
                          </a:cubicBezTo>
                          <a:cubicBezTo>
                            <a:pt x="4722559" y="996854"/>
                            <a:pt x="2037531" y="943948"/>
                            <a:pt x="169809" y="1018836"/>
                          </a:cubicBezTo>
                          <a:cubicBezTo>
                            <a:pt x="84628" y="1015492"/>
                            <a:pt x="-6050" y="953371"/>
                            <a:pt x="0" y="849027"/>
                          </a:cubicBezTo>
                          <a:cubicBezTo>
                            <a:pt x="6640" y="622185"/>
                            <a:pt x="3099" y="403527"/>
                            <a:pt x="0" y="169809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4" name="Google Shape;293;p27">
              <a:extLst>
                <a:ext uri="{FF2B5EF4-FFF2-40B4-BE49-F238E27FC236}">
                  <a16:creationId xmlns:a16="http://schemas.microsoft.com/office/drawing/2014/main" id="{4E3495B7-1257-3294-093F-E01E39FF9DEA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6" name="Google Shape;294;p27">
                <a:extLst>
                  <a:ext uri="{FF2B5EF4-FFF2-40B4-BE49-F238E27FC236}">
                    <a16:creationId xmlns:a16="http://schemas.microsoft.com/office/drawing/2014/main" id="{7CCD6137-6942-F061-B783-E9F65E054F96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Google Shape;295;p27">
                <a:extLst>
                  <a:ext uri="{FF2B5EF4-FFF2-40B4-BE49-F238E27FC236}">
                    <a16:creationId xmlns:a16="http://schemas.microsoft.com/office/drawing/2014/main" id="{A5A54B17-1087-BACA-79C9-48A2275FF0B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296;p27">
                <a:extLst>
                  <a:ext uri="{FF2B5EF4-FFF2-40B4-BE49-F238E27FC236}">
                    <a16:creationId xmlns:a16="http://schemas.microsoft.com/office/drawing/2014/main" id="{F01FEBE0-7B7D-444D-6E30-250B37471FBC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297;p27">
                <a:extLst>
                  <a:ext uri="{FF2B5EF4-FFF2-40B4-BE49-F238E27FC236}">
                    <a16:creationId xmlns:a16="http://schemas.microsoft.com/office/drawing/2014/main" id="{F6453BCA-C1D6-127F-1668-8316432483F5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298;p27">
                <a:extLst>
                  <a:ext uri="{FF2B5EF4-FFF2-40B4-BE49-F238E27FC236}">
                    <a16:creationId xmlns:a16="http://schemas.microsoft.com/office/drawing/2014/main" id="{2133CCB5-16D0-8D85-76E5-F02D7046924D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299;p27">
                <a:extLst>
                  <a:ext uri="{FF2B5EF4-FFF2-40B4-BE49-F238E27FC236}">
                    <a16:creationId xmlns:a16="http://schemas.microsoft.com/office/drawing/2014/main" id="{85D4024E-C79F-3552-12C9-AA655C25644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300;p27">
                <a:extLst>
                  <a:ext uri="{FF2B5EF4-FFF2-40B4-BE49-F238E27FC236}">
                    <a16:creationId xmlns:a16="http://schemas.microsoft.com/office/drawing/2014/main" id="{8322CBAE-EECE-64DC-0610-FD3E724F75BB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301;p27">
                <a:extLst>
                  <a:ext uri="{FF2B5EF4-FFF2-40B4-BE49-F238E27FC236}">
                    <a16:creationId xmlns:a16="http://schemas.microsoft.com/office/drawing/2014/main" id="{7BCBEC90-B057-F524-E85F-DEFA963F0355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302;p27">
                <a:extLst>
                  <a:ext uri="{FF2B5EF4-FFF2-40B4-BE49-F238E27FC236}">
                    <a16:creationId xmlns:a16="http://schemas.microsoft.com/office/drawing/2014/main" id="{6DB2024D-3D7B-04D9-94EE-71C3EA46B083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303;p27">
                <a:extLst>
                  <a:ext uri="{FF2B5EF4-FFF2-40B4-BE49-F238E27FC236}">
                    <a16:creationId xmlns:a16="http://schemas.microsoft.com/office/drawing/2014/main" id="{E3A272A9-1742-F846-1836-25D23E79FA60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304;p27">
                <a:extLst>
                  <a:ext uri="{FF2B5EF4-FFF2-40B4-BE49-F238E27FC236}">
                    <a16:creationId xmlns:a16="http://schemas.microsoft.com/office/drawing/2014/main" id="{8D9E160D-7CA4-53AE-7B95-37C57EAE395E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305;p27">
                <a:extLst>
                  <a:ext uri="{FF2B5EF4-FFF2-40B4-BE49-F238E27FC236}">
                    <a16:creationId xmlns:a16="http://schemas.microsoft.com/office/drawing/2014/main" id="{911D7E77-FE79-7994-8632-C15F7D912A4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306;p27">
                <a:extLst>
                  <a:ext uri="{FF2B5EF4-FFF2-40B4-BE49-F238E27FC236}">
                    <a16:creationId xmlns:a16="http://schemas.microsoft.com/office/drawing/2014/main" id="{DB9A845E-1FA0-86BF-083F-AB2949139E42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" name="Google Shape;307;p27">
                <a:extLst>
                  <a:ext uri="{FF2B5EF4-FFF2-40B4-BE49-F238E27FC236}">
                    <a16:creationId xmlns:a16="http://schemas.microsoft.com/office/drawing/2014/main" id="{97D2912F-A9AE-65AA-FC16-65CBE9754CD7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" name="Google Shape;308;p27">
                <a:extLst>
                  <a:ext uri="{FF2B5EF4-FFF2-40B4-BE49-F238E27FC236}">
                    <a16:creationId xmlns:a16="http://schemas.microsoft.com/office/drawing/2014/main" id="{06C8C554-D615-B78B-277C-A564151878D0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4" name="Google Shape;309;p27">
                <a:extLst>
                  <a:ext uri="{FF2B5EF4-FFF2-40B4-BE49-F238E27FC236}">
                    <a16:creationId xmlns:a16="http://schemas.microsoft.com/office/drawing/2014/main" id="{03B65FC6-08CC-DB7F-8C98-981A4B9A9657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310;p27">
                <a:extLst>
                  <a:ext uri="{FF2B5EF4-FFF2-40B4-BE49-F238E27FC236}">
                    <a16:creationId xmlns:a16="http://schemas.microsoft.com/office/drawing/2014/main" id="{91ED4E47-781F-240B-E77A-9C694B8279EC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311;p27">
                <a:extLst>
                  <a:ext uri="{FF2B5EF4-FFF2-40B4-BE49-F238E27FC236}">
                    <a16:creationId xmlns:a16="http://schemas.microsoft.com/office/drawing/2014/main" id="{1D177ECF-8C22-8D54-E469-C93082E66DA9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312;p27">
                <a:extLst>
                  <a:ext uri="{FF2B5EF4-FFF2-40B4-BE49-F238E27FC236}">
                    <a16:creationId xmlns:a16="http://schemas.microsoft.com/office/drawing/2014/main" id="{6E56DC14-1F89-BE00-1AC7-DB92709C90E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313;p27">
                <a:extLst>
                  <a:ext uri="{FF2B5EF4-FFF2-40B4-BE49-F238E27FC236}">
                    <a16:creationId xmlns:a16="http://schemas.microsoft.com/office/drawing/2014/main" id="{3C528C04-9078-C00A-6928-F92C0D11A061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314;p27">
                <a:extLst>
                  <a:ext uri="{FF2B5EF4-FFF2-40B4-BE49-F238E27FC236}">
                    <a16:creationId xmlns:a16="http://schemas.microsoft.com/office/drawing/2014/main" id="{7D2F3E9B-5AA1-7D97-A18E-8AE668A1274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04D31C-C7EC-67FE-F640-03CBA7546E24}"/>
                </a:ext>
              </a:extLst>
            </p:cNvPr>
            <p:cNvSpPr txBox="1"/>
            <p:nvPr/>
          </p:nvSpPr>
          <p:spPr>
            <a:xfrm>
              <a:off x="3892346" y="5659623"/>
              <a:ext cx="5306047" cy="74182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0" name="Google Shape;118;p4">
            <a:extLst>
              <a:ext uri="{FF2B5EF4-FFF2-40B4-BE49-F238E27FC236}">
                <a16:creationId xmlns:a16="http://schemas.microsoft.com/office/drawing/2014/main" id="{111ACD79-0C85-FA7D-2591-0E55487EF587}"/>
              </a:ext>
            </a:extLst>
          </p:cNvPr>
          <p:cNvSpPr/>
          <p:nvPr/>
        </p:nvSpPr>
        <p:spPr>
          <a:xfrm rot="19980337">
            <a:off x="9798381" y="5415522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837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14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62813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35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60287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34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2804AD4-1F31-50BE-AF90-0B7ABE2385E9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62007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36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2810340" y="610461"/>
              <a:ext cx="8235332" cy="7831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 910 : 26</a:t>
              </a:r>
            </a:p>
          </p:txBody>
        </p:sp>
        <p:pic>
          <p:nvPicPr>
            <p:cNvPr id="95" name="Picture 94">
              <a:hlinkClick r:id="rId4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65419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59"/>
            <a:ext cx="8546543" cy="1364750"/>
            <a:chOff x="2098496" y="3659454"/>
            <a:chExt cx="8546543" cy="11987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62813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7"/>
            <a:ext cx="8819884" cy="1507248"/>
            <a:chOff x="1861723" y="2134893"/>
            <a:chExt cx="8819884" cy="127071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60287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61944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258857"/>
            <a:ext cx="13579140" cy="1868760"/>
            <a:chOff x="-693571" y="258857"/>
            <a:chExt cx="13579140" cy="186876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1582220" y="719063"/>
              <a:ext cx="10609780" cy="79305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810 : 90</a:t>
              </a:r>
            </a:p>
          </p:txBody>
        </p:sp>
        <p:pic>
          <p:nvPicPr>
            <p:cNvPr id="96" name="Picture 95">
              <a:hlinkClick r:id="rId4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93742" y="364791"/>
              <a:ext cx="1540752" cy="1762826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2845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9243" y="1020680"/>
            <a:ext cx="2627604" cy="10790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09E532-F30B-CBC6-8565-728A7979C5EC}"/>
              </a:ext>
            </a:extLst>
          </p:cNvPr>
          <p:cNvSpPr txBox="1"/>
          <p:nvPr/>
        </p:nvSpPr>
        <p:spPr>
          <a:xfrm>
            <a:off x="5761704" y="4385187"/>
            <a:ext cx="2418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864B1A-4B0C-82C4-EAEF-723651FD2D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26739" y="2013365"/>
            <a:ext cx="7736495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ECBB74-7C12-8D9B-1F77-7D7B489BA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2035250"/>
            <a:ext cx="540762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/>
                <a:cs typeface="+mn-cs"/>
              </a:rPr>
              <a:t>Thực hiện phép chia rồi thử lại bằng phép nhân.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30710" y="560439"/>
            <a:ext cx="10451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D975D5-3641-E85D-2D85-873D7D50A2FA}"/>
              </a:ext>
            </a:extLst>
          </p:cNvPr>
          <p:cNvSpPr txBox="1"/>
          <p:nvPr/>
        </p:nvSpPr>
        <p:spPr>
          <a:xfrm>
            <a:off x="1019176" y="1562100"/>
            <a:ext cx="1017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a) 2 294 : 62                2 625 : 75            27 360 : 36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4830BA-1CD2-D74C-B068-1DF3CB412E1C}"/>
              </a:ext>
            </a:extLst>
          </p:cNvPr>
          <p:cNvSpPr/>
          <p:nvPr/>
        </p:nvSpPr>
        <p:spPr>
          <a:xfrm>
            <a:off x="514351" y="3162300"/>
            <a:ext cx="11296650" cy="2952750"/>
          </a:xfrm>
          <a:prstGeom prst="rect">
            <a:avLst/>
          </a:prstGeom>
          <a:solidFill>
            <a:srgbClr val="F9C7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F2AC2B-DC77-9908-537F-AD61C83FE2DB}"/>
              </a:ext>
            </a:extLst>
          </p:cNvPr>
          <p:cNvSpPr txBox="1"/>
          <p:nvPr/>
        </p:nvSpPr>
        <p:spPr>
          <a:xfrm>
            <a:off x="561975" y="319087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8AEB8E0-B884-E0C2-E43C-263CD33BEB57}"/>
              </a:ext>
            </a:extLst>
          </p:cNvPr>
          <p:cNvGrpSpPr/>
          <p:nvPr/>
        </p:nvGrpSpPr>
        <p:grpSpPr>
          <a:xfrm>
            <a:off x="3023115" y="3525931"/>
            <a:ext cx="958335" cy="1239138"/>
            <a:chOff x="4983480" y="2246811"/>
            <a:chExt cx="618819" cy="128661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A191A3C-9698-B32E-BA0B-2D95D9DFBC44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A38B038-1877-C265-FC6E-F1607049EE0D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54C6C97-0641-660B-5B49-6555A361557D}"/>
              </a:ext>
            </a:extLst>
          </p:cNvPr>
          <p:cNvSpPr txBox="1"/>
          <p:nvPr/>
        </p:nvSpPr>
        <p:spPr>
          <a:xfrm>
            <a:off x="1657350" y="3430103"/>
            <a:ext cx="2194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2 294  62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8F1212-E67D-E8DB-B22F-E98877B4DCF8}"/>
              </a:ext>
            </a:extLst>
          </p:cNvPr>
          <p:cNvSpPr txBox="1"/>
          <p:nvPr/>
        </p:nvSpPr>
        <p:spPr>
          <a:xfrm>
            <a:off x="2032677" y="3926113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22BDDF-2121-C9DF-31A4-8C28ED35DE11}"/>
              </a:ext>
            </a:extLst>
          </p:cNvPr>
          <p:cNvSpPr txBox="1"/>
          <p:nvPr/>
        </p:nvSpPr>
        <p:spPr>
          <a:xfrm>
            <a:off x="2965941" y="409663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E4D775-828A-2D40-4CA1-12AF7F3F5EEF}"/>
              </a:ext>
            </a:extLst>
          </p:cNvPr>
          <p:cNvSpPr txBox="1"/>
          <p:nvPr/>
        </p:nvSpPr>
        <p:spPr>
          <a:xfrm>
            <a:off x="2276475" y="443093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765619-B7EB-EF26-4322-F8D75A0C8B42}"/>
              </a:ext>
            </a:extLst>
          </p:cNvPr>
          <p:cNvSpPr txBox="1"/>
          <p:nvPr/>
        </p:nvSpPr>
        <p:spPr>
          <a:xfrm>
            <a:off x="4219576" y="3343275"/>
            <a:ext cx="7820024" cy="2628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229 chia 62 được 3, viết 3.</a:t>
            </a:r>
            <a:endParaRPr lang="vi-VN" sz="24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nhân 2 bằng 6; 9 trừ 6 bằng 3, viết 3.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nhân 6 bằng 18; 22 trừ 18 bằng 4, viết 4.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Hạ 4, được 434; 434 chia 62 được 7, viết 7.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7 nhân 2 bằng 14; 14 trừ 14 bằng 0, viết 0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42,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43; 43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43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0,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0.</a:t>
            </a:r>
            <a:endParaRPr lang="vi-VN" sz="24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F9494E-E4BF-12FD-8706-87B493F5D633}"/>
              </a:ext>
            </a:extLst>
          </p:cNvPr>
          <p:cNvSpPr txBox="1"/>
          <p:nvPr/>
        </p:nvSpPr>
        <p:spPr>
          <a:xfrm>
            <a:off x="2289852" y="391658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30A20D-EFD6-1F64-00D3-70AACBAA3C33}"/>
              </a:ext>
            </a:extLst>
          </p:cNvPr>
          <p:cNvSpPr txBox="1"/>
          <p:nvPr/>
        </p:nvSpPr>
        <p:spPr>
          <a:xfrm>
            <a:off x="2537502" y="392611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98B1CB-A85D-7E4A-2939-0E822EABDE18}"/>
              </a:ext>
            </a:extLst>
          </p:cNvPr>
          <p:cNvSpPr txBox="1"/>
          <p:nvPr/>
        </p:nvSpPr>
        <p:spPr>
          <a:xfrm>
            <a:off x="2533650" y="443093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C7D20C-CCBC-4476-DE16-1A5E680E2AA2}"/>
              </a:ext>
            </a:extLst>
          </p:cNvPr>
          <p:cNvSpPr txBox="1"/>
          <p:nvPr/>
        </p:nvSpPr>
        <p:spPr>
          <a:xfrm>
            <a:off x="3242166" y="409663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0723108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 animBg="1"/>
      <p:bldP spid="6" grpId="0"/>
      <p:bldP spid="11" grpId="0"/>
      <p:bldP spid="12" grpId="0"/>
      <p:bldP spid="13" grpId="0"/>
      <p:bldP spid="14" grpId="0"/>
      <p:bldP spid="15" grpId="0" uiExpand="1" build="p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7A89506-9A1D-B5B6-35D0-D536163D1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FEFE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EAC9D2-3998-FE74-6CE6-48308A0C8F84}"/>
              </a:ext>
            </a:extLst>
          </p:cNvPr>
          <p:cNvGrpSpPr/>
          <p:nvPr/>
        </p:nvGrpSpPr>
        <p:grpSpPr>
          <a:xfrm>
            <a:off x="2994540" y="1363756"/>
            <a:ext cx="958335" cy="1239138"/>
            <a:chOff x="4983480" y="2246811"/>
            <a:chExt cx="618819" cy="128661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A14182B-18C3-577F-AB4B-CB394644F092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D0ABE0A-D59A-8C7D-3BA5-DDC3C6A6DC34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5E06E4C-0B75-B1B3-378E-B2CA90361040}"/>
              </a:ext>
            </a:extLst>
          </p:cNvPr>
          <p:cNvSpPr txBox="1"/>
          <p:nvPr/>
        </p:nvSpPr>
        <p:spPr>
          <a:xfrm>
            <a:off x="1628775" y="1267928"/>
            <a:ext cx="2194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2 625  75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C1F52A-C2B9-D0CE-5C12-D2C41EE0674D}"/>
              </a:ext>
            </a:extLst>
          </p:cNvPr>
          <p:cNvSpPr txBox="1"/>
          <p:nvPr/>
        </p:nvSpPr>
        <p:spPr>
          <a:xfrm>
            <a:off x="2004102" y="1763938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9CC202-B4DB-C589-FF97-42CC9A4783CD}"/>
              </a:ext>
            </a:extLst>
          </p:cNvPr>
          <p:cNvSpPr txBox="1"/>
          <p:nvPr/>
        </p:nvSpPr>
        <p:spPr>
          <a:xfrm>
            <a:off x="2937366" y="193445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2B51E60-4F47-133F-46CD-DC970A457997}"/>
              </a:ext>
            </a:extLst>
          </p:cNvPr>
          <p:cNvSpPr txBox="1"/>
          <p:nvPr/>
        </p:nvSpPr>
        <p:spPr>
          <a:xfrm>
            <a:off x="2247900" y="2268763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1BB2E76-428E-F1B9-203C-E83B4598D212}"/>
              </a:ext>
            </a:extLst>
          </p:cNvPr>
          <p:cNvSpPr txBox="1"/>
          <p:nvPr/>
        </p:nvSpPr>
        <p:spPr>
          <a:xfrm>
            <a:off x="2261277" y="175441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909B62-95AE-9E77-2383-BC3187E92B50}"/>
              </a:ext>
            </a:extLst>
          </p:cNvPr>
          <p:cNvSpPr txBox="1"/>
          <p:nvPr/>
        </p:nvSpPr>
        <p:spPr>
          <a:xfrm>
            <a:off x="2508927" y="176393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E52426F-DAC5-D00D-96B9-A97EC22B9E93}"/>
              </a:ext>
            </a:extLst>
          </p:cNvPr>
          <p:cNvSpPr txBox="1"/>
          <p:nvPr/>
        </p:nvSpPr>
        <p:spPr>
          <a:xfrm>
            <a:off x="2505075" y="2268763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8CC9951-0363-DA04-D81A-DE22F4ECDA4B}"/>
              </a:ext>
            </a:extLst>
          </p:cNvPr>
          <p:cNvSpPr txBox="1"/>
          <p:nvPr/>
        </p:nvSpPr>
        <p:spPr>
          <a:xfrm>
            <a:off x="923926" y="485775"/>
            <a:ext cx="1017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2 625 : 75            27 360 : 36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23AB7AF-A26E-929C-5F7A-CC51F56ADF61}"/>
              </a:ext>
            </a:extLst>
          </p:cNvPr>
          <p:cNvSpPr txBox="1"/>
          <p:nvPr/>
        </p:nvSpPr>
        <p:spPr>
          <a:xfrm>
            <a:off x="3213591" y="193445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9BEA81F-6D3D-0F60-D145-1788A0F6B59D}"/>
              </a:ext>
            </a:extLst>
          </p:cNvPr>
          <p:cNvGrpSpPr/>
          <p:nvPr/>
        </p:nvGrpSpPr>
        <p:grpSpPr>
          <a:xfrm>
            <a:off x="7623690" y="1278031"/>
            <a:ext cx="958335" cy="1239138"/>
            <a:chOff x="4983480" y="2246811"/>
            <a:chExt cx="618819" cy="1286615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79245F0-8A4A-DF6C-9EDC-371D70970D46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8B14949-5145-23C0-3678-0CC37D03AC06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E1C0170B-383A-B511-0174-9D1ECBDDF081}"/>
              </a:ext>
            </a:extLst>
          </p:cNvPr>
          <p:cNvSpPr txBox="1"/>
          <p:nvPr/>
        </p:nvSpPr>
        <p:spPr>
          <a:xfrm>
            <a:off x="5953125" y="1182203"/>
            <a:ext cx="2498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27 360  36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6D43016-360F-109D-EF0C-02FE09DE2737}"/>
              </a:ext>
            </a:extLst>
          </p:cNvPr>
          <p:cNvSpPr txBox="1"/>
          <p:nvPr/>
        </p:nvSpPr>
        <p:spPr>
          <a:xfrm>
            <a:off x="6318927" y="1678213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998844F-CA56-2DFB-5BEE-39616C102683}"/>
              </a:ext>
            </a:extLst>
          </p:cNvPr>
          <p:cNvSpPr txBox="1"/>
          <p:nvPr/>
        </p:nvSpPr>
        <p:spPr>
          <a:xfrm>
            <a:off x="7566516" y="184873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6B2BA18-AFE1-71CA-E5FC-1FBFA190A187}"/>
              </a:ext>
            </a:extLst>
          </p:cNvPr>
          <p:cNvSpPr txBox="1"/>
          <p:nvPr/>
        </p:nvSpPr>
        <p:spPr>
          <a:xfrm>
            <a:off x="6848475" y="2173513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41BA18C-9D6C-7699-2F60-7C0591CEF0B9}"/>
              </a:ext>
            </a:extLst>
          </p:cNvPr>
          <p:cNvSpPr txBox="1"/>
          <p:nvPr/>
        </p:nvSpPr>
        <p:spPr>
          <a:xfrm>
            <a:off x="6576102" y="166868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327CAB7-B341-1968-B0ED-6605718E0346}"/>
              </a:ext>
            </a:extLst>
          </p:cNvPr>
          <p:cNvSpPr txBox="1"/>
          <p:nvPr/>
        </p:nvSpPr>
        <p:spPr>
          <a:xfrm>
            <a:off x="6823752" y="167821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2AA857B-81FB-6ACA-CF1D-1B4675516589}"/>
              </a:ext>
            </a:extLst>
          </p:cNvPr>
          <p:cNvSpPr txBox="1"/>
          <p:nvPr/>
        </p:nvSpPr>
        <p:spPr>
          <a:xfrm>
            <a:off x="7096125" y="216398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60B8159-A7EF-7BA3-DFD4-C1AF3BFFF31E}"/>
              </a:ext>
            </a:extLst>
          </p:cNvPr>
          <p:cNvSpPr txBox="1"/>
          <p:nvPr/>
        </p:nvSpPr>
        <p:spPr>
          <a:xfrm>
            <a:off x="7842741" y="184873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A907C99-DB6A-875A-977B-6B2CE2B339B7}"/>
              </a:ext>
            </a:extLst>
          </p:cNvPr>
          <p:cNvSpPr txBox="1"/>
          <p:nvPr/>
        </p:nvSpPr>
        <p:spPr>
          <a:xfrm>
            <a:off x="8090391" y="184873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22036B3-75D1-4507-9A2A-D45196D6877E}"/>
              </a:ext>
            </a:extLst>
          </p:cNvPr>
          <p:cNvSpPr txBox="1"/>
          <p:nvPr/>
        </p:nvSpPr>
        <p:spPr>
          <a:xfrm>
            <a:off x="6581776" y="2173513"/>
            <a:ext cx="41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4" grpId="0"/>
      <p:bldP spid="35" grpId="0"/>
      <p:bldP spid="36" grpId="0"/>
      <p:bldP spid="37" grpId="0"/>
      <p:bldP spid="38" grpId="0"/>
      <p:bldP spid="40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3" grpId="0"/>
      <p:bldP spid="54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213</TotalTime>
  <Words>618</Words>
  <Application>Microsoft Office PowerPoint</Application>
  <PresentationFormat>Widescreen</PresentationFormat>
  <Paragraphs>136</Paragraphs>
  <Slides>20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#9Slide05 Angelline</vt:lpstr>
      <vt:lpstr>Arial</vt:lpstr>
      <vt:lpstr>Bebas Neue</vt:lpstr>
      <vt:lpstr>Calibri</vt:lpstr>
      <vt:lpstr>Calibri Light</vt:lpstr>
      <vt:lpstr>Cambria</vt:lpstr>
      <vt:lpstr>Karla</vt:lpstr>
      <vt:lpstr>Love Ya Like A Sister</vt:lpstr>
      <vt:lpstr>Times New Roman</vt:lpstr>
      <vt:lpstr>UTM Avo</vt:lpstr>
      <vt:lpstr>思源黑体 CN Medium</vt:lpstr>
      <vt:lpstr>Office 主题</vt:lpstr>
      <vt:lpstr>1_Office Theme</vt:lpstr>
      <vt:lpstr>2_Office Theme</vt:lpstr>
      <vt:lpstr>Printable Number Sense Activities for Pre-K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CHIM ĐƯA THƯ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Hà Lê</cp:lastModifiedBy>
  <cp:revision>42</cp:revision>
  <dcterms:created xsi:type="dcterms:W3CDTF">2023-12-04T07:50:50Z</dcterms:created>
  <dcterms:modified xsi:type="dcterms:W3CDTF">2024-01-29T17:03:09Z</dcterms:modified>
  <cp:category>9Slide.vn</cp:category>
</cp:coreProperties>
</file>