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3" r:id="rId4"/>
  </p:sldMasterIdLst>
  <p:notesMasterIdLst>
    <p:notesMasterId r:id="rId28"/>
  </p:notesMasterIdLst>
  <p:sldIdLst>
    <p:sldId id="3265" r:id="rId5"/>
    <p:sldId id="3293" r:id="rId6"/>
    <p:sldId id="260" r:id="rId7"/>
    <p:sldId id="333" r:id="rId8"/>
    <p:sldId id="335" r:id="rId9"/>
    <p:sldId id="334" r:id="rId10"/>
    <p:sldId id="3270" r:id="rId11"/>
    <p:sldId id="296" r:id="rId12"/>
    <p:sldId id="3271" r:id="rId13"/>
    <p:sldId id="3281" r:id="rId14"/>
    <p:sldId id="332" r:id="rId15"/>
    <p:sldId id="3288" r:id="rId16"/>
    <p:sldId id="3290" r:id="rId17"/>
    <p:sldId id="3295" r:id="rId18"/>
    <p:sldId id="3294" r:id="rId19"/>
    <p:sldId id="3296" r:id="rId20"/>
    <p:sldId id="3297" r:id="rId21"/>
    <p:sldId id="3298" r:id="rId22"/>
    <p:sldId id="3289" r:id="rId23"/>
    <p:sldId id="3299" r:id="rId24"/>
    <p:sldId id="3300" r:id="rId25"/>
    <p:sldId id="317" r:id="rId26"/>
    <p:sldId id="329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DF737D-D860-4FB6-B195-9E0F93D9BB64}" type="datetimeFigureOut">
              <a:rPr lang="en-US" smtClean="0"/>
              <a:t>22/01/2024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C1FA76-100B-4AA2-AB9D-90469FC1C9FD}" type="slidenum">
              <a:rPr lang="en-US" smtClean="0"/>
              <a:t>‹#›</a:t>
            </a:fld>
            <a:endParaRPr lang="en-US"/>
          </a:p>
        </p:txBody>
      </p:sp>
    </p:spTree>
    <p:extLst>
      <p:ext uri="{BB962C8B-B14F-4D97-AF65-F5344CB8AC3E}">
        <p14:creationId xmlns:p14="http://schemas.microsoft.com/office/powerpoint/2010/main" val="248478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18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15723a48c_0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15723a48c_0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0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25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86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50348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162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265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2391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37105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876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41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3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075761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1723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5891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41529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6635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3054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2369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63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593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567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049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79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085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4405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266369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32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2551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5890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8833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0418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285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642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63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4352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235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21458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14142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8689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4435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586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814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52963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379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12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22/01/2024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4674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15843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20780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0910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454671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687487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82273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117429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51137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616461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4048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27039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424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5479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2553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0" name="Google Shape;10;p2"/>
          <p:cNvSpPr txBox="1">
            <a:spLocks noGrp="1"/>
          </p:cNvSpPr>
          <p:nvPr>
            <p:ph type="ctrTitle"/>
          </p:nvPr>
        </p:nvSpPr>
        <p:spPr>
          <a:xfrm>
            <a:off x="1114767" y="1848300"/>
            <a:ext cx="6080800" cy="2380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58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1" name="Google Shape;11;p2"/>
          <p:cNvSpPr txBox="1">
            <a:spLocks noGrp="1"/>
          </p:cNvSpPr>
          <p:nvPr>
            <p:ph type="subTitle" idx="1"/>
          </p:nvPr>
        </p:nvSpPr>
        <p:spPr>
          <a:xfrm>
            <a:off x="1114783" y="4228084"/>
            <a:ext cx="5812000" cy="546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222834" y="2645121"/>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6432954" y="333689"/>
            <a:ext cx="699077" cy="461803"/>
            <a:chOff x="-430300" y="2401925"/>
            <a:chExt cx="313300" cy="206975"/>
          </a:xfrm>
        </p:grpSpPr>
        <p:sp>
          <p:nvSpPr>
            <p:cNvPr id="15" name="Google Shape;15;p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 name="Google Shape;21;p2"/>
          <p:cNvSpPr/>
          <p:nvPr/>
        </p:nvSpPr>
        <p:spPr>
          <a:xfrm>
            <a:off x="11169710" y="90140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 name="Google Shape;22;p2"/>
          <p:cNvGrpSpPr/>
          <p:nvPr/>
        </p:nvGrpSpPr>
        <p:grpSpPr>
          <a:xfrm>
            <a:off x="3290626" y="5984883"/>
            <a:ext cx="698041" cy="550693"/>
            <a:chOff x="-2056375" y="1549825"/>
            <a:chExt cx="292950" cy="231125"/>
          </a:xfrm>
        </p:grpSpPr>
        <p:sp>
          <p:nvSpPr>
            <p:cNvPr id="23" name="Google Shape;23;p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a:off x="8468933" y="6268197"/>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604452" y="525234"/>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flipH="1">
            <a:off x="10602087" y="106679"/>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1598401" y="4140863"/>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 name="Google Shape;33;p2"/>
          <p:cNvGrpSpPr/>
          <p:nvPr/>
        </p:nvGrpSpPr>
        <p:grpSpPr>
          <a:xfrm>
            <a:off x="2807233" y="163601"/>
            <a:ext cx="392400" cy="361633"/>
            <a:chOff x="761425" y="453250"/>
            <a:chExt cx="294300" cy="271225"/>
          </a:xfrm>
        </p:grpSpPr>
        <p:sp>
          <p:nvSpPr>
            <p:cNvPr id="34" name="Google Shape;34;p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24900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pic>
        <p:nvPicPr>
          <p:cNvPr id="151" name="Google Shape;151;p7"/>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52" name="Google Shape;152;p7"/>
          <p:cNvSpPr txBox="1">
            <a:spLocks noGrp="1"/>
          </p:cNvSpPr>
          <p:nvPr>
            <p:ph type="title"/>
          </p:nvPr>
        </p:nvSpPr>
        <p:spPr>
          <a:xfrm>
            <a:off x="4508267" y="1729017"/>
            <a:ext cx="6536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3" name="Google Shape;153;p7"/>
          <p:cNvSpPr txBox="1">
            <a:spLocks noGrp="1"/>
          </p:cNvSpPr>
          <p:nvPr>
            <p:ph type="body" idx="1"/>
          </p:nvPr>
        </p:nvSpPr>
        <p:spPr>
          <a:xfrm>
            <a:off x="4769167" y="2570967"/>
            <a:ext cx="6276000" cy="25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chemeClr val="accent5"/>
              </a:buClr>
              <a:buSzPts val="1400"/>
              <a:buChar char="♥"/>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54" name="Google Shape;154;p7"/>
          <p:cNvSpPr/>
          <p:nvPr/>
        </p:nvSpPr>
        <p:spPr>
          <a:xfrm flipH="1">
            <a:off x="503076" y="5593686"/>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340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9452733" y="63631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135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0873700" y="5193424"/>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7" name="Google Shape;157;p7"/>
          <p:cNvGrpSpPr/>
          <p:nvPr/>
        </p:nvGrpSpPr>
        <p:grpSpPr>
          <a:xfrm flipH="1">
            <a:off x="2718367" y="234318"/>
            <a:ext cx="419300" cy="359033"/>
            <a:chOff x="1960475" y="3376925"/>
            <a:chExt cx="314475" cy="269275"/>
          </a:xfrm>
        </p:grpSpPr>
        <p:sp>
          <p:nvSpPr>
            <p:cNvPr id="158" name="Google Shape;158;p7"/>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7"/>
          <p:cNvSpPr/>
          <p:nvPr/>
        </p:nvSpPr>
        <p:spPr>
          <a:xfrm>
            <a:off x="294152" y="36048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7"/>
          <p:cNvSpPr/>
          <p:nvPr/>
        </p:nvSpPr>
        <p:spPr>
          <a:xfrm flipH="1">
            <a:off x="10215521" y="254745"/>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503068" y="76206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7"/>
          <p:cNvGrpSpPr/>
          <p:nvPr/>
        </p:nvGrpSpPr>
        <p:grpSpPr>
          <a:xfrm>
            <a:off x="2627500" y="6194152"/>
            <a:ext cx="392400" cy="361633"/>
            <a:chOff x="761425" y="453250"/>
            <a:chExt cx="294300" cy="271225"/>
          </a:xfrm>
        </p:grpSpPr>
        <p:sp>
          <p:nvSpPr>
            <p:cNvPr id="167" name="Google Shape;167;p7"/>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7"/>
          <p:cNvGrpSpPr/>
          <p:nvPr/>
        </p:nvGrpSpPr>
        <p:grpSpPr>
          <a:xfrm>
            <a:off x="5695883" y="6243669"/>
            <a:ext cx="280224" cy="262636"/>
            <a:chOff x="-282475" y="1572750"/>
            <a:chExt cx="182200" cy="170750"/>
          </a:xfrm>
        </p:grpSpPr>
        <p:sp>
          <p:nvSpPr>
            <p:cNvPr id="172" name="Google Shape;172;p7"/>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7235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4083148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2697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85602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48991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22/01/2024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810907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4500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289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833762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3.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 Id="rId9"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185981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03545"/>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3997402051"/>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429644032"/>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 Id="rId14" Type="http://schemas.microsoft.com/office/2007/relationships/hdphoto" Target="../media/hdphoto8.wdp"/></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7.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slide" Target="slide11.xml"/><Relationship Id="rId5" Type="http://schemas.openxmlformats.org/officeDocument/2006/relationships/slideLayout" Target="../slideLayouts/slideLayout67.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microsoft.com/office/2007/relationships/media" Target="../media/media2.mp3"/><Relationship Id="rId7" Type="http://schemas.openxmlformats.org/officeDocument/2006/relationships/image" Target="../media/image18.png"/><Relationship Id="rId12" Type="http://schemas.openxmlformats.org/officeDocument/2006/relationships/slide" Target="slide1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3.png"/><Relationship Id="rId5" Type="http://schemas.openxmlformats.org/officeDocument/2006/relationships/slideLayout" Target="../slideLayouts/slideLayout67.xml"/><Relationship Id="rId10"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20.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11.xml"/><Relationship Id="rId12" Type="http://schemas.openxmlformats.org/officeDocument/2006/relationships/image" Target="../media/image2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1.wav"/><Relationship Id="rId11" Type="http://schemas.openxmlformats.org/officeDocument/2006/relationships/image" Target="../media/image20.png"/><Relationship Id="rId5" Type="http://schemas.openxmlformats.org/officeDocument/2006/relationships/slideLayout" Target="../slideLayouts/slideLayout67.xml"/><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image" Target="../media/image18.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4.png"/><Relationship Id="rId3" Type="http://schemas.openxmlformats.org/officeDocument/2006/relationships/image" Target="../media/image28.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7.jpg"/><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33.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9.png"/><Relationship Id="rId9" Type="http://schemas.openxmlformats.org/officeDocument/2006/relationships/image" Target="../media/image32.png"/><Relationship Id="rId1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441226"/>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17213" y="3340246"/>
            <a:ext cx="6986622" cy="1176630"/>
          </a:xfrm>
          <a:prstGeom prst="rect">
            <a:avLst/>
          </a:prstGeom>
        </p:spPr>
      </p:pic>
      <p:pic>
        <p:nvPicPr>
          <p:cNvPr id="10" name="Picture 9">
            <a:extLst>
              <a:ext uri="{FF2B5EF4-FFF2-40B4-BE49-F238E27FC236}">
                <a16:creationId xmlns:a16="http://schemas.microsoft.com/office/drawing/2014/main" id="{B1B340DC-33E3-CA58-35C5-C24FB64DFE0F}"/>
              </a:ext>
            </a:extLst>
          </p:cNvPr>
          <p:cNvPicPr>
            <a:picLocks noChangeAspect="1"/>
          </p:cNvPicPr>
          <p:nvPr/>
        </p:nvPicPr>
        <p:blipFill>
          <a:blip r:embed="rId6"/>
          <a:stretch>
            <a:fillRect/>
          </a:stretch>
        </p:blipFill>
        <p:spPr>
          <a:xfrm>
            <a:off x="6745494" y="4275749"/>
            <a:ext cx="2530059" cy="117663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381443"/>
            <a:ext cx="6887250" cy="646331"/>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en-US" altLang="en-US" sz="3600" b="1">
                <a:solidFill>
                  <a:prstClr val="black"/>
                </a:solidFill>
                <a:latin typeface="Cambria" panose="02040503050406030204" pitchFamily="18" charset="0"/>
                <a:ea typeface="Cambria" panose="02040503050406030204" pitchFamily="18" charset="0"/>
              </a:rPr>
              <a:t>Hình ảnh mô tả hoạt động gì?</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Hoạt động này có ý nghĩa như thế nào?</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902042" y="42956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lvl="0" algn="just">
              <a:spcBef>
                <a:spcPct val="50000"/>
              </a:spcBef>
            </a:pPr>
            <a:r>
              <a:rPr lang="vi-VN" altLang="en-US" sz="3600" b="1" dirty="0">
                <a:solidFill>
                  <a:prstClr val="black"/>
                </a:solidFill>
                <a:latin typeface="Cambria" panose="02040503050406030204" pitchFamily="18" charset="0"/>
                <a:ea typeface="Cambria" panose="02040503050406030204" pitchFamily="18" charset="0"/>
              </a:rPr>
              <a:t>Em cần làm gì để bảo tồn và giữ gìn giá trị của Cố đô Huế? </a:t>
            </a:r>
            <a:endParaRPr kumimoji="0" lang="en-US" alt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B56C68D6-829A-A706-7C91-A8DF4AB58FFD}"/>
              </a:ext>
            </a:extLst>
          </p:cNvPr>
          <p:cNvCxnSpPr>
            <a:cxnSpLocks/>
            <a:endCxn id="8" idx="0"/>
          </p:cNvCxnSpPr>
          <p:nvPr/>
        </p:nvCxnSpPr>
        <p:spPr>
          <a:xfrm flipH="1">
            <a:off x="1852613" y="1600201"/>
            <a:ext cx="3625055" cy="79057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D73D92EA-1BB0-7733-B73E-BBE9B9906453}"/>
              </a:ext>
            </a:extLst>
          </p:cNvPr>
          <p:cNvSpPr/>
          <p:nvPr/>
        </p:nvSpPr>
        <p:spPr>
          <a:xfrm>
            <a:off x="838200" y="2390777"/>
            <a:ext cx="2028825" cy="3019424"/>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 Tu bổ, phục dựng các di tích;</a:t>
            </a:r>
          </a:p>
        </p:txBody>
      </p:sp>
      <p:sp>
        <p:nvSpPr>
          <p:cNvPr id="9" name="Rectangle: Rounded Corners 8">
            <a:extLst>
              <a:ext uri="{FF2B5EF4-FFF2-40B4-BE49-F238E27FC236}">
                <a16:creationId xmlns:a16="http://schemas.microsoft.com/office/drawing/2014/main" id="{E7AE5A79-1354-2048-E150-FD798DCE7158}"/>
              </a:ext>
            </a:extLst>
          </p:cNvPr>
          <p:cNvSpPr/>
          <p:nvPr/>
        </p:nvSpPr>
        <p:spPr>
          <a:xfrm>
            <a:off x="3220243" y="2419353"/>
            <a:ext cx="2570957" cy="3314698"/>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Tuyên truyền về những giá trị văn hoá của vùng đất Cố đô;</a:t>
            </a:r>
          </a:p>
        </p:txBody>
      </p:sp>
      <p:cxnSp>
        <p:nvCxnSpPr>
          <p:cNvPr id="10" name="Straight Connector 9">
            <a:extLst>
              <a:ext uri="{FF2B5EF4-FFF2-40B4-BE49-F238E27FC236}">
                <a16:creationId xmlns:a16="http://schemas.microsoft.com/office/drawing/2014/main" id="{CC3F99DA-9120-F4C3-C192-92056FCDE016}"/>
              </a:ext>
            </a:extLst>
          </p:cNvPr>
          <p:cNvCxnSpPr>
            <a:cxnSpLocks/>
            <a:endCxn id="9" idx="0"/>
          </p:cNvCxnSpPr>
          <p:nvPr/>
        </p:nvCxnSpPr>
        <p:spPr>
          <a:xfrm flipH="1">
            <a:off x="4505722" y="1695450"/>
            <a:ext cx="1247378" cy="72390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B23213-1E60-3F1B-31A5-A65B5F282E6C}"/>
              </a:ext>
            </a:extLst>
          </p:cNvPr>
          <p:cNvCxnSpPr>
            <a:cxnSpLocks/>
            <a:endCxn id="13" idx="0"/>
          </p:cNvCxnSpPr>
          <p:nvPr/>
        </p:nvCxnSpPr>
        <p:spPr>
          <a:xfrm>
            <a:off x="6192043" y="1628776"/>
            <a:ext cx="1542258" cy="84772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1CD7D37D-B907-7445-479A-3B3CA7D2CEE1}"/>
              </a:ext>
            </a:extLst>
          </p:cNvPr>
          <p:cNvSpPr/>
          <p:nvPr/>
        </p:nvSpPr>
        <p:spPr>
          <a:xfrm>
            <a:off x="6210301" y="2476500"/>
            <a:ext cx="304799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Tích cực quảng bá những nét đẹp, giá trị văn hóa – lịch sử của Cố đô Huế tới du khách trong và ngoài nước.</a:t>
            </a:r>
            <a:endParaRPr lang="en-US" sz="2800" b="1"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B2E033E0-AFFF-17A3-20BB-56F4E7F587A1}"/>
              </a:ext>
            </a:extLst>
          </p:cNvPr>
          <p:cNvSpPr/>
          <p:nvPr/>
        </p:nvSpPr>
        <p:spPr>
          <a:xfrm>
            <a:off x="2657474" y="561975"/>
            <a:ext cx="6076951" cy="1133477"/>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Để bảo tồn và giữ gìn giá trị của Cố đô Huế, chúng ta cần:</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20" name="Straight Connector 19">
            <a:extLst>
              <a:ext uri="{FF2B5EF4-FFF2-40B4-BE49-F238E27FC236}">
                <a16:creationId xmlns:a16="http://schemas.microsoft.com/office/drawing/2014/main" id="{FA548FCD-1BFE-F9CA-5A50-76F3687638E1}"/>
              </a:ext>
            </a:extLst>
          </p:cNvPr>
          <p:cNvCxnSpPr>
            <a:cxnSpLocks/>
            <a:endCxn id="21" idx="0"/>
          </p:cNvCxnSpPr>
          <p:nvPr/>
        </p:nvCxnSpPr>
        <p:spPr>
          <a:xfrm>
            <a:off x="7277100" y="1733550"/>
            <a:ext cx="3324226" cy="714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D4326BB-2207-F02F-1C4C-271C8D1AB1F2}"/>
              </a:ext>
            </a:extLst>
          </p:cNvPr>
          <p:cNvSpPr/>
          <p:nvPr/>
        </p:nvSpPr>
        <p:spPr>
          <a:xfrm>
            <a:off x="9429751" y="2447925"/>
            <a:ext cx="2343149" cy="3476625"/>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Tuyên truyền, giáo dục để nâng cao ý thức trách nhiệm của người dân.</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5391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par>
                                <p:cTn id="29" presetID="22" presetClass="entr" presetSubtype="8"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866775" y="605634"/>
            <a:ext cx="10334625" cy="391596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just">
              <a:spcBef>
                <a:spcPct val="50000"/>
              </a:spcBef>
            </a:pPr>
            <a:r>
              <a:rPr lang="vi-VN" sz="2800" b="1" dirty="0">
                <a:solidFill>
                  <a:prstClr val="black"/>
                </a:solidFill>
                <a:latin typeface="Cambria" panose="02040503050406030204" pitchFamily="18" charset="0"/>
                <a:ea typeface="Cambria" panose="02040503050406030204" pitchFamily="18" charset="0"/>
                <a:cs typeface="Times New Roman" pitchFamily="18" charset="0"/>
              </a:rPr>
              <a:t>Cố đô Huế được UNESCO ghi danh là Di sản văn hóa thế giới, là điểm tham quan của du khách trong nước và quốc tế. Di sản này không chỉ có giá trị về văn hóa mà còn đem lại những giá trị về kinh tế. Để giữ gìn và bảo tồn quần thể di tích Cố đô Huế, hằng năm cần có nhiều hoạt động tu bổ, phục dựng và tôn tạo di sản. Mỗi chúng ta cần có hành động cụ thể của mình, cần chung tay góp phần giữ gìn và phát huy giá trị của di sản này.</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594158" y="42912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9012" y="42709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1312952" y="-287311"/>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grpSp>
        <p:nvGrpSpPr>
          <p:cNvPr id="29" name="Google Shape;78;p4">
            <a:extLst>
              <a:ext uri="{FF2B5EF4-FFF2-40B4-BE49-F238E27FC236}">
                <a16:creationId xmlns:a16="http://schemas.microsoft.com/office/drawing/2014/main" id="{484BDE71-5111-530B-D5BD-191D74BFD77E}"/>
              </a:ext>
            </a:extLst>
          </p:cNvPr>
          <p:cNvGrpSpPr/>
          <p:nvPr/>
        </p:nvGrpSpPr>
        <p:grpSpPr>
          <a:xfrm>
            <a:off x="2790825" y="1688938"/>
            <a:ext cx="7277100" cy="3712789"/>
            <a:chOff x="1712498" y="767350"/>
            <a:chExt cx="5272441" cy="5604964"/>
          </a:xfrm>
        </p:grpSpPr>
        <p:sp>
          <p:nvSpPr>
            <p:cNvPr id="30" name="Google Shape;79;p4">
              <a:extLst>
                <a:ext uri="{FF2B5EF4-FFF2-40B4-BE49-F238E27FC236}">
                  <a16:creationId xmlns:a16="http://schemas.microsoft.com/office/drawing/2014/main" id="{52953CE0-C819-1B44-FE07-DAE83294F60B}"/>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80;p4">
              <a:extLst>
                <a:ext uri="{FF2B5EF4-FFF2-40B4-BE49-F238E27FC236}">
                  <a16:creationId xmlns:a16="http://schemas.microsoft.com/office/drawing/2014/main" id="{E808F24C-3021-CD99-9327-9124712585B1}"/>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4" name="Google Shape;81;p4">
              <a:extLst>
                <a:ext uri="{FF2B5EF4-FFF2-40B4-BE49-F238E27FC236}">
                  <a16:creationId xmlns:a16="http://schemas.microsoft.com/office/drawing/2014/main" id="{7CE92268-FAD8-61FA-93C7-9FC900957584}"/>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5" name="Google Shape;82;p4">
              <a:extLst>
                <a:ext uri="{FF2B5EF4-FFF2-40B4-BE49-F238E27FC236}">
                  <a16:creationId xmlns:a16="http://schemas.microsoft.com/office/drawing/2014/main" id="{404BCEBF-144A-C9AC-C629-99ED0FF9F3D1}"/>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6" name="Google Shape;83;p4">
              <a:extLst>
                <a:ext uri="{FF2B5EF4-FFF2-40B4-BE49-F238E27FC236}">
                  <a16:creationId xmlns:a16="http://schemas.microsoft.com/office/drawing/2014/main" id="{A2F7FB9F-CB16-9526-E7C1-9997A48070AF}"/>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4;p4">
              <a:extLst>
                <a:ext uri="{FF2B5EF4-FFF2-40B4-BE49-F238E27FC236}">
                  <a16:creationId xmlns:a16="http://schemas.microsoft.com/office/drawing/2014/main" id="{509BA027-0256-5EE2-3AF0-551D85B2237D}"/>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5;p4">
              <a:extLst>
                <a:ext uri="{FF2B5EF4-FFF2-40B4-BE49-F238E27FC236}">
                  <a16:creationId xmlns:a16="http://schemas.microsoft.com/office/drawing/2014/main" id="{0DD42528-FD99-5023-4134-BA7BDBAFB220}"/>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pic>
        <p:nvPicPr>
          <p:cNvPr id="1029" name="Picture 2" descr="C:\Users\HP\Desktop\16659604.jpg">
            <a:extLst>
              <a:ext uri="{FF2B5EF4-FFF2-40B4-BE49-F238E27FC236}">
                <a16:creationId xmlns:a16="http://schemas.microsoft.com/office/drawing/2014/main" id="{726FF18C-F052-5861-780C-028264256EE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4797871" y="4189863"/>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3" descr="C:\Users\HP\Desktop\vector-illustration-boy-reading-book-260nw-560852614.jpg">
            <a:extLst>
              <a:ext uri="{FF2B5EF4-FFF2-40B4-BE49-F238E27FC236}">
                <a16:creationId xmlns:a16="http://schemas.microsoft.com/office/drawing/2014/main" id="{11CCAC26-3449-1EA5-A7D6-03BC8F06817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30753" y="4032045"/>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22">
            <a:extLst>
              <a:ext uri="{FF2B5EF4-FFF2-40B4-BE49-F238E27FC236}">
                <a16:creationId xmlns:a16="http://schemas.microsoft.com/office/drawing/2014/main" id="{9F173B07-6301-D6A3-1292-00663EF92C23}"/>
              </a:ext>
            </a:extLst>
          </p:cNvPr>
          <p:cNvSpPr>
            <a:spLocks noChangeArrowheads="1"/>
          </p:cNvSpPr>
          <p:nvPr/>
        </p:nvSpPr>
        <p:spPr bwMode="auto">
          <a:xfrm>
            <a:off x="3858637" y="1917852"/>
            <a:ext cx="5742564" cy="21236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4400" b="1" dirty="0">
                <a:solidFill>
                  <a:schemeClr val="tx1"/>
                </a:solidFill>
                <a:latin typeface="Cambria" panose="02040503050406030204" pitchFamily="18" charset="0"/>
                <a:ea typeface="Cambria" panose="02040503050406030204" pitchFamily="18" charset="0"/>
              </a:rPr>
              <a:t>1. </a:t>
            </a:r>
            <a:r>
              <a:rPr lang="vi-VN" altLang="en-US" sz="4400" b="1" dirty="0">
                <a:solidFill>
                  <a:schemeClr val="tx1"/>
                </a:solidFill>
                <a:latin typeface="Cambria" panose="02040503050406030204" pitchFamily="18" charset="0"/>
                <a:ea typeface="Cambria" panose="02040503050406030204" pitchFamily="18" charset="0"/>
              </a:rPr>
              <a:t>Vì sao Cố đô Huế là nơi thu hút nhiều khách du lịch?</a:t>
            </a:r>
            <a:endParaRPr lang="en-US" altLang="en-US" sz="44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8319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inVertical)">
                                      <p:cBhvr>
                                        <p:cTn id="7" dur="500"/>
                                        <p:tgtEl>
                                          <p:spTgt spid="1029"/>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barn(inVertical)">
                                      <p:cBhvr>
                                        <p:cTn id="13" dur="500"/>
                                        <p:tgtEl>
                                          <p:spTgt spid="1031"/>
                                        </p:tgtEl>
                                      </p:cBhvr>
                                    </p:animEffect>
                                  </p:childTnLst>
                                </p:cTn>
                              </p:par>
                              <p:par>
                                <p:cTn id="14" presetID="16" presetClass="entr" presetSubtype="2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8" name="Picture 7">
            <a:extLst>
              <a:ext uri="{FF2B5EF4-FFF2-40B4-BE49-F238E27FC236}">
                <a16:creationId xmlns:a16="http://schemas.microsoft.com/office/drawing/2014/main" id="{7C86C22D-222F-33CA-6236-57A4F0122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17" y="3152747"/>
            <a:ext cx="3931919" cy="3093312"/>
          </a:xfrm>
          <a:prstGeom prst="rect">
            <a:avLst/>
          </a:prstGeom>
        </p:spPr>
      </p:pic>
      <p:sp>
        <p:nvSpPr>
          <p:cNvPr id="9" name="Rectangle 9">
            <a:extLst>
              <a:ext uri="{FF2B5EF4-FFF2-40B4-BE49-F238E27FC236}">
                <a16:creationId xmlns:a16="http://schemas.microsoft.com/office/drawing/2014/main" id="{51E4C983-0B62-926B-AF07-43F4A9D9EC2A}"/>
              </a:ext>
            </a:extLst>
          </p:cNvPr>
          <p:cNvSpPr>
            <a:spLocks noChangeArrowheads="1"/>
          </p:cNvSpPr>
          <p:nvPr/>
        </p:nvSpPr>
        <p:spPr bwMode="auto">
          <a:xfrm>
            <a:off x="3400425" y="590550"/>
            <a:ext cx="7781925" cy="3333750"/>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defTabSz="1219170">
              <a:spcBef>
                <a:spcPct val="0"/>
              </a:spcBef>
              <a:buClr>
                <a:srgbClr val="000000"/>
              </a:buClr>
            </a:pP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Cố đô Huế là nơi thu hút nhiều khách du lịch</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b="1" kern="0" dirty="0" err="1">
                <a:solidFill>
                  <a:srgbClr val="F4A79C">
                    <a:lumMod val="50000"/>
                  </a:srgbClr>
                </a:solidFill>
                <a:latin typeface="Cambria" panose="02040503050406030204" pitchFamily="18" charset="0"/>
                <a:ea typeface="Cambria" panose="02040503050406030204" pitchFamily="18" charset="0"/>
                <a:cs typeface="Arial"/>
                <a:sym typeface="Arial"/>
              </a:rPr>
              <a:t>vì</a:t>
            </a:r>
            <a:r>
              <a:rPr lang="en-US"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nơi đây có nhiều cảnh quan thiên nhiên đẹp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(sông Hương, núi Ngự Bình,…)</a:t>
            </a:r>
            <a:r>
              <a:rPr lang="vi-VN" altLang="en-US" b="1" kern="0" dirty="0">
                <a:solidFill>
                  <a:srgbClr val="F4A79C">
                    <a:lumMod val="50000"/>
                  </a:srgbClr>
                </a:solidFill>
                <a:latin typeface="Cambria" panose="02040503050406030204" pitchFamily="18" charset="0"/>
                <a:ea typeface="Cambria" panose="02040503050406030204" pitchFamily="18" charset="0"/>
                <a:cs typeface="Arial"/>
                <a:sym typeface="Arial"/>
              </a:rPr>
              <a:t> và nhiều công trình kiến trúc độc đáo </a:t>
            </a:r>
            <a:r>
              <a:rPr lang="vi-VN" altLang="en-US" b="1" i="1" kern="0" dirty="0">
                <a:solidFill>
                  <a:srgbClr val="F4A79C">
                    <a:lumMod val="50000"/>
                  </a:srgbClr>
                </a:solidFill>
                <a:latin typeface="Cambria" panose="02040503050406030204" pitchFamily="18" charset="0"/>
                <a:ea typeface="Cambria" panose="02040503050406030204" pitchFamily="18" charset="0"/>
                <a:cs typeface="Arial"/>
                <a:sym typeface="Arial"/>
              </a:rPr>
              <a:t>(chùa Thiên Mụ, cổng Ngọ Môn, Hoàng thành, lăng Tự Đức,…)</a:t>
            </a:r>
            <a:endParaRPr kumimoji="0" lang="en-US" altLang="en-US"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139899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482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254187"/>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Hoàn thiện những nội dung (theo gợi ý dưới đây) vào vở về những việc nên làm hoặc không nên làm để bảo tồn và phát huy giá trị của Cố đô Huế.</a:t>
              </a:r>
              <a:endPar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id="{5E7EC877-182B-0759-11C7-1D797DDA4DBF}"/>
              </a:ext>
            </a:extLst>
          </p:cNvPr>
          <p:cNvPicPr>
            <a:picLocks noChangeAspect="1"/>
          </p:cNvPicPr>
          <p:nvPr/>
        </p:nvPicPr>
        <p:blipFill>
          <a:blip r:embed="rId3"/>
          <a:stretch>
            <a:fillRect/>
          </a:stretch>
        </p:blipFill>
        <p:spPr>
          <a:xfrm>
            <a:off x="2743199" y="1643062"/>
            <a:ext cx="6831519" cy="3462338"/>
          </a:xfrm>
          <a:prstGeom prst="rect">
            <a:avLst/>
          </a:prstGeom>
        </p:spPr>
      </p:pic>
    </p:spTree>
    <p:extLst>
      <p:ext uri="{BB962C8B-B14F-4D97-AF65-F5344CB8AC3E}">
        <p14:creationId xmlns:p14="http://schemas.microsoft.com/office/powerpoint/2010/main" val="22299194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18101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A pink flower with a black background&#10;&#10;Description automatically generated">
            <a:extLst>
              <a:ext uri="{FF2B5EF4-FFF2-40B4-BE49-F238E27FC236}">
                <a16:creationId xmlns:a16="http://schemas.microsoft.com/office/drawing/2014/main" id="{2E76F3D6-7C32-443E-80D7-69E70BD49E10}"/>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8521" y="664023"/>
            <a:ext cx="5087557" cy="5529954"/>
          </a:xfrm>
          <a:prstGeom prst="rect">
            <a:avLst/>
          </a:prstGeom>
        </p:spPr>
      </p:pic>
      <p:sp>
        <p:nvSpPr>
          <p:cNvPr id="10" name="TextBox 9">
            <a:extLst>
              <a:ext uri="{FF2B5EF4-FFF2-40B4-BE49-F238E27FC236}">
                <a16:creationId xmlns:a16="http://schemas.microsoft.com/office/drawing/2014/main" id="{BE6CA6E6-0839-1F1E-C5DE-A89062D1034E}"/>
              </a:ext>
            </a:extLst>
          </p:cNvPr>
          <p:cNvSpPr txBox="1"/>
          <p:nvPr/>
        </p:nvSpPr>
        <p:spPr>
          <a:xfrm>
            <a:off x="2343150" y="2971800"/>
            <a:ext cx="1609725" cy="830997"/>
          </a:xfrm>
          <a:prstGeom prst="rect">
            <a:avLst/>
          </a:prstGeom>
          <a:noFill/>
        </p:spPr>
        <p:txBody>
          <a:bodyPr wrap="square" rtlCol="0">
            <a:spAutoFit/>
          </a:bodyPr>
          <a:lstStyle/>
          <a:p>
            <a:pPr algn="ctr"/>
            <a:r>
              <a:rPr lang="en-US" sz="4800" b="1" dirty="0" err="1"/>
              <a:t>Nên</a:t>
            </a:r>
            <a:endParaRPr lang="en-US" sz="4800" b="1" dirty="0"/>
          </a:p>
        </p:txBody>
      </p:sp>
      <p:pic>
        <p:nvPicPr>
          <p:cNvPr id="11" name="Picture 10" descr="A pink flower with a black background&#10;&#10;Description automatically generated">
            <a:extLst>
              <a:ext uri="{FF2B5EF4-FFF2-40B4-BE49-F238E27FC236}">
                <a16:creationId xmlns:a16="http://schemas.microsoft.com/office/drawing/2014/main" id="{06E49425-6AA9-70EC-BAB0-C0008A27EE07}"/>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400196" y="454473"/>
            <a:ext cx="5087557" cy="5529954"/>
          </a:xfrm>
          <a:prstGeom prst="rect">
            <a:avLst/>
          </a:prstGeom>
        </p:spPr>
      </p:pic>
      <p:sp>
        <p:nvSpPr>
          <p:cNvPr id="12" name="TextBox 11">
            <a:extLst>
              <a:ext uri="{FF2B5EF4-FFF2-40B4-BE49-F238E27FC236}">
                <a16:creationId xmlns:a16="http://schemas.microsoft.com/office/drawing/2014/main" id="{FA95D582-131B-F7DD-1415-E438159E744F}"/>
              </a:ext>
            </a:extLst>
          </p:cNvPr>
          <p:cNvSpPr txBox="1"/>
          <p:nvPr/>
        </p:nvSpPr>
        <p:spPr>
          <a:xfrm>
            <a:off x="8105775" y="2647950"/>
            <a:ext cx="1609725" cy="1323439"/>
          </a:xfrm>
          <a:prstGeom prst="rect">
            <a:avLst/>
          </a:prstGeom>
          <a:noFill/>
        </p:spPr>
        <p:txBody>
          <a:bodyPr wrap="square" rtlCol="0">
            <a:spAutoFit/>
          </a:bodyPr>
          <a:lstStyle/>
          <a:p>
            <a:pPr algn="ctr"/>
            <a:r>
              <a:rPr lang="en-US" sz="4000" b="1" dirty="0" err="1"/>
              <a:t>Không</a:t>
            </a:r>
            <a:r>
              <a:rPr lang="en-US" sz="4000" b="1" dirty="0"/>
              <a:t> </a:t>
            </a:r>
            <a:r>
              <a:rPr lang="en-US" sz="4000" b="1" dirty="0" err="1"/>
              <a:t>nên</a:t>
            </a:r>
            <a:endParaRPr lang="en-US" sz="4000" b="1" dirty="0"/>
          </a:p>
        </p:txBody>
      </p:sp>
      <p:sp>
        <p:nvSpPr>
          <p:cNvPr id="13" name="TextBox 12">
            <a:extLst>
              <a:ext uri="{FF2B5EF4-FFF2-40B4-BE49-F238E27FC236}">
                <a16:creationId xmlns:a16="http://schemas.microsoft.com/office/drawing/2014/main" id="{9D5A084E-D9E6-D5F4-DC27-27059672563D}"/>
              </a:ext>
            </a:extLst>
          </p:cNvPr>
          <p:cNvSpPr txBox="1"/>
          <p:nvPr/>
        </p:nvSpPr>
        <p:spPr>
          <a:xfrm>
            <a:off x="2495551" y="847725"/>
            <a:ext cx="1476374" cy="1631216"/>
          </a:xfrm>
          <a:prstGeom prst="rect">
            <a:avLst/>
          </a:prstGeom>
          <a:noFill/>
        </p:spPr>
        <p:txBody>
          <a:bodyPr wrap="square" rtlCol="0">
            <a:spAutoFit/>
          </a:bodyPr>
          <a:lstStyle/>
          <a:p>
            <a:pPr algn="ctr"/>
            <a:r>
              <a:rPr lang="en-US" sz="2000" b="1" i="0" dirty="0" err="1">
                <a:solidFill>
                  <a:srgbClr val="000000"/>
                </a:solidFill>
                <a:effectLst/>
                <a:ea typeface="Open Sans" panose="020B0606030504020204" pitchFamily="34" charset="0"/>
                <a:cs typeface="Open Sans" panose="020B0606030504020204" pitchFamily="34" charset="0"/>
              </a:rPr>
              <a:t>Thực</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hiện</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đúng</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nội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quy</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khi</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tham</a:t>
            </a:r>
            <a:r>
              <a:rPr lang="en-US" sz="2000" b="1" i="0" dirty="0">
                <a:solidFill>
                  <a:srgbClr val="000000"/>
                </a:solidFill>
                <a:effectLst/>
                <a:ea typeface="Open Sans" panose="020B0606030504020204" pitchFamily="34" charset="0"/>
                <a:cs typeface="Open Sans" panose="020B0606030504020204" pitchFamily="34" charset="0"/>
              </a:rPr>
              <a:t> </a:t>
            </a:r>
            <a:r>
              <a:rPr lang="en-US" sz="2000" b="1" i="0" dirty="0" err="1">
                <a:solidFill>
                  <a:srgbClr val="000000"/>
                </a:solidFill>
                <a:effectLst/>
                <a:ea typeface="Open Sans" panose="020B0606030504020204" pitchFamily="34" charset="0"/>
                <a:cs typeface="Open Sans" panose="020B0606030504020204" pitchFamily="34" charset="0"/>
              </a:rPr>
              <a:t>quan</a:t>
            </a:r>
            <a:r>
              <a:rPr lang="en-US" sz="2000" b="1" i="0" dirty="0">
                <a:solidFill>
                  <a:srgbClr val="000000"/>
                </a:solidFill>
                <a:effectLst/>
                <a:ea typeface="Open Sans" panose="020B0606030504020204" pitchFamily="34" charset="0"/>
                <a:cs typeface="Open Sans" panose="020B0606030504020204" pitchFamily="34" charset="0"/>
              </a:rPr>
              <a:t> di </a:t>
            </a:r>
            <a:r>
              <a:rPr lang="en-US" sz="2000" b="1" i="0" dirty="0" err="1">
                <a:solidFill>
                  <a:srgbClr val="000000"/>
                </a:solidFill>
                <a:effectLst/>
                <a:ea typeface="Open Sans" panose="020B0606030504020204" pitchFamily="34" charset="0"/>
                <a:cs typeface="Open Sans" panose="020B0606030504020204" pitchFamily="34" charset="0"/>
              </a:rPr>
              <a:t>tích</a:t>
            </a:r>
            <a:r>
              <a:rPr lang="en-US" sz="2000" b="1" i="0" dirty="0">
                <a:solidFill>
                  <a:srgbClr val="000000"/>
                </a:solidFill>
                <a:effectLst/>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F8F36A5A-FE88-AB6B-F7A4-12B1426A5230}"/>
              </a:ext>
            </a:extLst>
          </p:cNvPr>
          <p:cNvSpPr txBox="1"/>
          <p:nvPr/>
        </p:nvSpPr>
        <p:spPr>
          <a:xfrm>
            <a:off x="4038601" y="1857375"/>
            <a:ext cx="1476374" cy="1569660"/>
          </a:xfrm>
          <a:prstGeom prst="rect">
            <a:avLst/>
          </a:prstGeom>
          <a:noFill/>
        </p:spPr>
        <p:txBody>
          <a:bodyPr wrap="square" rtlCol="0">
            <a:spAutoFit/>
          </a:bodyPr>
          <a:lstStyle/>
          <a:p>
            <a:pPr algn="ctr"/>
            <a:r>
              <a:rPr lang="en-US" sz="2400" b="1" dirty="0">
                <a:solidFill>
                  <a:srgbClr val="000000"/>
                </a:solidFill>
                <a:ea typeface="Open Sans" panose="020B0606030504020204" pitchFamily="34" charset="0"/>
                <a:cs typeface="Open Sans" panose="020B0606030504020204" pitchFamily="34" charset="0"/>
              </a:rPr>
              <a:t>Tu </a:t>
            </a:r>
            <a:r>
              <a:rPr lang="en-US" sz="2400" b="1" dirty="0" err="1">
                <a:solidFill>
                  <a:srgbClr val="000000"/>
                </a:solidFill>
                <a:ea typeface="Open Sans" panose="020B0606030504020204" pitchFamily="34" charset="0"/>
                <a:cs typeface="Open Sans" panose="020B0606030504020204" pitchFamily="34" charset="0"/>
              </a:rPr>
              <a:t>bổ</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phục</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dựng</a:t>
            </a:r>
            <a:r>
              <a:rPr lang="en-US" sz="2400" b="1" dirty="0">
                <a:solidFill>
                  <a:srgbClr val="000000"/>
                </a:solidFill>
                <a:ea typeface="Open Sans" panose="020B0606030504020204" pitchFamily="34" charset="0"/>
                <a:cs typeface="Open Sans" panose="020B0606030504020204" pitchFamily="34" charset="0"/>
              </a:rPr>
              <a:t> </a:t>
            </a:r>
            <a:r>
              <a:rPr lang="en-US" sz="2400" b="1" dirty="0" err="1">
                <a:solidFill>
                  <a:srgbClr val="000000"/>
                </a:solidFill>
                <a:ea typeface="Open Sans" panose="020B0606030504020204" pitchFamily="34" charset="0"/>
                <a:cs typeface="Open Sans" panose="020B0606030504020204" pitchFamily="34" charset="0"/>
              </a:rPr>
              <a:t>các</a:t>
            </a:r>
            <a:r>
              <a:rPr lang="en-US" sz="2400" b="1" dirty="0">
                <a:solidFill>
                  <a:srgbClr val="000000"/>
                </a:solidFill>
                <a:ea typeface="Open Sans" panose="020B0606030504020204" pitchFamily="34" charset="0"/>
                <a:cs typeface="Open Sans" panose="020B0606030504020204" pitchFamily="34" charset="0"/>
              </a:rPr>
              <a:t> di </a:t>
            </a:r>
            <a:r>
              <a:rPr lang="en-US" sz="2400" b="1" dirty="0" err="1">
                <a:solidFill>
                  <a:srgbClr val="000000"/>
                </a:solidFill>
                <a:ea typeface="Open Sans" panose="020B0606030504020204" pitchFamily="34" charset="0"/>
                <a:cs typeface="Open Sans" panose="020B0606030504020204" pitchFamily="34" charset="0"/>
              </a:rPr>
              <a:t>tích</a:t>
            </a:r>
            <a:endParaRPr lang="en-US" sz="2400" b="1" dirty="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DCD91A0D-8FAF-C976-E95E-619D8A5C1792}"/>
              </a:ext>
            </a:extLst>
          </p:cNvPr>
          <p:cNvSpPr txBox="1"/>
          <p:nvPr/>
        </p:nvSpPr>
        <p:spPr>
          <a:xfrm>
            <a:off x="3762375" y="3667125"/>
            <a:ext cx="1933575" cy="1477328"/>
          </a:xfrm>
          <a:prstGeom prst="rect">
            <a:avLst/>
          </a:prstGeom>
          <a:noFill/>
        </p:spPr>
        <p:txBody>
          <a:bodyPr wrap="square" rtlCol="0">
            <a:spAutoFit/>
          </a:bodyPr>
          <a:lstStyle/>
          <a:p>
            <a:pPr algn="ctr"/>
            <a:r>
              <a:rPr lang="en-US" b="1" dirty="0" err="1">
                <a:solidFill>
                  <a:srgbClr val="000000"/>
                </a:solidFill>
                <a:ea typeface="Open Sans" panose="020B0606030504020204" pitchFamily="34" charset="0"/>
                <a:cs typeface="Open Sans" panose="020B0606030504020204" pitchFamily="34" charset="0"/>
              </a:rPr>
              <a:t>Tuyên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truyền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về</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những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nét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đẹp</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giá</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trị</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văn</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hoá</a:t>
            </a:r>
            <a:r>
              <a:rPr lang="en-US" b="1" dirty="0">
                <a:solidFill>
                  <a:srgbClr val="000000"/>
                </a:solidFill>
                <a:ea typeface="Open Sans" panose="020B0606030504020204" pitchFamily="34" charset="0"/>
                <a:cs typeface="Open Sans" panose="020B0606030504020204" pitchFamily="34" charset="0"/>
              </a:rPr>
              <a:t> - </a:t>
            </a:r>
            <a:r>
              <a:rPr lang="en-US" b="1" dirty="0" err="1">
                <a:solidFill>
                  <a:srgbClr val="000000"/>
                </a:solidFill>
                <a:ea typeface="Open Sans" panose="020B0606030504020204" pitchFamily="34" charset="0"/>
                <a:cs typeface="Open Sans" panose="020B0606030504020204" pitchFamily="34" charset="0"/>
              </a:rPr>
              <a:t>lịch</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sử</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của</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vùng</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đất</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Cố</a:t>
            </a:r>
            <a:r>
              <a:rPr lang="en-US" b="1" dirty="0">
                <a:solidFill>
                  <a:srgbClr val="000000"/>
                </a:solidFill>
                <a:ea typeface="Open Sans" panose="020B0606030504020204" pitchFamily="34" charset="0"/>
                <a:cs typeface="Open Sans" panose="020B0606030504020204" pitchFamily="34" charset="0"/>
              </a:rPr>
              <a:t> </a:t>
            </a:r>
            <a:r>
              <a:rPr lang="en-US" b="1" dirty="0" err="1">
                <a:solidFill>
                  <a:srgbClr val="000000"/>
                </a:solidFill>
                <a:ea typeface="Open Sans" panose="020B0606030504020204" pitchFamily="34" charset="0"/>
                <a:cs typeface="Open Sans" panose="020B0606030504020204" pitchFamily="34" charset="0"/>
              </a:rPr>
              <a:t>đô</a:t>
            </a:r>
            <a:r>
              <a:rPr lang="en-US" b="1" dirty="0">
                <a:solidFill>
                  <a:srgbClr val="000000"/>
                </a:solidFill>
                <a:ea typeface="Open Sans" panose="020B0606030504020204" pitchFamily="34" charset="0"/>
                <a:cs typeface="Open Sans" panose="020B0606030504020204" pitchFamily="34" charset="0"/>
              </a:rPr>
              <a:t>;</a:t>
            </a:r>
            <a:endParaRPr lang="en-US" b="1" dirty="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EC2C9846-84DB-AD68-F162-8401EAE1B175}"/>
              </a:ext>
            </a:extLst>
          </p:cNvPr>
          <p:cNvSpPr txBox="1"/>
          <p:nvPr/>
        </p:nvSpPr>
        <p:spPr>
          <a:xfrm>
            <a:off x="685800" y="3495675"/>
            <a:ext cx="1933575" cy="1754326"/>
          </a:xfrm>
          <a:prstGeom prst="rect">
            <a:avLst/>
          </a:prstGeom>
          <a:noFill/>
        </p:spPr>
        <p:txBody>
          <a:bodyPr wrap="square" rtlCol="0">
            <a:spAutoFit/>
          </a:bodyPr>
          <a:lstStyle/>
          <a:p>
            <a:pPr algn="ctr"/>
            <a:r>
              <a:rPr lang="vi-VN" b="1" dirty="0">
                <a:solidFill>
                  <a:srgbClr val="000000"/>
                </a:solidFill>
                <a:ea typeface="Open Sans" panose="020B0606030504020204" pitchFamily="34" charset="0"/>
                <a:cs typeface="Open Sans" panose="020B0606030504020204" pitchFamily="34" charset="0"/>
              </a:rPr>
              <a:t>Tuyên truyền, giáo dục để nâng cao ý thức trách nhiệm của người dân.</a:t>
            </a:r>
            <a:endParaRPr lang="en-US" b="1" dirty="0">
              <a:ea typeface="Open Sans" panose="020B0606030504020204" pitchFamily="34" charset="0"/>
              <a:cs typeface="Open Sans" panose="020B0606030504020204" pitchFamily="34" charset="0"/>
            </a:endParaRPr>
          </a:p>
        </p:txBody>
      </p:sp>
      <p:sp>
        <p:nvSpPr>
          <p:cNvPr id="20" name="TextBox 19">
            <a:extLst>
              <a:ext uri="{FF2B5EF4-FFF2-40B4-BE49-F238E27FC236}">
                <a16:creationId xmlns:a16="http://schemas.microsoft.com/office/drawing/2014/main" id="{F944CF59-D0F8-F086-C3D9-0351627AB047}"/>
              </a:ext>
            </a:extLst>
          </p:cNvPr>
          <p:cNvSpPr txBox="1"/>
          <p:nvPr/>
        </p:nvSpPr>
        <p:spPr>
          <a:xfrm>
            <a:off x="8210551" y="723900"/>
            <a:ext cx="1476374" cy="954107"/>
          </a:xfrm>
          <a:prstGeom prst="rect">
            <a:avLst/>
          </a:prstGeom>
          <a:noFill/>
        </p:spPr>
        <p:txBody>
          <a:bodyPr wrap="square" rtlCol="0">
            <a:spAutoFit/>
          </a:bodyPr>
          <a:lstStyle/>
          <a:p>
            <a:pPr algn="ctr"/>
            <a:r>
              <a:rPr lang="en-US" sz="2800" b="1" dirty="0" err="1">
                <a:solidFill>
                  <a:srgbClr val="000000"/>
                </a:solidFill>
                <a:ea typeface="Open Sans" panose="020B0606030504020204" pitchFamily="34" charset="0"/>
                <a:cs typeface="Open Sans" panose="020B0606030504020204" pitchFamily="34" charset="0"/>
              </a:rPr>
              <a:t>Vứt</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rác</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bừa</a:t>
            </a:r>
            <a:r>
              <a:rPr lang="en-US" sz="2800" b="1" dirty="0">
                <a:solidFill>
                  <a:srgbClr val="000000"/>
                </a:solidFill>
                <a:ea typeface="Open Sans" panose="020B0606030504020204" pitchFamily="34" charset="0"/>
                <a:cs typeface="Open Sans" panose="020B0606030504020204" pitchFamily="34" charset="0"/>
              </a:rPr>
              <a:t> </a:t>
            </a:r>
            <a:r>
              <a:rPr lang="en-US" sz="2800" b="1" dirty="0" err="1">
                <a:solidFill>
                  <a:srgbClr val="000000"/>
                </a:solidFill>
                <a:ea typeface="Open Sans" panose="020B0606030504020204" pitchFamily="34" charset="0"/>
                <a:cs typeface="Open Sans" panose="020B0606030504020204" pitchFamily="34" charset="0"/>
              </a:rPr>
              <a:t>bãi</a:t>
            </a:r>
            <a:r>
              <a:rPr lang="en-US" sz="2800" b="1" dirty="0">
                <a:solidFill>
                  <a:srgbClr val="000000"/>
                </a:solidFill>
                <a:ea typeface="Open Sans" panose="020B0606030504020204" pitchFamily="34" charset="0"/>
                <a:cs typeface="Open Sans" panose="020B0606030504020204" pitchFamily="34" charset="0"/>
              </a:rPr>
              <a:t>.</a:t>
            </a:r>
            <a:endParaRPr lang="en-US" sz="2800" b="1" dirty="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891FF0B5-FD2F-2757-5106-C0C317A628D9}"/>
              </a:ext>
            </a:extLst>
          </p:cNvPr>
          <p:cNvSpPr txBox="1"/>
          <p:nvPr/>
        </p:nvSpPr>
        <p:spPr>
          <a:xfrm>
            <a:off x="9848851" y="18669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Vi </a:t>
            </a:r>
            <a:r>
              <a:rPr lang="en-US" sz="2000" b="1" dirty="0" err="1">
                <a:solidFill>
                  <a:srgbClr val="000000"/>
                </a:solidFill>
                <a:ea typeface="Open Sans" panose="020B0606030504020204" pitchFamily="34" charset="0"/>
                <a:cs typeface="Open Sans" panose="020B0606030504020204" pitchFamily="34" charset="0"/>
              </a:rPr>
              <a:t>phạm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nội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tham</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D5B176B5-1587-6845-EEF0-0E31E2ADED67}"/>
              </a:ext>
            </a:extLst>
          </p:cNvPr>
          <p:cNvSpPr txBox="1"/>
          <p:nvPr/>
        </p:nvSpPr>
        <p:spPr>
          <a:xfrm>
            <a:off x="9782176" y="3543300"/>
            <a:ext cx="1476374" cy="1015663"/>
          </a:xfrm>
          <a:prstGeom prst="rect">
            <a:avLst/>
          </a:prstGeom>
          <a:noFill/>
        </p:spPr>
        <p:txBody>
          <a:bodyPr wrap="square" rtlCol="0">
            <a:spAutoFit/>
          </a:bodyPr>
          <a:lstStyle/>
          <a:p>
            <a:pPr algn="ct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Viết</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vẽ</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bậy</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endParaRPr lang="en-US" sz="2000" b="1" dirty="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3748F283-1441-2BF4-2EDE-A74FC4F22F6B}"/>
              </a:ext>
            </a:extLst>
          </p:cNvPr>
          <p:cNvSpPr txBox="1"/>
          <p:nvPr/>
        </p:nvSpPr>
        <p:spPr>
          <a:xfrm>
            <a:off x="8267701" y="4524375"/>
            <a:ext cx="1476374" cy="1323439"/>
          </a:xfrm>
          <a:prstGeom prst="rect">
            <a:avLst/>
          </a:prstGeom>
          <a:noFill/>
        </p:spPr>
        <p:txBody>
          <a:bodyPr wrap="square" rtlCol="0">
            <a:spAutoFit/>
          </a:bodyPr>
          <a:lstStyle/>
          <a:p>
            <a:pPr algn="ctr"/>
            <a:r>
              <a:rPr lang="en-US" sz="2000" b="1" dirty="0" err="1">
                <a:solidFill>
                  <a:srgbClr val="000000"/>
                </a:solidFill>
                <a:ea typeface="Open Sans" panose="020B0606030504020204" pitchFamily="34" charset="0"/>
                <a:cs typeface="Open Sans" panose="020B0606030504020204" pitchFamily="34" charset="0"/>
              </a:rPr>
              <a:t>Phá</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hoại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cảnh</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quan</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tại</a:t>
            </a:r>
            <a:r>
              <a:rPr lang="en-US" sz="2000" b="1" dirty="0">
                <a:solidFill>
                  <a:srgbClr val="000000"/>
                </a:solidFill>
                <a:ea typeface="Open Sans" panose="020B0606030504020204" pitchFamily="34" charset="0"/>
                <a:cs typeface="Open Sans" panose="020B0606030504020204" pitchFamily="34" charset="0"/>
              </a:rPr>
              <a:t> </a:t>
            </a:r>
            <a:r>
              <a:rPr lang="en-US" sz="2000" b="1" dirty="0" err="1">
                <a:solidFill>
                  <a:srgbClr val="000000"/>
                </a:solidFill>
                <a:ea typeface="Open Sans" panose="020B0606030504020204" pitchFamily="34" charset="0"/>
                <a:cs typeface="Open Sans" panose="020B0606030504020204" pitchFamily="34" charset="0"/>
              </a:rPr>
              <a:t>khu</a:t>
            </a:r>
            <a:r>
              <a:rPr lang="en-US" sz="2000" b="1" dirty="0">
                <a:solidFill>
                  <a:srgbClr val="000000"/>
                </a:solidFill>
                <a:ea typeface="Open Sans" panose="020B0606030504020204" pitchFamily="34" charset="0"/>
                <a:cs typeface="Open Sans" panose="020B0606030504020204" pitchFamily="34" charset="0"/>
              </a:rPr>
              <a:t> di </a:t>
            </a:r>
            <a:r>
              <a:rPr lang="en-US" sz="2000" b="1" dirty="0" err="1">
                <a:solidFill>
                  <a:srgbClr val="000000"/>
                </a:solidFill>
                <a:ea typeface="Open Sans" panose="020B0606030504020204" pitchFamily="34" charset="0"/>
                <a:cs typeface="Open Sans" panose="020B0606030504020204" pitchFamily="34" charset="0"/>
              </a:rPr>
              <a:t>tích</a:t>
            </a:r>
            <a:r>
              <a:rPr lang="en-US" sz="2000" b="1" dirty="0">
                <a:solidFill>
                  <a:srgbClr val="000000"/>
                </a:solidFill>
                <a:ea typeface="Open Sans" panose="020B0606030504020204" pitchFamily="34" charset="0"/>
                <a:cs typeface="Open Sans" panose="020B0606030504020204" pitchFamily="34" charset="0"/>
              </a:rPr>
              <a:t>.</a:t>
            </a:r>
            <a:endParaRPr lang="en-US" sz="2000" b="1" dirty="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32640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down)">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wipe(down)">
                                      <p:cBhvr>
                                        <p:cTn id="22" dur="500"/>
                                        <p:tgtEl>
                                          <p:spTgt spid="1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down)">
                                      <p:cBhvr>
                                        <p:cTn id="27" dur="500"/>
                                        <p:tgtEl>
                                          <p:spTgt spid="2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down)">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wipe(down)">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wipe(down)">
                                      <p:cBhvr>
                                        <p:cTn id="4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0C7BF3BD-8F86-DADA-455C-872030255A40}"/>
              </a:ext>
            </a:extLst>
          </p:cNvPr>
          <p:cNvPicPr>
            <a:picLocks noChangeAspect="1"/>
          </p:cNvPicPr>
          <p:nvPr/>
        </p:nvPicPr>
        <p:blipFill>
          <a:blip r:embed="rId5"/>
          <a:stretch>
            <a:fillRect/>
          </a:stretch>
        </p:blipFill>
        <p:spPr>
          <a:xfrm>
            <a:off x="2995082" y="2059622"/>
            <a:ext cx="7840136" cy="1481456"/>
          </a:xfrm>
          <a:prstGeom prst="rect">
            <a:avLst/>
          </a:prstGeom>
        </p:spPr>
      </p:pic>
    </p:spTree>
    <p:extLst>
      <p:ext uri="{BB962C8B-B14F-4D97-AF65-F5344CB8AC3E}">
        <p14:creationId xmlns:p14="http://schemas.microsoft.com/office/powerpoint/2010/main" val="326157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42A1A462-D9E9-E172-CE50-0BC258B05BBE}"/>
              </a:ext>
            </a:extLst>
          </p:cNvPr>
          <p:cNvGrpSpPr/>
          <p:nvPr/>
        </p:nvGrpSpPr>
        <p:grpSpPr>
          <a:xfrm>
            <a:off x="548220" y="1304926"/>
            <a:ext cx="11134032" cy="3971924"/>
            <a:chOff x="7355303" y="1404642"/>
            <a:chExt cx="4106665" cy="2447521"/>
          </a:xfrm>
        </p:grpSpPr>
        <p:sp>
          <p:nvSpPr>
            <p:cNvPr id="9" name="Rectangle: Rounded Corners 8">
              <a:extLst>
                <a:ext uri="{FF2B5EF4-FFF2-40B4-BE49-F238E27FC236}">
                  <a16:creationId xmlns:a16="http://schemas.microsoft.com/office/drawing/2014/main" id="{439BE4AE-5D06-AA6E-C93C-49489514FFAB}"/>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5">
              <a:extLst>
                <a:ext uri="{FF2B5EF4-FFF2-40B4-BE49-F238E27FC236}">
                  <a16:creationId xmlns:a16="http://schemas.microsoft.com/office/drawing/2014/main" id="{9C0DA5C8-674E-38B8-5200-FEB3CF09EA21}"/>
                </a:ext>
              </a:extLst>
            </p:cNvPr>
            <p:cNvSpPr>
              <a:spLocks noChangeArrowheads="1"/>
            </p:cNvSpPr>
            <p:nvPr/>
          </p:nvSpPr>
          <p:spPr bwMode="auto">
            <a:xfrm>
              <a:off x="7461631" y="1547009"/>
              <a:ext cx="3942428" cy="23051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Lựa chọn và thực hiện một trong hai nhiệm vụ sau.</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1. Thiết kế một tấm áp phích nhằm tuyên truyền mọi người bảo vệ di tích Cố đô Huế.</a:t>
              </a:r>
            </a:p>
            <a:p>
              <a:pPr algn="just" eaLnBrk="1" hangingPunct="1">
                <a:spcBef>
                  <a:spcPct val="20000"/>
                </a:spcBef>
              </a:pPr>
              <a:r>
                <a:rPr lang="vi-VN" altLang="en-US" sz="3200" dirty="0">
                  <a:solidFill>
                    <a:srgbClr val="002060"/>
                  </a:solidFill>
                  <a:latin typeface="Arial" panose="020B0604020202020204" pitchFamily="34" charset="0"/>
                  <a:cs typeface="Arial" panose="020B0604020202020204" pitchFamily="34" charset="0"/>
                </a:rPr>
                <a:t>2. Đóng vai hướng dẫn viên du lịch, hãy giới thiệu về một cảnh quan thiên nhiên hoặc một di tích trong Quần thể di tích Cố đô Huế.</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70457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247651" y="133350"/>
            <a:ext cx="1171575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3D58F9D3-3DDC-364A-3F51-CB1D89156F1B}"/>
              </a:ext>
            </a:extLst>
          </p:cNvPr>
          <p:cNvSpPr txBox="1"/>
          <p:nvPr/>
        </p:nvSpPr>
        <p:spPr>
          <a:xfrm>
            <a:off x="581025" y="457200"/>
            <a:ext cx="11220450" cy="5386090"/>
          </a:xfrm>
          <a:prstGeom prst="rect">
            <a:avLst/>
          </a:prstGeom>
          <a:noFill/>
        </p:spPr>
        <p:txBody>
          <a:bodyPr wrap="square" rtlCol="0">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Giới thiệu về Chùa Thiên Mụ</a:t>
            </a:r>
          </a:p>
          <a:p>
            <a:pPr algn="just"/>
            <a:r>
              <a:rPr lang="vi-VN" sz="2400" b="0" i="0" dirty="0">
                <a:solidFill>
                  <a:srgbClr val="000000"/>
                </a:solidFill>
                <a:effectLst/>
                <a:latin typeface="Calibri" panose="020F0502020204030204" pitchFamily="34" charset="0"/>
                <a:cs typeface="Calibri" panose="020F0502020204030204" pitchFamily="34" charset="0"/>
              </a:rPr>
              <a:t>- Chùa Thiên Mụ, còn được gọi là chùa Linh Mụ, được chúa Nguyễn Hoàng cho xây dựng vào năm 1601. Chùa nằm bên bờ Bắc sông Hương thuộc địa phận xã Hương Long, cách trung tâm thành phố Huế 5 km.</a:t>
            </a:r>
          </a:p>
          <a:p>
            <a:pPr algn="just"/>
            <a:r>
              <a:rPr lang="vi-VN" sz="2400" b="0" i="0" dirty="0">
                <a:solidFill>
                  <a:srgbClr val="000000"/>
                </a:solidFill>
                <a:effectLst/>
                <a:latin typeface="Calibri" panose="020F0502020204030204" pitchFamily="34" charset="0"/>
                <a:cs typeface="Calibri" panose="020F0502020204030204" pitchFamily="34" charset="0"/>
              </a:rPr>
              <a:t>- Hai công trình kiến trúc chính của chùa là Tháp Phước Duyên và Điện Đại Hùng.</a:t>
            </a:r>
          </a:p>
          <a:p>
            <a:pPr algn="just"/>
            <a:r>
              <a:rPr lang="vi-VN" sz="2400" b="0" i="0" dirty="0">
                <a:solidFill>
                  <a:srgbClr val="000000"/>
                </a:solidFill>
                <a:effectLst/>
                <a:latin typeface="Calibri" panose="020F0502020204030204" pitchFamily="34" charset="0"/>
                <a:cs typeface="Calibri" panose="020F0502020204030204" pitchFamily="34" charset="0"/>
              </a:rPr>
              <a:t>+ Tháp Phước Duyên hình bát giác cao 7 tầng, 21m, mỗi tầng thờ một đức Như Lai, tầng cao nhất thờ Đức Thế Tôn;</a:t>
            </a:r>
          </a:p>
          <a:p>
            <a:pPr algn="just"/>
            <a:r>
              <a:rPr lang="vi-VN" sz="2400" b="0" i="0" dirty="0">
                <a:solidFill>
                  <a:srgbClr val="000000"/>
                </a:solidFill>
                <a:effectLst/>
                <a:latin typeface="Calibri" panose="020F0502020204030204" pitchFamily="34" charset="0"/>
                <a:cs typeface="Calibri" panose="020F0502020204030204" pitchFamily="34" charset="0"/>
              </a:rPr>
              <a:t>+ Điện Đại Hùng là ngôi điện chính trong chùa, có kiến trúc nguy nga đồ sộ; ngoài bức tượng Phật bằng đồng trong điện còn có vô số tượng và một khánh đồng đúc năm 1677; một bức hoành phi bằng gỗ được sơn son thếp vàng do tự tay chúa Nguyễn Phúc Chu đề tặng năm 1714.</a:t>
            </a:r>
          </a:p>
          <a:p>
            <a:pPr algn="just"/>
            <a:r>
              <a:rPr lang="vi-VN" sz="2400" b="0" i="0" dirty="0">
                <a:solidFill>
                  <a:srgbClr val="000000"/>
                </a:solidFill>
                <a:effectLst/>
                <a:latin typeface="Calibri" panose="020F0502020204030204" pitchFamily="34" charset="0"/>
                <a:cs typeface="Calibri" panose="020F0502020204030204" pitchFamily="34" charset="0"/>
              </a:rPr>
              <a:t>- Từ ngày xây dựng cho đến nay ngôi chùa đã được trùng tu 8 lần. Qua những lần trùng tu, ngôi chùa vẫn giữ được vẻ đẹp uy nghiêm, huy hoàng, tráng lệ.</a:t>
            </a:r>
          </a:p>
          <a:p>
            <a:pPr algn="just"/>
            <a:r>
              <a:rPr lang="vi-VN" sz="2400" b="0" i="0" dirty="0">
                <a:solidFill>
                  <a:srgbClr val="000000"/>
                </a:solidFill>
                <a:effectLst/>
                <a:latin typeface="Calibri" panose="020F0502020204030204" pitchFamily="34" charset="0"/>
                <a:cs typeface="Calibri" panose="020F0502020204030204" pitchFamily="34" charset="0"/>
              </a:rPr>
              <a:t>- Năm 1996, Bộ Văn hóa và Thông tin đã công nhận Chùa Thiên Mụ là di tích cấp quốc gia.</a:t>
            </a:r>
          </a:p>
        </p:txBody>
      </p:sp>
    </p:spTree>
    <p:extLst>
      <p:ext uri="{BB962C8B-B14F-4D97-AF65-F5344CB8AC3E}">
        <p14:creationId xmlns:p14="http://schemas.microsoft.com/office/powerpoint/2010/main" val="1208825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grpSp>
        <p:nvGrpSpPr>
          <p:cNvPr id="1093" name="Google Shape;1093;p41"/>
          <p:cNvGrpSpPr/>
          <p:nvPr/>
        </p:nvGrpSpPr>
        <p:grpSpPr>
          <a:xfrm>
            <a:off x="0" y="2987139"/>
            <a:ext cx="3363685" cy="3879016"/>
            <a:chOff x="1279628" y="1309145"/>
            <a:chExt cx="2193598" cy="2529666"/>
          </a:xfrm>
        </p:grpSpPr>
        <p:sp>
          <p:nvSpPr>
            <p:cNvPr id="1094" name="Google Shape;1094;p41"/>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5" name="Google Shape;1095;p41"/>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6" name="Google Shape;1096;p41"/>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7" name="Google Shape;1097;p41"/>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8" name="Google Shape;1098;p41"/>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1"/>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1"/>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1"/>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1"/>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1"/>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1"/>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1"/>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1"/>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1"/>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1"/>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1"/>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1"/>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1" name="Google Shape;1111;p41"/>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2" name="Google Shape;1112;p41"/>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3" name="Google Shape;1113;p41"/>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4" name="Google Shape;1114;p41"/>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5" name="Google Shape;1115;p41"/>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6" name="Google Shape;1116;p41"/>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7" name="Google Shape;1117;p41"/>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8" name="Google Shape;1118;p41"/>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19" name="Google Shape;1119;p41"/>
          <p:cNvSpPr/>
          <p:nvPr/>
        </p:nvSpPr>
        <p:spPr>
          <a:xfrm flipH="1">
            <a:off x="3713637" y="50352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2"/>
          </a:solidFill>
          <a:ln w="3400" cap="flat" cmpd="sng">
            <a:solidFill>
              <a:schemeClr val="accent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21" name="Google Shape;1121;p41"/>
          <p:cNvGrpSpPr/>
          <p:nvPr/>
        </p:nvGrpSpPr>
        <p:grpSpPr>
          <a:xfrm>
            <a:off x="8425600" y="280332"/>
            <a:ext cx="699077" cy="461803"/>
            <a:chOff x="-430300" y="2401925"/>
            <a:chExt cx="313300" cy="206975"/>
          </a:xfrm>
        </p:grpSpPr>
        <p:sp>
          <p:nvSpPr>
            <p:cNvPr id="1122" name="Google Shape;1122;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3" name="Google Shape;1123;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128" name="Google Shape;1128;p41"/>
          <p:cNvGrpSpPr/>
          <p:nvPr/>
        </p:nvGrpSpPr>
        <p:grpSpPr>
          <a:xfrm flipH="1">
            <a:off x="7829387" y="5500756"/>
            <a:ext cx="699077" cy="461803"/>
            <a:chOff x="-430300" y="2401925"/>
            <a:chExt cx="313300" cy="206975"/>
          </a:xfrm>
        </p:grpSpPr>
        <p:sp>
          <p:nvSpPr>
            <p:cNvPr id="1129" name="Google Shape;1129;p41"/>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1" name="Google Shape;1036;p39">
            <a:extLst>
              <a:ext uri="{FF2B5EF4-FFF2-40B4-BE49-F238E27FC236}">
                <a16:creationId xmlns:a16="http://schemas.microsoft.com/office/drawing/2014/main" id="{8EF9B622-D9FB-4DA0-A7FB-978EE6038350}"/>
              </a:ext>
            </a:extLst>
          </p:cNvPr>
          <p:cNvSpPr/>
          <p:nvPr/>
        </p:nvSpPr>
        <p:spPr>
          <a:xfrm>
            <a:off x="1188417" y="598693"/>
            <a:ext cx="9676561" cy="2343585"/>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 name="Google Shape;1827;p54">
            <a:extLst>
              <a:ext uri="{FF2B5EF4-FFF2-40B4-BE49-F238E27FC236}">
                <a16:creationId xmlns:a16="http://schemas.microsoft.com/office/drawing/2014/main" id="{6547DE78-EFE4-4803-8211-BBC7BD9AAE76}"/>
              </a:ext>
            </a:extLst>
          </p:cNvPr>
          <p:cNvGrpSpPr/>
          <p:nvPr/>
        </p:nvGrpSpPr>
        <p:grpSpPr>
          <a:xfrm>
            <a:off x="8919864" y="3537701"/>
            <a:ext cx="2557545" cy="3320300"/>
            <a:chOff x="-221649" y="1584725"/>
            <a:chExt cx="1007990" cy="1308610"/>
          </a:xfrm>
        </p:grpSpPr>
        <p:sp>
          <p:nvSpPr>
            <p:cNvPr id="55" name="Google Shape;1828;p54">
              <a:extLst>
                <a:ext uri="{FF2B5EF4-FFF2-40B4-BE49-F238E27FC236}">
                  <a16:creationId xmlns:a16="http://schemas.microsoft.com/office/drawing/2014/main" id="{A62D27D6-3016-412D-B85B-29EBC406E1FA}"/>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829;p54">
              <a:extLst>
                <a:ext uri="{FF2B5EF4-FFF2-40B4-BE49-F238E27FC236}">
                  <a16:creationId xmlns:a16="http://schemas.microsoft.com/office/drawing/2014/main" id="{66F7CD38-8108-4910-A4E9-8DB687D4CC81}"/>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830;p54">
              <a:extLst>
                <a:ext uri="{FF2B5EF4-FFF2-40B4-BE49-F238E27FC236}">
                  <a16:creationId xmlns:a16="http://schemas.microsoft.com/office/drawing/2014/main" id="{38555EDE-6C34-4164-9106-0AAE5B821DEA}"/>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831;p54">
              <a:extLst>
                <a:ext uri="{FF2B5EF4-FFF2-40B4-BE49-F238E27FC236}">
                  <a16:creationId xmlns:a16="http://schemas.microsoft.com/office/drawing/2014/main" id="{981FEB38-8BB4-45E2-A81B-5FA47592D4AA}"/>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832;p54">
              <a:extLst>
                <a:ext uri="{FF2B5EF4-FFF2-40B4-BE49-F238E27FC236}">
                  <a16:creationId xmlns:a16="http://schemas.microsoft.com/office/drawing/2014/main" id="{A76D78FE-1E22-4AF7-AA95-E50C3CA916D3}"/>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833;p54">
              <a:extLst>
                <a:ext uri="{FF2B5EF4-FFF2-40B4-BE49-F238E27FC236}">
                  <a16:creationId xmlns:a16="http://schemas.microsoft.com/office/drawing/2014/main" id="{2F2EB3AB-DBB5-44C9-9911-72A63B6CA44E}"/>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1834;p54">
              <a:extLst>
                <a:ext uri="{FF2B5EF4-FFF2-40B4-BE49-F238E27FC236}">
                  <a16:creationId xmlns:a16="http://schemas.microsoft.com/office/drawing/2014/main" id="{B30B18E6-45F3-4C7D-B37F-B7E06AE670DF}"/>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1835;p54">
              <a:extLst>
                <a:ext uri="{FF2B5EF4-FFF2-40B4-BE49-F238E27FC236}">
                  <a16:creationId xmlns:a16="http://schemas.microsoft.com/office/drawing/2014/main" id="{FEC5F747-2DA6-4A6A-8E3E-CC40F02D21FF}"/>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1836;p54">
              <a:extLst>
                <a:ext uri="{FF2B5EF4-FFF2-40B4-BE49-F238E27FC236}">
                  <a16:creationId xmlns:a16="http://schemas.microsoft.com/office/drawing/2014/main" id="{2E1E9A23-116B-469F-AF53-6AEDA71E31D2}"/>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1837;p54">
              <a:extLst>
                <a:ext uri="{FF2B5EF4-FFF2-40B4-BE49-F238E27FC236}">
                  <a16:creationId xmlns:a16="http://schemas.microsoft.com/office/drawing/2014/main" id="{273A3301-0D6A-4C9C-A826-0762A19A5D4C}"/>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1838;p54">
              <a:extLst>
                <a:ext uri="{FF2B5EF4-FFF2-40B4-BE49-F238E27FC236}">
                  <a16:creationId xmlns:a16="http://schemas.microsoft.com/office/drawing/2014/main" id="{AF7CCC77-EA17-474A-9FA7-78442770AA39}"/>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1839;p54">
              <a:extLst>
                <a:ext uri="{FF2B5EF4-FFF2-40B4-BE49-F238E27FC236}">
                  <a16:creationId xmlns:a16="http://schemas.microsoft.com/office/drawing/2014/main" id="{FA050D09-9B20-4894-8078-446C2C3AA929}"/>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 name="Google Shape;1840;p54">
              <a:extLst>
                <a:ext uri="{FF2B5EF4-FFF2-40B4-BE49-F238E27FC236}">
                  <a16:creationId xmlns:a16="http://schemas.microsoft.com/office/drawing/2014/main" id="{1438CF95-36FD-4AC4-BDDF-804930F669BE}"/>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 name="Google Shape;1841;p54">
              <a:extLst>
                <a:ext uri="{FF2B5EF4-FFF2-40B4-BE49-F238E27FC236}">
                  <a16:creationId xmlns:a16="http://schemas.microsoft.com/office/drawing/2014/main" id="{F9DCE995-2D36-4EE6-A456-BC860488884E}"/>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842;p54">
              <a:extLst>
                <a:ext uri="{FF2B5EF4-FFF2-40B4-BE49-F238E27FC236}">
                  <a16:creationId xmlns:a16="http://schemas.microsoft.com/office/drawing/2014/main" id="{E908EFB5-9365-4108-AAE9-FFB0251F6981}"/>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 name="Google Shape;1843;p54">
              <a:extLst>
                <a:ext uri="{FF2B5EF4-FFF2-40B4-BE49-F238E27FC236}">
                  <a16:creationId xmlns:a16="http://schemas.microsoft.com/office/drawing/2014/main" id="{851D5D39-7D50-4233-B63A-F8FDE3031DCE}"/>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 name="Google Shape;1844;p54">
              <a:extLst>
                <a:ext uri="{FF2B5EF4-FFF2-40B4-BE49-F238E27FC236}">
                  <a16:creationId xmlns:a16="http://schemas.microsoft.com/office/drawing/2014/main" id="{35F2E60B-34FA-4D3A-9406-5E0870782CCF}"/>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 name="Google Shape;1845;p54">
              <a:extLst>
                <a:ext uri="{FF2B5EF4-FFF2-40B4-BE49-F238E27FC236}">
                  <a16:creationId xmlns:a16="http://schemas.microsoft.com/office/drawing/2014/main" id="{BA199F2D-45E1-41F4-B0A3-21DF057A1A3B}"/>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1846;p54">
              <a:extLst>
                <a:ext uri="{FF2B5EF4-FFF2-40B4-BE49-F238E27FC236}">
                  <a16:creationId xmlns:a16="http://schemas.microsoft.com/office/drawing/2014/main" id="{2BBA2FB6-5473-458C-9DC0-F41E47C94BE7}"/>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1847;p54">
              <a:extLst>
                <a:ext uri="{FF2B5EF4-FFF2-40B4-BE49-F238E27FC236}">
                  <a16:creationId xmlns:a16="http://schemas.microsoft.com/office/drawing/2014/main" id="{0B2F217F-345C-41CC-A9BE-85684EBE9E7A}"/>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 name="Google Shape;1848;p54">
              <a:extLst>
                <a:ext uri="{FF2B5EF4-FFF2-40B4-BE49-F238E27FC236}">
                  <a16:creationId xmlns:a16="http://schemas.microsoft.com/office/drawing/2014/main" id="{C92F89A2-D3EA-4518-91EC-AFE91550D6F8}"/>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 name="Google Shape;1849;p54">
              <a:extLst>
                <a:ext uri="{FF2B5EF4-FFF2-40B4-BE49-F238E27FC236}">
                  <a16:creationId xmlns:a16="http://schemas.microsoft.com/office/drawing/2014/main" id="{94AC98A8-07AC-4A40-9D1F-E5E01E679847}"/>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 name="Google Shape;1850;p54">
              <a:extLst>
                <a:ext uri="{FF2B5EF4-FFF2-40B4-BE49-F238E27FC236}">
                  <a16:creationId xmlns:a16="http://schemas.microsoft.com/office/drawing/2014/main" id="{38712B27-4737-4590-9E25-848D3381A754}"/>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1851;p54">
              <a:extLst>
                <a:ext uri="{FF2B5EF4-FFF2-40B4-BE49-F238E27FC236}">
                  <a16:creationId xmlns:a16="http://schemas.microsoft.com/office/drawing/2014/main" id="{E315F170-62C9-4705-920F-9609DB64D101}"/>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1852;p54">
              <a:extLst>
                <a:ext uri="{FF2B5EF4-FFF2-40B4-BE49-F238E27FC236}">
                  <a16:creationId xmlns:a16="http://schemas.microsoft.com/office/drawing/2014/main" id="{2BB96F77-0DCE-4DCC-A359-2D921E89C955}"/>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1853;p54">
              <a:extLst>
                <a:ext uri="{FF2B5EF4-FFF2-40B4-BE49-F238E27FC236}">
                  <a16:creationId xmlns:a16="http://schemas.microsoft.com/office/drawing/2014/main" id="{A96F1DDB-865B-42B3-87CB-064232CBCF44}"/>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Picture 1">
            <a:extLst>
              <a:ext uri="{FF2B5EF4-FFF2-40B4-BE49-F238E27FC236}">
                <a16:creationId xmlns:a16="http://schemas.microsoft.com/office/drawing/2014/main" id="{46E69049-D150-D28B-F202-A1637EF5D860}"/>
              </a:ext>
            </a:extLst>
          </p:cNvPr>
          <p:cNvPicPr>
            <a:picLocks noChangeAspect="1"/>
          </p:cNvPicPr>
          <p:nvPr/>
        </p:nvPicPr>
        <p:blipFill>
          <a:blip r:embed="rId3"/>
          <a:stretch>
            <a:fillRect/>
          </a:stretch>
        </p:blipFill>
        <p:spPr>
          <a:xfrm>
            <a:off x="817927" y="1176438"/>
            <a:ext cx="10632346" cy="2066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1D4EC37-0B03-46DA-A84F-7D29E58154C0}"/>
              </a:ext>
            </a:extLst>
          </p:cNvPr>
          <p:cNvSpPr/>
          <p:nvPr/>
        </p:nvSpPr>
        <p:spPr>
          <a:xfrm>
            <a:off x="537489" y="312164"/>
            <a:ext cx="10566400" cy="2238912"/>
          </a:xfrm>
          <a:prstGeom prst="wedgeRoundRectCallout">
            <a:avLst>
              <a:gd name="adj1" fmla="val -38092"/>
              <a:gd name="adj2" fmla="val 79148"/>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A36627F2-9A44-4A49-8832-C3299A96A8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91456" y="5613577"/>
            <a:ext cx="3967069" cy="1020612"/>
          </a:xfrm>
          <a:prstGeom prst="rect">
            <a:avLst/>
          </a:prstGeom>
        </p:spPr>
      </p:pic>
      <p:pic>
        <p:nvPicPr>
          <p:cNvPr id="8" name="Picture 7">
            <a:extLst>
              <a:ext uri="{FF2B5EF4-FFF2-40B4-BE49-F238E27FC236}">
                <a16:creationId xmlns:a16="http://schemas.microsoft.com/office/drawing/2014/main" id="{A2261095-916C-4BBD-91DF-20BA1695F8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7921" y="3979178"/>
            <a:ext cx="3962633" cy="1020612"/>
          </a:xfrm>
          <a:prstGeom prst="rect">
            <a:avLst/>
          </a:prstGeom>
        </p:spPr>
      </p:pic>
      <p:pic>
        <p:nvPicPr>
          <p:cNvPr id="9" name="Picture 8">
            <a:extLst>
              <a:ext uri="{FF2B5EF4-FFF2-40B4-BE49-F238E27FC236}">
                <a16:creationId xmlns:a16="http://schemas.microsoft.com/office/drawing/2014/main" id="{35297007-2DD9-436F-837E-CCCA0C64F6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8086" y="4014123"/>
            <a:ext cx="3962631" cy="1025047"/>
          </a:xfrm>
          <a:prstGeom prst="rect">
            <a:avLst/>
          </a:prstGeom>
        </p:spPr>
      </p:pic>
      <p:pic>
        <p:nvPicPr>
          <p:cNvPr id="10" name="Picture 9">
            <a:extLst>
              <a:ext uri="{FF2B5EF4-FFF2-40B4-BE49-F238E27FC236}">
                <a16:creationId xmlns:a16="http://schemas.microsoft.com/office/drawing/2014/main" id="{A936EAF0-C4F0-4397-9D71-981521A803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3484" y="5613577"/>
            <a:ext cx="3967069" cy="1020612"/>
          </a:xfrm>
          <a:prstGeom prst="rect">
            <a:avLst/>
          </a:prstGeom>
        </p:spPr>
      </p:pic>
      <p:pic>
        <p:nvPicPr>
          <p:cNvPr id="11" name="Picture 10">
            <a:hlinkClick r:id="rId11" action="ppaction://hlinksldjump"/>
            <a:extLst>
              <a:ext uri="{FF2B5EF4-FFF2-40B4-BE49-F238E27FC236}">
                <a16:creationId xmlns:a16="http://schemas.microsoft.com/office/drawing/2014/main" id="{F6F243A1-2026-42D4-ADB5-DFDFA5545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12" name="AmthanhThua">
            <a:hlinkClick r:id="" action="ppaction://media"/>
            <a:extLst>
              <a:ext uri="{FF2B5EF4-FFF2-40B4-BE49-F238E27FC236}">
                <a16:creationId xmlns:a16="http://schemas.microsoft.com/office/drawing/2014/main" id="{8A3D0D13-D9D7-43CB-B653-8FF75A6091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88178" y="4592854"/>
            <a:ext cx="649817" cy="649817"/>
          </a:xfrm>
          <a:prstGeom prst="rect">
            <a:avLst/>
          </a:prstGeom>
        </p:spPr>
      </p:pic>
      <p:sp>
        <p:nvSpPr>
          <p:cNvPr id="13" name="TextBox 12">
            <a:extLst>
              <a:ext uri="{FF2B5EF4-FFF2-40B4-BE49-F238E27FC236}">
                <a16:creationId xmlns:a16="http://schemas.microsoft.com/office/drawing/2014/main" id="{629246D5-673B-426E-837C-EF6A7D861FDC}"/>
              </a:ext>
            </a:extLst>
          </p:cNvPr>
          <p:cNvSpPr txBox="1"/>
          <p:nvPr/>
        </p:nvSpPr>
        <p:spPr>
          <a:xfrm>
            <a:off x="-2474116" y="1431620"/>
            <a:ext cx="2067232"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05472DAD-592C-448E-8827-E79F3A620797}"/>
              </a:ext>
            </a:extLst>
          </p:cNvPr>
          <p:cNvSpPr txBox="1"/>
          <p:nvPr/>
        </p:nvSpPr>
        <p:spPr>
          <a:xfrm>
            <a:off x="-2321638" y="3549065"/>
            <a:ext cx="1768005" cy="666977"/>
          </a:xfrm>
          <a:prstGeom prst="rect">
            <a:avLst/>
          </a:prstGeom>
          <a:noFill/>
        </p:spPr>
        <p:txBody>
          <a:bodyPr wrap="squar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64F5BEB1-46E0-4FA0-8F5D-893A12607AE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788178" y="513824"/>
            <a:ext cx="649817" cy="649817"/>
          </a:xfrm>
          <a:prstGeom prst="rect">
            <a:avLst/>
          </a:prstGeom>
        </p:spPr>
      </p:pic>
      <p:sp>
        <p:nvSpPr>
          <p:cNvPr id="16" name="Rectangle 15">
            <a:extLst>
              <a:ext uri="{FF2B5EF4-FFF2-40B4-BE49-F238E27FC236}">
                <a16:creationId xmlns:a16="http://schemas.microsoft.com/office/drawing/2014/main" id="{2BE51CF3-B92F-4525-8DF7-E02CC2619A62}"/>
              </a:ext>
            </a:extLst>
          </p:cNvPr>
          <p:cNvSpPr/>
          <p:nvPr/>
        </p:nvSpPr>
        <p:spPr>
          <a:xfrm>
            <a:off x="3934590" y="4182116"/>
            <a:ext cx="333869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Mụ</a:t>
            </a:r>
            <a:endParaRPr lang="en-US" sz="32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7" name="Rectangle 16">
            <a:extLst>
              <a:ext uri="{FF2B5EF4-FFF2-40B4-BE49-F238E27FC236}">
                <a16:creationId xmlns:a16="http://schemas.microsoft.com/office/drawing/2014/main" id="{C67973BB-04C2-494A-8568-2B48B1F3BD6A}"/>
              </a:ext>
            </a:extLst>
          </p:cNvPr>
          <p:cNvSpPr/>
          <p:nvPr/>
        </p:nvSpPr>
        <p:spPr>
          <a:xfrm>
            <a:off x="4294097" y="5749870"/>
            <a:ext cx="2740516"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Dâu</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7F4A12BE-C417-47DC-A967-2F41EAAD533E}"/>
              </a:ext>
            </a:extLst>
          </p:cNvPr>
          <p:cNvSpPr/>
          <p:nvPr/>
        </p:nvSpPr>
        <p:spPr>
          <a:xfrm>
            <a:off x="8608285" y="4091765"/>
            <a:ext cx="3288853" cy="677108"/>
          </a:xfrm>
          <a:prstGeom prst="rect">
            <a:avLst/>
          </a:prstGeom>
          <a:noFill/>
        </p:spPr>
        <p:txBody>
          <a:bodyPr wrap="square" lIns="121920" tIns="60960" rIns="121920" bIns="60960">
            <a:spAutoFit/>
          </a:bodyPr>
          <a:lstStyle/>
          <a:p>
            <a:pPr algn="ctr" defTabSz="1219170">
              <a:buClr>
                <a:srgbClr val="000000"/>
              </a:buClr>
            </a:pP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3600"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Hương</a:t>
            </a:r>
            <a:endParaRPr lang="en-US" sz="3600"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sp>
        <p:nvSpPr>
          <p:cNvPr id="19" name="Rectangle 18">
            <a:extLst>
              <a:ext uri="{FF2B5EF4-FFF2-40B4-BE49-F238E27FC236}">
                <a16:creationId xmlns:a16="http://schemas.microsoft.com/office/drawing/2014/main" id="{75BBF9F0-257A-48F9-BE23-50DF519310A3}"/>
              </a:ext>
            </a:extLst>
          </p:cNvPr>
          <p:cNvSpPr/>
          <p:nvPr/>
        </p:nvSpPr>
        <p:spPr>
          <a:xfrm>
            <a:off x="8909453" y="5735510"/>
            <a:ext cx="2740516" cy="779765"/>
          </a:xfrm>
          <a:prstGeom prst="rect">
            <a:avLst/>
          </a:prstGeom>
          <a:noFill/>
        </p:spPr>
        <p:txBody>
          <a:bodyPr wrap="square" lIns="121920" tIns="60960" rIns="121920" bIns="60960">
            <a:spAutoFit/>
          </a:bodyPr>
          <a:lstStyle/>
          <a:p>
            <a:pPr algn="ctr" defTabSz="1219170">
              <a:buClr>
                <a:srgbClr val="000000"/>
              </a:buClr>
            </a:pP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Chùa</a:t>
            </a:r>
            <a:r>
              <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 </a:t>
            </a:r>
            <a:r>
              <a:rPr lang="en-US" sz="4267" kern="0" dirty="0" err="1">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rPr>
              <a:t>Keo</a:t>
            </a:r>
            <a:endParaRPr lang="en-US" sz="4267" kern="0" dirty="0">
              <a:ln w="0"/>
              <a:solidFill>
                <a:srgbClr val="000000"/>
              </a:solidFill>
              <a:effectLst>
                <a:outerShdw blurRad="38100" dist="19050" dir="2700000" algn="tl" rotWithShape="0">
                  <a:srgbClr val="191919">
                    <a:alpha val="40000"/>
                  </a:srgbClr>
                </a:outerShdw>
              </a:effectLst>
              <a:latin typeface="Arial" panose="020B0604020202020204" pitchFamily="34" charset="0"/>
              <a:cs typeface="Arial" panose="020B0604020202020204" pitchFamily="34" charset="0"/>
              <a:sym typeface="Arial"/>
            </a:endParaRPr>
          </a:p>
        </p:txBody>
      </p:sp>
      <p:pic>
        <p:nvPicPr>
          <p:cNvPr id="20" name="AmthanhThua">
            <a:hlinkClick r:id="" action="ppaction://media"/>
            <a:extLst>
              <a:ext uri="{FF2B5EF4-FFF2-40B4-BE49-F238E27FC236}">
                <a16:creationId xmlns:a16="http://schemas.microsoft.com/office/drawing/2014/main" id="{9BE0B249-5251-426E-8C40-C7CFA0B53D7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98149" y="5424746"/>
            <a:ext cx="649817" cy="649817"/>
          </a:xfrm>
          <a:prstGeom prst="rect">
            <a:avLst/>
          </a:prstGeom>
        </p:spPr>
      </p:pic>
      <p:pic>
        <p:nvPicPr>
          <p:cNvPr id="21" name="AmthanhThua">
            <a:hlinkClick r:id="" action="ppaction://media"/>
            <a:extLst>
              <a:ext uri="{FF2B5EF4-FFF2-40B4-BE49-F238E27FC236}">
                <a16:creationId xmlns:a16="http://schemas.microsoft.com/office/drawing/2014/main" id="{0CCE9322-823A-4BE3-92EB-D691F43C5DE6}"/>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78742" y="6256577"/>
            <a:ext cx="649817" cy="649817"/>
          </a:xfrm>
          <a:prstGeom prst="rect">
            <a:avLst/>
          </a:prstGeom>
        </p:spPr>
      </p:pic>
      <p:sp>
        <p:nvSpPr>
          <p:cNvPr id="22" name="Rectangle 21">
            <a:extLst>
              <a:ext uri="{FF2B5EF4-FFF2-40B4-BE49-F238E27FC236}">
                <a16:creationId xmlns:a16="http://schemas.microsoft.com/office/drawing/2014/main" id="{077C2ACE-B324-4130-9DE7-05A970ABC0AC}"/>
              </a:ext>
            </a:extLst>
          </p:cNvPr>
          <p:cNvSpPr/>
          <p:nvPr/>
        </p:nvSpPr>
        <p:spPr>
          <a:xfrm>
            <a:off x="1381539" y="500956"/>
            <a:ext cx="9144000" cy="1764457"/>
          </a:xfrm>
          <a:prstGeom prst="rect">
            <a:avLst/>
          </a:prstGeom>
          <a:noFill/>
        </p:spPr>
        <p:txBody>
          <a:bodyPr wrap="square" lIns="121920" tIns="60960" rIns="121920" bIns="60960">
            <a:spAutoFit/>
          </a:bodyPr>
          <a:lstStyle/>
          <a:p>
            <a:pPr algn="ctr" defTabSz="1219170">
              <a:buClr>
                <a:srgbClr val="000000"/>
              </a:buClr>
            </a:pPr>
            <a:r>
              <a:rPr lang="vi-VN"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Ngôi chùa nào được mệnh danh là “Đệ nhất cổ tự”?</a:t>
            </a:r>
            <a:endParaRPr lang="en-US" sz="5333"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24" name="Picture 23">
            <a:extLst>
              <a:ext uri="{FF2B5EF4-FFF2-40B4-BE49-F238E27FC236}">
                <a16:creationId xmlns:a16="http://schemas.microsoft.com/office/drawing/2014/main" id="{CD315546-04C2-4CCC-AAB0-03B6A23D96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89739" y="3863553"/>
            <a:ext cx="1377527" cy="984673"/>
          </a:xfrm>
          <a:prstGeom prst="rect">
            <a:avLst/>
          </a:prstGeom>
        </p:spPr>
      </p:pic>
      <p:grpSp>
        <p:nvGrpSpPr>
          <p:cNvPr id="25" name="Google Shape;1093;p41">
            <a:extLst>
              <a:ext uri="{FF2B5EF4-FFF2-40B4-BE49-F238E27FC236}">
                <a16:creationId xmlns:a16="http://schemas.microsoft.com/office/drawing/2014/main" id="{ADD3B155-D086-4FAE-A455-889A97D6286F}"/>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27597705-DFF6-4879-815C-C6487451FC26}"/>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2B3DB326-5874-405A-A525-5B45E9BA5AD8}"/>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85EC316F-E9B2-4863-BC7B-43523B2ECE03}"/>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F8B768E5-2B67-47EB-AB8C-E387BE70C38C}"/>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C5EEAD76-3807-4607-BBC2-A1C1C5295DC6}"/>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467F0760-7D50-4732-9FAB-F2985F013BBF}"/>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6391DA6F-4F5C-4979-BA7E-679A5C97E31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9D7DD092-7FD1-4B8E-914D-8B83637EEF7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744E30B7-31B6-418A-9752-0F037ACC3946}"/>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F897E0C5-5E8E-46DA-B1F5-E6B6609E87D0}"/>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142399F4-4B39-474B-9BA4-928E6510CC0C}"/>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B64E6485-9669-4D34-B019-B3F6D11E2C31}"/>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737D3E55-0D15-45D0-8F66-A5E237392E37}"/>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68065821-3BF7-4CAF-8887-363B78AC1F8E}"/>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1C3EA54C-0465-4ABE-8844-8D7AB9005201}"/>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00359278-E336-4C40-B94E-7B4102F29426}"/>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E7B8B68C-1EFC-4201-B118-F1EA536C9D5B}"/>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D465EC10-4182-486E-9CD0-B5613D267E08}"/>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77728049-B3B1-4E34-A07C-0392CE2BA1C0}"/>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7F7230CE-90D8-4FF9-A380-6397C7978DBB}"/>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4F33FA5-2D3C-4762-AB62-62466CF840EE}"/>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31BA4DEA-8515-4DFD-94CC-E529C5C7474F}"/>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CD29C3FB-7A0D-4EFD-878F-48107C387253}"/>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68F6FD62-4380-4C90-A432-2C1ECF9B61F6}"/>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40FAB348-7141-47E8-B37A-649B189A99E5}"/>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482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out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5"/>
                                        </p:tgtEl>
                                      </p:cBhvr>
                                    </p:cmd>
                                  </p:childTnLst>
                                </p:cTn>
                              </p:par>
                              <p:par>
                                <p:cTn id="48" presetID="23" presetClass="entr" presetSubtype="32"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strVal val="4*#ppt_w"/>
                                          </p:val>
                                        </p:tav>
                                        <p:tav tm="100000">
                                          <p:val>
                                            <p:strVal val="#ppt_w"/>
                                          </p:val>
                                        </p:tav>
                                      </p:tavLst>
                                    </p:anim>
                                    <p:anim calcmode="lin" valueType="num">
                                      <p:cBhvr>
                                        <p:cTn id="51"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12"/>
                                        </p:tgtEl>
                                      </p:cBhvr>
                                    </p:cmd>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0"/>
                                        </p:tgtEl>
                                      </p:cBhvr>
                                    </p:cmd>
                                  </p:childTnLst>
                                </p:cTn>
                              </p:par>
                            </p:childTnLst>
                          </p:cTn>
                        </p:par>
                      </p:childTnLst>
                    </p:cTn>
                  </p:par>
                </p:childTnLst>
              </p:cTn>
              <p:nextCondLst>
                <p:cond evt="onClick" delay="0">
                  <p:tgtEl>
                    <p:spTgt spid="9"/>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1"/>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16" grpId="0"/>
      <p:bldP spid="17" grpId="0"/>
      <p:bldP spid="17" grpId="1"/>
      <p:bldP spid="18" grpId="0"/>
      <p:bldP spid="18" grpId="1"/>
      <p:bldP spid="19" grpId="0"/>
      <p:bldP spid="19" grpId="1"/>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BC5D8C4-C119-4FB0-A52B-B66ABEEF3AB3}"/>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44A9327B-DC3D-473E-9E5B-D3F722842B5A}"/>
              </a:ext>
            </a:extLst>
          </p:cNvPr>
          <p:cNvSpPr/>
          <p:nvPr/>
        </p:nvSpPr>
        <p:spPr>
          <a:xfrm>
            <a:off x="477078" y="525310"/>
            <a:ext cx="10514772" cy="1969770"/>
          </a:xfrm>
          <a:prstGeom prst="rect">
            <a:avLst/>
          </a:prstGeom>
          <a:noFill/>
        </p:spPr>
        <p:txBody>
          <a:bodyPr wrap="square" lIns="121920" tIns="60960" rIns="121920" bIns="60960">
            <a:spAutoFit/>
          </a:bodyPr>
          <a:lstStyle/>
          <a:p>
            <a:pPr algn="ctr" defTabSz="1219170">
              <a:buClr>
                <a:srgbClr val="000000"/>
              </a:buClr>
            </a:pPr>
            <a:r>
              <a:rPr lang="vi-VN"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2: Đây là cổng lớn nhất trong 4 cổng chính của Kinh thành Huế chỉ dành cho vua đi hoặc tiếp các sứ thần.</a:t>
            </a:r>
            <a:endParaRPr lang="en-US" sz="40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8" name="Picture 7">
            <a:extLst>
              <a:ext uri="{FF2B5EF4-FFF2-40B4-BE49-F238E27FC236}">
                <a16:creationId xmlns:a16="http://schemas.microsoft.com/office/drawing/2014/main" id="{8DB50E6C-6353-408F-98F3-2ABB818A3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6695" y="5413039"/>
            <a:ext cx="4413331" cy="1135421"/>
          </a:xfrm>
          <a:prstGeom prst="rect">
            <a:avLst/>
          </a:prstGeom>
        </p:spPr>
      </p:pic>
      <p:pic>
        <p:nvPicPr>
          <p:cNvPr id="9" name="Picture 8">
            <a:extLst>
              <a:ext uri="{FF2B5EF4-FFF2-40B4-BE49-F238E27FC236}">
                <a16:creationId xmlns:a16="http://schemas.microsoft.com/office/drawing/2014/main" id="{D986088C-ECB0-4732-B943-9C6F750B4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4507" y="3766112"/>
            <a:ext cx="4408395" cy="1135421"/>
          </a:xfrm>
          <a:prstGeom prst="rect">
            <a:avLst/>
          </a:prstGeom>
        </p:spPr>
      </p:pic>
      <p:pic>
        <p:nvPicPr>
          <p:cNvPr id="10" name="Picture 9">
            <a:extLst>
              <a:ext uri="{FF2B5EF4-FFF2-40B4-BE49-F238E27FC236}">
                <a16:creationId xmlns:a16="http://schemas.microsoft.com/office/drawing/2014/main" id="{45E11E3C-A1AC-44FB-A8A5-06602AC4F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8085" y="3773895"/>
            <a:ext cx="4408395" cy="1140357"/>
          </a:xfrm>
          <a:prstGeom prst="rect">
            <a:avLst/>
          </a:prstGeom>
        </p:spPr>
      </p:pic>
      <p:pic>
        <p:nvPicPr>
          <p:cNvPr id="11" name="Picture 10">
            <a:extLst>
              <a:ext uri="{FF2B5EF4-FFF2-40B4-BE49-F238E27FC236}">
                <a16:creationId xmlns:a16="http://schemas.microsoft.com/office/drawing/2014/main" id="{0A7A9B7E-9530-410E-B4C1-5835153EE3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5309" y="5439699"/>
            <a:ext cx="4413331" cy="1135421"/>
          </a:xfrm>
          <a:prstGeom prst="rect">
            <a:avLst/>
          </a:prstGeom>
        </p:spPr>
      </p:pic>
      <p:pic>
        <p:nvPicPr>
          <p:cNvPr id="12" name="AmthanhThua">
            <a:hlinkClick r:id="" action="ppaction://media"/>
            <a:extLst>
              <a:ext uri="{FF2B5EF4-FFF2-40B4-BE49-F238E27FC236}">
                <a16:creationId xmlns:a16="http://schemas.microsoft.com/office/drawing/2014/main" id="{89F914EB-3566-40AC-A2DB-DC766284D9F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67908" y="4460032"/>
            <a:ext cx="649817" cy="649817"/>
          </a:xfrm>
          <a:prstGeom prst="rect">
            <a:avLst/>
          </a:prstGeom>
        </p:spPr>
      </p:pic>
      <p:sp>
        <p:nvSpPr>
          <p:cNvPr id="13" name="TextBox 12">
            <a:extLst>
              <a:ext uri="{FF2B5EF4-FFF2-40B4-BE49-F238E27FC236}">
                <a16:creationId xmlns:a16="http://schemas.microsoft.com/office/drawing/2014/main" id="{86B102AD-5D31-4108-A283-ED6254B37038}"/>
              </a:ext>
            </a:extLst>
          </p:cNvPr>
          <p:cNvSpPr txBox="1"/>
          <p:nvPr/>
        </p:nvSpPr>
        <p:spPr>
          <a:xfrm>
            <a:off x="-2341315" y="12987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4" name="TextBox 13">
            <a:extLst>
              <a:ext uri="{FF2B5EF4-FFF2-40B4-BE49-F238E27FC236}">
                <a16:creationId xmlns:a16="http://schemas.microsoft.com/office/drawing/2014/main" id="{D5A0D6BF-9DAF-46D9-82E5-0286A893D188}"/>
              </a:ext>
            </a:extLst>
          </p:cNvPr>
          <p:cNvSpPr txBox="1"/>
          <p:nvPr/>
        </p:nvSpPr>
        <p:spPr>
          <a:xfrm>
            <a:off x="-2212615" y="34162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5" name="59c3c5f047238">
            <a:hlinkClick r:id="" action="ppaction://media"/>
            <a:extLst>
              <a:ext uri="{FF2B5EF4-FFF2-40B4-BE49-F238E27FC236}">
                <a16:creationId xmlns:a16="http://schemas.microsoft.com/office/drawing/2014/main" id="{E42640CA-098D-4F7C-81C2-25E942CA1F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767908" y="381001"/>
            <a:ext cx="649817" cy="649817"/>
          </a:xfrm>
          <a:prstGeom prst="rect">
            <a:avLst/>
          </a:prstGeom>
        </p:spPr>
      </p:pic>
      <p:sp>
        <p:nvSpPr>
          <p:cNvPr id="16" name="Rectangle 15">
            <a:extLst>
              <a:ext uri="{FF2B5EF4-FFF2-40B4-BE49-F238E27FC236}">
                <a16:creationId xmlns:a16="http://schemas.microsoft.com/office/drawing/2014/main" id="{E63B03B3-4406-4423-A000-AFDE5AB6F928}"/>
              </a:ext>
            </a:extLst>
          </p:cNvPr>
          <p:cNvSpPr/>
          <p:nvPr/>
        </p:nvSpPr>
        <p:spPr>
          <a:xfrm>
            <a:off x="3653249" y="3890146"/>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Tây</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7" name="Rectangle 16">
            <a:extLst>
              <a:ext uri="{FF2B5EF4-FFF2-40B4-BE49-F238E27FC236}">
                <a16:creationId xmlns:a16="http://schemas.microsoft.com/office/drawing/2014/main" id="{66CF8930-9FDA-4AB5-9C90-21CD7DF51CFA}"/>
              </a:ext>
            </a:extLst>
          </p:cNvPr>
          <p:cNvSpPr/>
          <p:nvPr/>
        </p:nvSpPr>
        <p:spPr>
          <a:xfrm>
            <a:off x="3645157" y="5609871"/>
            <a:ext cx="345973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cs typeface="Arial"/>
                <a:sym typeface="Arial"/>
              </a:rPr>
              <a:t>Đông</a:t>
            </a:r>
            <a:endParaRPr lang="en-US" sz="3200"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CDD3D1D8-C9A4-425D-91BE-FADF3E2F4093}"/>
              </a:ext>
            </a:extLst>
          </p:cNvPr>
          <p:cNvSpPr/>
          <p:nvPr/>
        </p:nvSpPr>
        <p:spPr>
          <a:xfrm>
            <a:off x="8318054" y="3908417"/>
            <a:ext cx="3042815"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Ngọ</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Môn</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sp>
        <p:nvSpPr>
          <p:cNvPr id="19" name="Rectangle 18">
            <a:extLst>
              <a:ext uri="{FF2B5EF4-FFF2-40B4-BE49-F238E27FC236}">
                <a16:creationId xmlns:a16="http://schemas.microsoft.com/office/drawing/2014/main" id="{1A67CC6D-071F-4DC8-9776-03D0F7D422F1}"/>
              </a:ext>
            </a:extLst>
          </p:cNvPr>
          <p:cNvSpPr/>
          <p:nvPr/>
        </p:nvSpPr>
        <p:spPr>
          <a:xfrm>
            <a:off x="8667997" y="5572425"/>
            <a:ext cx="3253600" cy="615553"/>
          </a:xfrm>
          <a:prstGeom prst="rect">
            <a:avLst/>
          </a:prstGeom>
          <a:noFill/>
        </p:spPr>
        <p:txBody>
          <a:bodyPr wrap="square" lIns="121920" tIns="60960" rIns="121920" bIns="60960">
            <a:spAutoFit/>
          </a:bodyPr>
          <a:lstStyle/>
          <a:p>
            <a:pPr algn="ctr" defTabSz="1219170">
              <a:buClr>
                <a:srgbClr val="000000"/>
              </a:buClr>
            </a:pP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Cổng</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Thiên</a:t>
            </a:r>
            <a:r>
              <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rPr>
              <a:t> </a:t>
            </a:r>
            <a:r>
              <a:rPr lang="en-US" sz="3200" kern="0" dirty="0" err="1">
                <a:ln w="0"/>
                <a:solidFill>
                  <a:srgbClr val="000000"/>
                </a:solidFill>
                <a:effectLst>
                  <a:outerShdw blurRad="38100" dist="19050" dir="2700000" algn="tl" rotWithShape="0">
                    <a:srgbClr val="191919">
                      <a:alpha val="40000"/>
                    </a:srgbClr>
                  </a:outerShdw>
                </a:effectLst>
                <a:latin typeface="Arial"/>
                <a:cs typeface="Arial"/>
                <a:sym typeface="Arial"/>
              </a:rPr>
              <a:t>Đức</a:t>
            </a:r>
            <a:endParaRPr lang="en-US" sz="3200"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0" name="AmthanhThua">
            <a:hlinkClick r:id="" action="ppaction://media"/>
            <a:extLst>
              <a:ext uri="{FF2B5EF4-FFF2-40B4-BE49-F238E27FC236}">
                <a16:creationId xmlns:a16="http://schemas.microsoft.com/office/drawing/2014/main" id="{827E41B7-44E4-4D3E-81EC-1BADF433CFE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77878" y="5291924"/>
            <a:ext cx="649817" cy="649817"/>
          </a:xfrm>
          <a:prstGeom prst="rect">
            <a:avLst/>
          </a:prstGeom>
        </p:spPr>
      </p:pic>
      <p:pic>
        <p:nvPicPr>
          <p:cNvPr id="21" name="AmthanhThua">
            <a:hlinkClick r:id="" action="ppaction://media"/>
            <a:extLst>
              <a:ext uri="{FF2B5EF4-FFF2-40B4-BE49-F238E27FC236}">
                <a16:creationId xmlns:a16="http://schemas.microsoft.com/office/drawing/2014/main" id="{FA07B5E1-FCDE-46F1-8049-74A3C84794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8472" y="6123754"/>
            <a:ext cx="649817" cy="649817"/>
          </a:xfrm>
          <a:prstGeom prst="rect">
            <a:avLst/>
          </a:prstGeom>
        </p:spPr>
      </p:pic>
      <p:pic>
        <p:nvPicPr>
          <p:cNvPr id="23" name="Picture 22">
            <a:hlinkClick r:id="rId12" action="ppaction://hlinksldjump"/>
            <a:extLst>
              <a:ext uri="{FF2B5EF4-FFF2-40B4-BE49-F238E27FC236}">
                <a16:creationId xmlns:a16="http://schemas.microsoft.com/office/drawing/2014/main" id="{520E31AD-232B-4622-BBA5-1BB2149E73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24" name="Picture 23">
            <a:extLst>
              <a:ext uri="{FF2B5EF4-FFF2-40B4-BE49-F238E27FC236}">
                <a16:creationId xmlns:a16="http://schemas.microsoft.com/office/drawing/2014/main" id="{6F2F8227-31C6-409E-B1CD-3428E81CFAA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16567" y="3902864"/>
            <a:ext cx="1184836" cy="846936"/>
          </a:xfrm>
          <a:prstGeom prst="rect">
            <a:avLst/>
          </a:prstGeom>
        </p:spPr>
      </p:pic>
      <p:grpSp>
        <p:nvGrpSpPr>
          <p:cNvPr id="25" name="Google Shape;1827;p54">
            <a:extLst>
              <a:ext uri="{FF2B5EF4-FFF2-40B4-BE49-F238E27FC236}">
                <a16:creationId xmlns:a16="http://schemas.microsoft.com/office/drawing/2014/main" id="{E7A8A9E0-9602-4499-B3FD-8B30A3896963}"/>
              </a:ext>
            </a:extLst>
          </p:cNvPr>
          <p:cNvGrpSpPr/>
          <p:nvPr/>
        </p:nvGrpSpPr>
        <p:grpSpPr>
          <a:xfrm>
            <a:off x="148165" y="3537701"/>
            <a:ext cx="2557545" cy="3320300"/>
            <a:chOff x="-221649" y="1584725"/>
            <a:chExt cx="1007990" cy="1308610"/>
          </a:xfrm>
        </p:grpSpPr>
        <p:sp>
          <p:nvSpPr>
            <p:cNvPr id="26" name="Google Shape;1828;p54">
              <a:extLst>
                <a:ext uri="{FF2B5EF4-FFF2-40B4-BE49-F238E27FC236}">
                  <a16:creationId xmlns:a16="http://schemas.microsoft.com/office/drawing/2014/main" id="{D63AD907-1F60-492E-B2AB-BDF7AA3E7804}"/>
                </a:ext>
              </a:extLst>
            </p:cNvPr>
            <p:cNvSpPr/>
            <p:nvPr/>
          </p:nvSpPr>
          <p:spPr>
            <a:xfrm>
              <a:off x="-208050" y="1584725"/>
              <a:ext cx="861775" cy="975809"/>
            </a:xfrm>
            <a:custGeom>
              <a:avLst/>
              <a:gdLst/>
              <a:ahLst/>
              <a:cxnLst/>
              <a:rect l="l" t="t" r="r" b="b"/>
              <a:pathLst>
                <a:path w="36312" h="41117" extrusionOk="0">
                  <a:moveTo>
                    <a:pt x="14201" y="1"/>
                  </a:moveTo>
                  <a:cubicBezTo>
                    <a:pt x="8381" y="1"/>
                    <a:pt x="0" y="4529"/>
                    <a:pt x="1620" y="31461"/>
                  </a:cubicBezTo>
                  <a:lnTo>
                    <a:pt x="1051" y="41117"/>
                  </a:lnTo>
                  <a:lnTo>
                    <a:pt x="1051" y="41117"/>
                  </a:lnTo>
                  <a:lnTo>
                    <a:pt x="36312" y="39245"/>
                  </a:lnTo>
                  <a:cubicBezTo>
                    <a:pt x="36312" y="39245"/>
                    <a:pt x="34482" y="470"/>
                    <a:pt x="22359" y="470"/>
                  </a:cubicBezTo>
                  <a:cubicBezTo>
                    <a:pt x="21446" y="470"/>
                    <a:pt x="20474" y="690"/>
                    <a:pt x="19441" y="1163"/>
                  </a:cubicBezTo>
                  <a:cubicBezTo>
                    <a:pt x="19441" y="1163"/>
                    <a:pt x="17149" y="1"/>
                    <a:pt x="14201" y="1"/>
                  </a:cubicBezTo>
                  <a:close/>
                </a:path>
              </a:pathLst>
            </a:custGeom>
            <a:solidFill>
              <a:schemeClr val="dk2"/>
            </a:solidFill>
            <a:ln w="542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829;p54">
              <a:extLst>
                <a:ext uri="{FF2B5EF4-FFF2-40B4-BE49-F238E27FC236}">
                  <a16:creationId xmlns:a16="http://schemas.microsoft.com/office/drawing/2014/main" id="{A33A06A2-C229-4FF0-8CDF-DA3D03EF3D5F}"/>
                </a:ext>
              </a:extLst>
            </p:cNvPr>
            <p:cNvSpPr/>
            <p:nvPr/>
          </p:nvSpPr>
          <p:spPr>
            <a:xfrm>
              <a:off x="-221649" y="1811228"/>
              <a:ext cx="1007990" cy="1082107"/>
            </a:xfrm>
            <a:custGeom>
              <a:avLst/>
              <a:gdLst/>
              <a:ahLst/>
              <a:cxnLst/>
              <a:rect l="l" t="t" r="r" b="b"/>
              <a:pathLst>
                <a:path w="42473" h="45596" extrusionOk="0">
                  <a:moveTo>
                    <a:pt x="38665" y="0"/>
                  </a:moveTo>
                  <a:cubicBezTo>
                    <a:pt x="37936" y="0"/>
                    <a:pt x="37237" y="2876"/>
                    <a:pt x="37237" y="2876"/>
                  </a:cubicBezTo>
                  <a:cubicBezTo>
                    <a:pt x="37237" y="2876"/>
                    <a:pt x="36737" y="1598"/>
                    <a:pt x="36212" y="1598"/>
                  </a:cubicBezTo>
                  <a:cubicBezTo>
                    <a:pt x="36101" y="1598"/>
                    <a:pt x="35990" y="1654"/>
                    <a:pt x="35881" y="1791"/>
                  </a:cubicBezTo>
                  <a:cubicBezTo>
                    <a:pt x="35366" y="2496"/>
                    <a:pt x="35746" y="4693"/>
                    <a:pt x="35664" y="6158"/>
                  </a:cubicBezTo>
                  <a:cubicBezTo>
                    <a:pt x="35447" y="7731"/>
                    <a:pt x="34010" y="16194"/>
                    <a:pt x="26930" y="20127"/>
                  </a:cubicBezTo>
                  <a:cubicBezTo>
                    <a:pt x="25466" y="20940"/>
                    <a:pt x="23865" y="21510"/>
                    <a:pt x="22184" y="21808"/>
                  </a:cubicBezTo>
                  <a:lnTo>
                    <a:pt x="21804" y="18662"/>
                  </a:lnTo>
                  <a:lnTo>
                    <a:pt x="16352" y="18608"/>
                  </a:lnTo>
                  <a:lnTo>
                    <a:pt x="16352" y="18608"/>
                  </a:lnTo>
                  <a:lnTo>
                    <a:pt x="16488" y="22920"/>
                  </a:lnTo>
                  <a:cubicBezTo>
                    <a:pt x="16187" y="22905"/>
                    <a:pt x="15893" y="22897"/>
                    <a:pt x="15606" y="22897"/>
                  </a:cubicBezTo>
                  <a:cubicBezTo>
                    <a:pt x="1" y="22897"/>
                    <a:pt x="3034" y="45596"/>
                    <a:pt x="3034" y="45596"/>
                  </a:cubicBezTo>
                  <a:lnTo>
                    <a:pt x="31270" y="45135"/>
                  </a:lnTo>
                  <a:lnTo>
                    <a:pt x="30755" y="27694"/>
                  </a:lnTo>
                  <a:cubicBezTo>
                    <a:pt x="39000" y="25497"/>
                    <a:pt x="41225" y="7894"/>
                    <a:pt x="41225" y="7894"/>
                  </a:cubicBezTo>
                  <a:cubicBezTo>
                    <a:pt x="42038" y="4151"/>
                    <a:pt x="42472" y="1547"/>
                    <a:pt x="42093" y="1438"/>
                  </a:cubicBezTo>
                  <a:cubicBezTo>
                    <a:pt x="42070" y="1432"/>
                    <a:pt x="42047" y="1429"/>
                    <a:pt x="42025" y="1429"/>
                  </a:cubicBezTo>
                  <a:cubicBezTo>
                    <a:pt x="41478" y="1429"/>
                    <a:pt x="40948" y="3261"/>
                    <a:pt x="40818" y="4042"/>
                  </a:cubicBezTo>
                  <a:cubicBezTo>
                    <a:pt x="40926" y="3066"/>
                    <a:pt x="41279" y="706"/>
                    <a:pt x="40872" y="625"/>
                  </a:cubicBezTo>
                  <a:cubicBezTo>
                    <a:pt x="40864" y="623"/>
                    <a:pt x="40855" y="622"/>
                    <a:pt x="40847" y="622"/>
                  </a:cubicBezTo>
                  <a:cubicBezTo>
                    <a:pt x="40421" y="622"/>
                    <a:pt x="39973" y="2649"/>
                    <a:pt x="39760" y="3527"/>
                  </a:cubicBezTo>
                  <a:cubicBezTo>
                    <a:pt x="39950" y="2550"/>
                    <a:pt x="40302" y="191"/>
                    <a:pt x="39923" y="163"/>
                  </a:cubicBezTo>
                  <a:cubicBezTo>
                    <a:pt x="39917" y="163"/>
                    <a:pt x="39910" y="163"/>
                    <a:pt x="39904" y="163"/>
                  </a:cubicBezTo>
                  <a:cubicBezTo>
                    <a:pt x="39234" y="163"/>
                    <a:pt x="38648" y="3066"/>
                    <a:pt x="38648" y="3066"/>
                  </a:cubicBezTo>
                  <a:cubicBezTo>
                    <a:pt x="38648" y="3066"/>
                    <a:pt x="39217" y="28"/>
                    <a:pt x="38675" y="1"/>
                  </a:cubicBezTo>
                  <a:cubicBezTo>
                    <a:pt x="38672" y="1"/>
                    <a:pt x="38668" y="0"/>
                    <a:pt x="38665"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830;p54">
              <a:extLst>
                <a:ext uri="{FF2B5EF4-FFF2-40B4-BE49-F238E27FC236}">
                  <a16:creationId xmlns:a16="http://schemas.microsoft.com/office/drawing/2014/main" id="{1037D3B7-2B2D-4172-9562-6E1547A45F09}"/>
                </a:ext>
              </a:extLst>
            </p:cNvPr>
            <p:cNvSpPr/>
            <p:nvPr/>
          </p:nvSpPr>
          <p:spPr>
            <a:xfrm>
              <a:off x="658791" y="1883984"/>
              <a:ext cx="32229" cy="66332"/>
            </a:xfrm>
            <a:custGeom>
              <a:avLst/>
              <a:gdLst/>
              <a:ahLst/>
              <a:cxnLst/>
              <a:rect l="l" t="t" r="r" b="b"/>
              <a:pathLst>
                <a:path w="1358" h="2795" fill="none" extrusionOk="0">
                  <a:moveTo>
                    <a:pt x="82" y="1"/>
                  </a:moveTo>
                  <a:cubicBezTo>
                    <a:pt x="82" y="1"/>
                    <a:pt x="1357" y="1520"/>
                    <a:pt x="1" y="2795"/>
                  </a:cubicBez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831;p54">
              <a:extLst>
                <a:ext uri="{FF2B5EF4-FFF2-40B4-BE49-F238E27FC236}">
                  <a16:creationId xmlns:a16="http://schemas.microsoft.com/office/drawing/2014/main" id="{B6693273-C088-417A-A5BE-200E2246E3AE}"/>
                </a:ext>
              </a:extLst>
            </p:cNvPr>
            <p:cNvSpPr/>
            <p:nvPr/>
          </p:nvSpPr>
          <p:spPr>
            <a:xfrm>
              <a:off x="684600" y="1881405"/>
              <a:ext cx="72764" cy="30259"/>
            </a:xfrm>
            <a:custGeom>
              <a:avLst/>
              <a:gdLst/>
              <a:ahLst/>
              <a:cxnLst/>
              <a:rect l="l" t="t" r="r" b="b"/>
              <a:pathLst>
                <a:path w="3066" h="1275" extrusionOk="0">
                  <a:moveTo>
                    <a:pt x="1" y="0"/>
                  </a:moveTo>
                  <a:lnTo>
                    <a:pt x="3066" y="1275"/>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832;p54">
              <a:extLst>
                <a:ext uri="{FF2B5EF4-FFF2-40B4-BE49-F238E27FC236}">
                  <a16:creationId xmlns:a16="http://schemas.microsoft.com/office/drawing/2014/main" id="{362F85C3-45BD-4865-BAEC-F0C4AC692C7E}"/>
                </a:ext>
              </a:extLst>
            </p:cNvPr>
            <p:cNvSpPr/>
            <p:nvPr/>
          </p:nvSpPr>
          <p:spPr>
            <a:xfrm>
              <a:off x="684600" y="1881405"/>
              <a:ext cx="72764" cy="30259"/>
            </a:xfrm>
            <a:custGeom>
              <a:avLst/>
              <a:gdLst/>
              <a:ahLst/>
              <a:cxnLst/>
              <a:rect l="l" t="t" r="r" b="b"/>
              <a:pathLst>
                <a:path w="3066" h="1275" fill="none" extrusionOk="0">
                  <a:moveTo>
                    <a:pt x="1" y="0"/>
                  </a:moveTo>
                  <a:lnTo>
                    <a:pt x="3066" y="1275"/>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833;p54">
              <a:extLst>
                <a:ext uri="{FF2B5EF4-FFF2-40B4-BE49-F238E27FC236}">
                  <a16:creationId xmlns:a16="http://schemas.microsoft.com/office/drawing/2014/main" id="{BEEB4E47-3085-4FD4-A6B0-4721DC15EA5B}"/>
                </a:ext>
              </a:extLst>
            </p:cNvPr>
            <p:cNvSpPr/>
            <p:nvPr/>
          </p:nvSpPr>
          <p:spPr>
            <a:xfrm>
              <a:off x="-11901" y="2523179"/>
              <a:ext cx="8401" cy="206022"/>
            </a:xfrm>
            <a:custGeom>
              <a:avLst/>
              <a:gdLst/>
              <a:ahLst/>
              <a:cxnLst/>
              <a:rect l="l" t="t" r="r" b="b"/>
              <a:pathLst>
                <a:path w="354" h="8681" extrusionOk="0">
                  <a:moveTo>
                    <a:pt x="353" y="1"/>
                  </a:moveTo>
                  <a:lnTo>
                    <a:pt x="1" y="8680"/>
                  </a:lnTo>
                </a:path>
              </a:pathLst>
            </a:custGeom>
            <a:solidFill>
              <a:srgbClr val="FFE9D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834;p54">
              <a:extLst>
                <a:ext uri="{FF2B5EF4-FFF2-40B4-BE49-F238E27FC236}">
                  <a16:creationId xmlns:a16="http://schemas.microsoft.com/office/drawing/2014/main" id="{2A005870-CF39-469B-B5BE-02962DEF0040}"/>
                </a:ext>
              </a:extLst>
            </p:cNvPr>
            <p:cNvSpPr/>
            <p:nvPr/>
          </p:nvSpPr>
          <p:spPr>
            <a:xfrm>
              <a:off x="-11901" y="2523179"/>
              <a:ext cx="8401" cy="206022"/>
            </a:xfrm>
            <a:custGeom>
              <a:avLst/>
              <a:gdLst/>
              <a:ahLst/>
              <a:cxnLst/>
              <a:rect l="l" t="t" r="r" b="b"/>
              <a:pathLst>
                <a:path w="354" h="8681" fill="none" extrusionOk="0">
                  <a:moveTo>
                    <a:pt x="353" y="1"/>
                  </a:moveTo>
                  <a:lnTo>
                    <a:pt x="1" y="8680"/>
                  </a:lnTo>
                </a:path>
              </a:pathLst>
            </a:custGeom>
            <a:no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835;p54">
              <a:extLst>
                <a:ext uri="{FF2B5EF4-FFF2-40B4-BE49-F238E27FC236}">
                  <a16:creationId xmlns:a16="http://schemas.microsoft.com/office/drawing/2014/main" id="{75BAAF46-DC7E-469D-9547-32C8A93F1DBC}"/>
                </a:ext>
              </a:extLst>
            </p:cNvPr>
            <p:cNvSpPr/>
            <p:nvPr/>
          </p:nvSpPr>
          <p:spPr>
            <a:xfrm>
              <a:off x="-173472" y="2220613"/>
              <a:ext cx="818202" cy="670799"/>
            </a:xfrm>
            <a:custGeom>
              <a:avLst/>
              <a:gdLst/>
              <a:ahLst/>
              <a:cxnLst/>
              <a:rect l="l" t="t" r="r" b="b"/>
              <a:pathLst>
                <a:path w="34476" h="28265" extrusionOk="0">
                  <a:moveTo>
                    <a:pt x="28443" y="1"/>
                  </a:moveTo>
                  <a:cubicBezTo>
                    <a:pt x="28254" y="1"/>
                    <a:pt x="28066" y="76"/>
                    <a:pt x="27938" y="218"/>
                  </a:cubicBezTo>
                  <a:cubicBezTo>
                    <a:pt x="26962" y="1303"/>
                    <a:pt x="25850" y="2361"/>
                    <a:pt x="24900" y="2877"/>
                  </a:cubicBezTo>
                  <a:cubicBezTo>
                    <a:pt x="23951" y="3419"/>
                    <a:pt x="22947" y="3853"/>
                    <a:pt x="21890" y="4151"/>
                  </a:cubicBezTo>
                  <a:cubicBezTo>
                    <a:pt x="21239" y="6186"/>
                    <a:pt x="19530" y="7705"/>
                    <a:pt x="17414" y="8084"/>
                  </a:cubicBezTo>
                  <a:cubicBezTo>
                    <a:pt x="17140" y="8133"/>
                    <a:pt x="16863" y="8156"/>
                    <a:pt x="16587" y="8156"/>
                  </a:cubicBezTo>
                  <a:cubicBezTo>
                    <a:pt x="14704" y="8156"/>
                    <a:pt x="12826" y="7076"/>
                    <a:pt x="11691" y="5562"/>
                  </a:cubicBezTo>
                  <a:cubicBezTo>
                    <a:pt x="4042" y="6647"/>
                    <a:pt x="896" y="14079"/>
                    <a:pt x="1" y="18581"/>
                  </a:cubicBezTo>
                  <a:cubicBezTo>
                    <a:pt x="191" y="19042"/>
                    <a:pt x="570" y="19422"/>
                    <a:pt x="1086" y="19558"/>
                  </a:cubicBezTo>
                  <a:cubicBezTo>
                    <a:pt x="1155" y="19570"/>
                    <a:pt x="1222" y="19576"/>
                    <a:pt x="1288" y="19576"/>
                  </a:cubicBezTo>
                  <a:cubicBezTo>
                    <a:pt x="1943" y="19576"/>
                    <a:pt x="2430" y="18995"/>
                    <a:pt x="2849" y="18527"/>
                  </a:cubicBezTo>
                  <a:cubicBezTo>
                    <a:pt x="2873" y="18494"/>
                    <a:pt x="2903" y="18481"/>
                    <a:pt x="2932" y="18481"/>
                  </a:cubicBezTo>
                  <a:cubicBezTo>
                    <a:pt x="3002" y="18481"/>
                    <a:pt x="3074" y="18551"/>
                    <a:pt x="3093" y="18608"/>
                  </a:cubicBezTo>
                  <a:cubicBezTo>
                    <a:pt x="3147" y="19205"/>
                    <a:pt x="3391" y="19883"/>
                    <a:pt x="4042" y="19910"/>
                  </a:cubicBezTo>
                  <a:lnTo>
                    <a:pt x="4178" y="19910"/>
                  </a:lnTo>
                  <a:cubicBezTo>
                    <a:pt x="4910" y="19856"/>
                    <a:pt x="5317" y="19097"/>
                    <a:pt x="5615" y="18527"/>
                  </a:cubicBezTo>
                  <a:cubicBezTo>
                    <a:pt x="5636" y="18476"/>
                    <a:pt x="5675" y="18456"/>
                    <a:pt x="5716" y="18456"/>
                  </a:cubicBezTo>
                  <a:cubicBezTo>
                    <a:pt x="5785" y="18456"/>
                    <a:pt x="5859" y="18513"/>
                    <a:pt x="5859" y="18581"/>
                  </a:cubicBezTo>
                  <a:cubicBezTo>
                    <a:pt x="5859" y="19124"/>
                    <a:pt x="6266" y="19585"/>
                    <a:pt x="6809" y="19666"/>
                  </a:cubicBezTo>
                  <a:lnTo>
                    <a:pt x="6266" y="28264"/>
                  </a:lnTo>
                  <a:lnTo>
                    <a:pt x="6266" y="28264"/>
                  </a:lnTo>
                  <a:lnTo>
                    <a:pt x="29728" y="27885"/>
                  </a:lnTo>
                  <a:lnTo>
                    <a:pt x="28996" y="10851"/>
                  </a:lnTo>
                  <a:cubicBezTo>
                    <a:pt x="30813" y="10336"/>
                    <a:pt x="32712" y="8057"/>
                    <a:pt x="34285" y="6131"/>
                  </a:cubicBezTo>
                  <a:cubicBezTo>
                    <a:pt x="34448" y="5942"/>
                    <a:pt x="34475" y="5643"/>
                    <a:pt x="34367" y="5399"/>
                  </a:cubicBezTo>
                  <a:cubicBezTo>
                    <a:pt x="34231" y="5101"/>
                    <a:pt x="33933" y="4884"/>
                    <a:pt x="33607" y="4829"/>
                  </a:cubicBezTo>
                  <a:cubicBezTo>
                    <a:pt x="33282" y="4829"/>
                    <a:pt x="33010" y="5019"/>
                    <a:pt x="32902" y="5318"/>
                  </a:cubicBezTo>
                  <a:cubicBezTo>
                    <a:pt x="32876" y="5379"/>
                    <a:pt x="32830" y="5403"/>
                    <a:pt x="32784" y="5403"/>
                  </a:cubicBezTo>
                  <a:cubicBezTo>
                    <a:pt x="32686" y="5403"/>
                    <a:pt x="32584" y="5293"/>
                    <a:pt x="32658" y="5182"/>
                  </a:cubicBezTo>
                  <a:cubicBezTo>
                    <a:pt x="32902" y="4667"/>
                    <a:pt x="32821" y="4043"/>
                    <a:pt x="32441" y="3609"/>
                  </a:cubicBezTo>
                  <a:cubicBezTo>
                    <a:pt x="32295" y="3463"/>
                    <a:pt x="32105" y="3361"/>
                    <a:pt x="31911" y="3361"/>
                  </a:cubicBezTo>
                  <a:cubicBezTo>
                    <a:pt x="31889" y="3361"/>
                    <a:pt x="31866" y="3362"/>
                    <a:pt x="31844" y="3365"/>
                  </a:cubicBezTo>
                  <a:cubicBezTo>
                    <a:pt x="31546" y="3392"/>
                    <a:pt x="31274" y="3555"/>
                    <a:pt x="31112" y="3826"/>
                  </a:cubicBezTo>
                  <a:cubicBezTo>
                    <a:pt x="31081" y="3857"/>
                    <a:pt x="31043" y="3870"/>
                    <a:pt x="31006" y="3870"/>
                  </a:cubicBezTo>
                  <a:cubicBezTo>
                    <a:pt x="30915" y="3870"/>
                    <a:pt x="30829" y="3787"/>
                    <a:pt x="30868" y="3690"/>
                  </a:cubicBezTo>
                  <a:cubicBezTo>
                    <a:pt x="31057" y="3121"/>
                    <a:pt x="31329" y="2361"/>
                    <a:pt x="30976" y="1819"/>
                  </a:cubicBezTo>
                  <a:cubicBezTo>
                    <a:pt x="30802" y="1514"/>
                    <a:pt x="30425" y="1349"/>
                    <a:pt x="30059" y="1349"/>
                  </a:cubicBezTo>
                  <a:cubicBezTo>
                    <a:pt x="29741" y="1349"/>
                    <a:pt x="29431" y="1473"/>
                    <a:pt x="29267" y="1737"/>
                  </a:cubicBezTo>
                  <a:cubicBezTo>
                    <a:pt x="29236" y="1785"/>
                    <a:pt x="29192" y="1805"/>
                    <a:pt x="29149" y="1805"/>
                  </a:cubicBezTo>
                  <a:cubicBezTo>
                    <a:pt x="29044" y="1805"/>
                    <a:pt x="28939" y="1690"/>
                    <a:pt x="28996" y="1575"/>
                  </a:cubicBezTo>
                  <a:cubicBezTo>
                    <a:pt x="29294" y="1141"/>
                    <a:pt x="29267" y="571"/>
                    <a:pt x="28915" y="191"/>
                  </a:cubicBezTo>
                  <a:cubicBezTo>
                    <a:pt x="28786" y="62"/>
                    <a:pt x="28614" y="1"/>
                    <a:pt x="28443" y="1"/>
                  </a:cubicBezTo>
                  <a:close/>
                </a:path>
              </a:pathLst>
            </a:custGeom>
            <a:solidFill>
              <a:srgbClr val="7DE3D6"/>
            </a:solidFill>
            <a:ln w="5425" cap="flat" cmpd="sng">
              <a:solidFill>
                <a:srgbClr val="7DE3D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836;p54">
              <a:extLst>
                <a:ext uri="{FF2B5EF4-FFF2-40B4-BE49-F238E27FC236}">
                  <a16:creationId xmlns:a16="http://schemas.microsoft.com/office/drawing/2014/main" id="{39AEC933-18DA-4EC6-8A86-9796A0413CB3}"/>
                </a:ext>
              </a:extLst>
            </p:cNvPr>
            <p:cNvSpPr/>
            <p:nvPr/>
          </p:nvSpPr>
          <p:spPr>
            <a:xfrm>
              <a:off x="-12542" y="2523179"/>
              <a:ext cx="9042" cy="163541"/>
            </a:xfrm>
            <a:custGeom>
              <a:avLst/>
              <a:gdLst/>
              <a:ahLst/>
              <a:cxnLst/>
              <a:rect l="l" t="t" r="r" b="b"/>
              <a:pathLst>
                <a:path w="381" h="6891" fill="none" extrusionOk="0">
                  <a:moveTo>
                    <a:pt x="380" y="1"/>
                  </a:moveTo>
                  <a:lnTo>
                    <a:pt x="1" y="6890"/>
                  </a:lnTo>
                </a:path>
              </a:pathLst>
            </a:custGeom>
            <a:noFill/>
            <a:ln w="54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837;p54">
              <a:extLst>
                <a:ext uri="{FF2B5EF4-FFF2-40B4-BE49-F238E27FC236}">
                  <a16:creationId xmlns:a16="http://schemas.microsoft.com/office/drawing/2014/main" id="{BD99F0A8-4406-4A91-BD3C-5A11E554B8E3}"/>
                </a:ext>
              </a:extLst>
            </p:cNvPr>
            <p:cNvSpPr/>
            <p:nvPr/>
          </p:nvSpPr>
          <p:spPr>
            <a:xfrm>
              <a:off x="-181185" y="1676593"/>
              <a:ext cx="781487" cy="620012"/>
            </a:xfrm>
            <a:custGeom>
              <a:avLst/>
              <a:gdLst/>
              <a:ahLst/>
              <a:cxnLst/>
              <a:rect l="l" t="t" r="r" b="b"/>
              <a:pathLst>
                <a:path w="32929" h="26125" extrusionOk="0">
                  <a:moveTo>
                    <a:pt x="15704" y="0"/>
                  </a:moveTo>
                  <a:cubicBezTo>
                    <a:pt x="15202" y="0"/>
                    <a:pt x="14695" y="37"/>
                    <a:pt x="14186" y="113"/>
                  </a:cubicBezTo>
                  <a:cubicBezTo>
                    <a:pt x="8083" y="1008"/>
                    <a:pt x="3933" y="7165"/>
                    <a:pt x="4611" y="14028"/>
                  </a:cubicBezTo>
                  <a:cubicBezTo>
                    <a:pt x="4141" y="13720"/>
                    <a:pt x="3594" y="13557"/>
                    <a:pt x="3038" y="13557"/>
                  </a:cubicBezTo>
                  <a:cubicBezTo>
                    <a:pt x="2664" y="13557"/>
                    <a:pt x="2286" y="13631"/>
                    <a:pt x="1926" y="13784"/>
                  </a:cubicBezTo>
                  <a:cubicBezTo>
                    <a:pt x="434" y="14489"/>
                    <a:pt x="0" y="16577"/>
                    <a:pt x="977" y="18476"/>
                  </a:cubicBezTo>
                  <a:cubicBezTo>
                    <a:pt x="1759" y="19956"/>
                    <a:pt x="3150" y="20875"/>
                    <a:pt x="4433" y="20875"/>
                  </a:cubicBezTo>
                  <a:cubicBezTo>
                    <a:pt x="4796" y="20875"/>
                    <a:pt x="5150" y="20802"/>
                    <a:pt x="5479" y="20646"/>
                  </a:cubicBezTo>
                  <a:cubicBezTo>
                    <a:pt x="5886" y="20456"/>
                    <a:pt x="6212" y="20185"/>
                    <a:pt x="6456" y="19832"/>
                  </a:cubicBezTo>
                  <a:cubicBezTo>
                    <a:pt x="8636" y="23660"/>
                    <a:pt x="12439" y="26124"/>
                    <a:pt x="16570" y="26124"/>
                  </a:cubicBezTo>
                  <a:cubicBezTo>
                    <a:pt x="17064" y="26124"/>
                    <a:pt x="17563" y="26089"/>
                    <a:pt x="18065" y="26017"/>
                  </a:cubicBezTo>
                  <a:cubicBezTo>
                    <a:pt x="22838" y="25311"/>
                    <a:pt x="26419" y="21351"/>
                    <a:pt x="27422" y="16360"/>
                  </a:cubicBezTo>
                  <a:cubicBezTo>
                    <a:pt x="27802" y="16794"/>
                    <a:pt x="28317" y="17066"/>
                    <a:pt x="28887" y="17174"/>
                  </a:cubicBezTo>
                  <a:cubicBezTo>
                    <a:pt x="28991" y="17188"/>
                    <a:pt x="29095" y="17195"/>
                    <a:pt x="29199" y="17195"/>
                  </a:cubicBezTo>
                  <a:cubicBezTo>
                    <a:pt x="30721" y="17195"/>
                    <a:pt x="32193" y="15739"/>
                    <a:pt x="32549" y="13784"/>
                  </a:cubicBezTo>
                  <a:cubicBezTo>
                    <a:pt x="32929" y="11668"/>
                    <a:pt x="31925" y="9796"/>
                    <a:pt x="30270" y="9579"/>
                  </a:cubicBezTo>
                  <a:cubicBezTo>
                    <a:pt x="30153" y="9561"/>
                    <a:pt x="30035" y="9552"/>
                    <a:pt x="29917" y="9552"/>
                  </a:cubicBezTo>
                  <a:cubicBezTo>
                    <a:pt x="29003" y="9552"/>
                    <a:pt x="28101" y="10098"/>
                    <a:pt x="27477" y="10963"/>
                  </a:cubicBezTo>
                  <a:cubicBezTo>
                    <a:pt x="26332" y="4591"/>
                    <a:pt x="21304" y="0"/>
                    <a:pt x="15704" y="0"/>
                  </a:cubicBezTo>
                  <a:close/>
                </a:path>
              </a:pathLst>
            </a:custGeom>
            <a:solidFill>
              <a:srgbClr val="DD7E6B"/>
            </a:solidFill>
            <a:ln w="6100"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838;p54">
              <a:extLst>
                <a:ext uri="{FF2B5EF4-FFF2-40B4-BE49-F238E27FC236}">
                  <a16:creationId xmlns:a16="http://schemas.microsoft.com/office/drawing/2014/main" id="{25783353-6CAA-422C-AB3B-8DE9B2EBF266}"/>
                </a:ext>
              </a:extLst>
            </p:cNvPr>
            <p:cNvSpPr/>
            <p:nvPr/>
          </p:nvSpPr>
          <p:spPr>
            <a:xfrm>
              <a:off x="-320" y="2056147"/>
              <a:ext cx="171372" cy="143677"/>
            </a:xfrm>
            <a:custGeom>
              <a:avLst/>
              <a:gdLst/>
              <a:ahLst/>
              <a:cxnLst/>
              <a:rect l="l" t="t" r="r" b="b"/>
              <a:pathLst>
                <a:path w="7221" h="6054" extrusionOk="0">
                  <a:moveTo>
                    <a:pt x="4013" y="0"/>
                  </a:moveTo>
                  <a:cubicBezTo>
                    <a:pt x="3915" y="0"/>
                    <a:pt x="3816" y="5"/>
                    <a:pt x="3717" y="15"/>
                  </a:cubicBezTo>
                  <a:cubicBezTo>
                    <a:pt x="1032" y="286"/>
                    <a:pt x="1" y="3649"/>
                    <a:pt x="2089" y="5358"/>
                  </a:cubicBezTo>
                  <a:cubicBezTo>
                    <a:pt x="2677" y="5839"/>
                    <a:pt x="3347" y="6054"/>
                    <a:pt x="4000" y="6054"/>
                  </a:cubicBezTo>
                  <a:cubicBezTo>
                    <a:pt x="5666" y="6054"/>
                    <a:pt x="7221" y="4657"/>
                    <a:pt x="7026" y="2727"/>
                  </a:cubicBezTo>
                  <a:cubicBezTo>
                    <a:pt x="6873" y="1172"/>
                    <a:pt x="5546" y="0"/>
                    <a:pt x="4013"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839;p54">
              <a:extLst>
                <a:ext uri="{FF2B5EF4-FFF2-40B4-BE49-F238E27FC236}">
                  <a16:creationId xmlns:a16="http://schemas.microsoft.com/office/drawing/2014/main" id="{08E13CAA-72D6-4C12-AE44-1D4E28A893C0}"/>
                </a:ext>
              </a:extLst>
            </p:cNvPr>
            <p:cNvSpPr/>
            <p:nvPr/>
          </p:nvSpPr>
          <p:spPr>
            <a:xfrm>
              <a:off x="250746" y="2031038"/>
              <a:ext cx="170732" cy="144199"/>
            </a:xfrm>
            <a:custGeom>
              <a:avLst/>
              <a:gdLst/>
              <a:ahLst/>
              <a:cxnLst/>
              <a:rect l="l" t="t" r="r" b="b"/>
              <a:pathLst>
                <a:path w="7194" h="6076" extrusionOk="0">
                  <a:moveTo>
                    <a:pt x="3985" y="0"/>
                  </a:moveTo>
                  <a:cubicBezTo>
                    <a:pt x="3887" y="0"/>
                    <a:pt x="3788" y="5"/>
                    <a:pt x="3689" y="15"/>
                  </a:cubicBezTo>
                  <a:cubicBezTo>
                    <a:pt x="1004" y="286"/>
                    <a:pt x="0" y="3677"/>
                    <a:pt x="2089" y="5386"/>
                  </a:cubicBezTo>
                  <a:cubicBezTo>
                    <a:pt x="2673" y="5863"/>
                    <a:pt x="3335" y="6076"/>
                    <a:pt x="3980" y="6076"/>
                  </a:cubicBezTo>
                  <a:cubicBezTo>
                    <a:pt x="5643" y="6076"/>
                    <a:pt x="7194" y="4662"/>
                    <a:pt x="6998" y="2727"/>
                  </a:cubicBezTo>
                  <a:cubicBezTo>
                    <a:pt x="6845" y="1172"/>
                    <a:pt x="5518" y="0"/>
                    <a:pt x="3985" y="0"/>
                  </a:cubicBezTo>
                  <a:close/>
                </a:path>
              </a:pathLst>
            </a:custGeom>
            <a:solidFill>
              <a:srgbClr val="FF5D36"/>
            </a:solidFill>
            <a:ln w="81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840;p54">
              <a:extLst>
                <a:ext uri="{FF2B5EF4-FFF2-40B4-BE49-F238E27FC236}">
                  <a16:creationId xmlns:a16="http://schemas.microsoft.com/office/drawing/2014/main" id="{79673A02-0E6F-404C-9C13-293A39FE3B38}"/>
                </a:ext>
              </a:extLst>
            </p:cNvPr>
            <p:cNvSpPr/>
            <p:nvPr/>
          </p:nvSpPr>
          <p:spPr>
            <a:xfrm>
              <a:off x="300941" y="1975931"/>
              <a:ext cx="48319" cy="63935"/>
            </a:xfrm>
            <a:custGeom>
              <a:avLst/>
              <a:gdLst/>
              <a:ahLst/>
              <a:cxnLst/>
              <a:rect l="l" t="t" r="r" b="b"/>
              <a:pathLst>
                <a:path w="2036" h="2694" extrusionOk="0">
                  <a:moveTo>
                    <a:pt x="944" y="1"/>
                  </a:moveTo>
                  <a:cubicBezTo>
                    <a:pt x="919" y="1"/>
                    <a:pt x="894" y="2"/>
                    <a:pt x="869" y="4"/>
                  </a:cubicBezTo>
                  <a:cubicBezTo>
                    <a:pt x="354" y="31"/>
                    <a:pt x="1" y="710"/>
                    <a:pt x="55" y="1442"/>
                  </a:cubicBezTo>
                  <a:cubicBezTo>
                    <a:pt x="133" y="2142"/>
                    <a:pt x="582" y="2693"/>
                    <a:pt x="1072" y="2693"/>
                  </a:cubicBezTo>
                  <a:cubicBezTo>
                    <a:pt x="1095" y="2693"/>
                    <a:pt x="1117" y="2692"/>
                    <a:pt x="1140" y="2690"/>
                  </a:cubicBezTo>
                  <a:cubicBezTo>
                    <a:pt x="1683" y="2635"/>
                    <a:pt x="2035" y="1984"/>
                    <a:pt x="1954" y="1252"/>
                  </a:cubicBezTo>
                  <a:cubicBezTo>
                    <a:pt x="1902" y="528"/>
                    <a:pt x="1455" y="1"/>
                    <a:pt x="944"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841;p54">
              <a:extLst>
                <a:ext uri="{FF2B5EF4-FFF2-40B4-BE49-F238E27FC236}">
                  <a16:creationId xmlns:a16="http://schemas.microsoft.com/office/drawing/2014/main" id="{377EF3E7-50C6-49C4-AA34-644CFF4276D1}"/>
                </a:ext>
              </a:extLst>
            </p:cNvPr>
            <p:cNvSpPr/>
            <p:nvPr/>
          </p:nvSpPr>
          <p:spPr>
            <a:xfrm>
              <a:off x="76930" y="2004909"/>
              <a:ext cx="48960" cy="63912"/>
            </a:xfrm>
            <a:custGeom>
              <a:avLst/>
              <a:gdLst/>
              <a:ahLst/>
              <a:cxnLst/>
              <a:rect l="l" t="t" r="r" b="b"/>
              <a:pathLst>
                <a:path w="2063" h="2693" extrusionOk="0">
                  <a:moveTo>
                    <a:pt x="967" y="0"/>
                  </a:moveTo>
                  <a:cubicBezTo>
                    <a:pt x="943" y="0"/>
                    <a:pt x="920" y="1"/>
                    <a:pt x="896" y="4"/>
                  </a:cubicBezTo>
                  <a:cubicBezTo>
                    <a:pt x="353" y="31"/>
                    <a:pt x="1" y="682"/>
                    <a:pt x="82" y="1441"/>
                  </a:cubicBezTo>
                  <a:cubicBezTo>
                    <a:pt x="134" y="2141"/>
                    <a:pt x="582" y="2693"/>
                    <a:pt x="1096" y="2693"/>
                  </a:cubicBezTo>
                  <a:cubicBezTo>
                    <a:pt x="1119" y="2693"/>
                    <a:pt x="1143" y="2692"/>
                    <a:pt x="1167" y="2689"/>
                  </a:cubicBezTo>
                  <a:cubicBezTo>
                    <a:pt x="1683" y="2635"/>
                    <a:pt x="2062" y="1984"/>
                    <a:pt x="1981" y="1252"/>
                  </a:cubicBezTo>
                  <a:cubicBezTo>
                    <a:pt x="1903" y="527"/>
                    <a:pt x="1455" y="0"/>
                    <a:pt x="967"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842;p54">
              <a:extLst>
                <a:ext uri="{FF2B5EF4-FFF2-40B4-BE49-F238E27FC236}">
                  <a16:creationId xmlns:a16="http://schemas.microsoft.com/office/drawing/2014/main" id="{4B01D929-914C-439A-97E6-F635129B3E96}"/>
                </a:ext>
              </a:extLst>
            </p:cNvPr>
            <p:cNvSpPr/>
            <p:nvPr/>
          </p:nvSpPr>
          <p:spPr>
            <a:xfrm>
              <a:off x="149670" y="2088020"/>
              <a:ext cx="139072" cy="89210"/>
            </a:xfrm>
            <a:custGeom>
              <a:avLst/>
              <a:gdLst/>
              <a:ahLst/>
              <a:cxnLst/>
              <a:rect l="l" t="t" r="r" b="b"/>
              <a:pathLst>
                <a:path w="5860" h="3759" extrusionOk="0">
                  <a:moveTo>
                    <a:pt x="5860" y="1"/>
                  </a:moveTo>
                  <a:lnTo>
                    <a:pt x="1" y="570"/>
                  </a:lnTo>
                  <a:cubicBezTo>
                    <a:pt x="218" y="1493"/>
                    <a:pt x="679" y="2334"/>
                    <a:pt x="1384" y="3012"/>
                  </a:cubicBezTo>
                  <a:cubicBezTo>
                    <a:pt x="1839" y="3491"/>
                    <a:pt x="2463" y="3758"/>
                    <a:pt x="3126" y="3758"/>
                  </a:cubicBezTo>
                  <a:cubicBezTo>
                    <a:pt x="3214" y="3758"/>
                    <a:pt x="3302" y="3753"/>
                    <a:pt x="3391" y="3744"/>
                  </a:cubicBezTo>
                  <a:cubicBezTo>
                    <a:pt x="4097" y="3581"/>
                    <a:pt x="4693" y="3147"/>
                    <a:pt x="5073" y="2523"/>
                  </a:cubicBezTo>
                  <a:cubicBezTo>
                    <a:pt x="5561" y="1764"/>
                    <a:pt x="5805" y="896"/>
                    <a:pt x="5860" y="1"/>
                  </a:cubicBezTo>
                  <a:close/>
                </a:path>
              </a:pathLst>
            </a:custGeom>
            <a:solidFill>
              <a:srgbClr val="252C3C"/>
            </a:solid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843;p54">
              <a:extLst>
                <a:ext uri="{FF2B5EF4-FFF2-40B4-BE49-F238E27FC236}">
                  <a16:creationId xmlns:a16="http://schemas.microsoft.com/office/drawing/2014/main" id="{091BF696-825B-4BAC-AAC9-6C444B1EC896}"/>
                </a:ext>
              </a:extLst>
            </p:cNvPr>
            <p:cNvSpPr/>
            <p:nvPr/>
          </p:nvSpPr>
          <p:spPr>
            <a:xfrm>
              <a:off x="181875" y="2132803"/>
              <a:ext cx="87549" cy="39918"/>
            </a:xfrm>
            <a:custGeom>
              <a:avLst/>
              <a:gdLst/>
              <a:ahLst/>
              <a:cxnLst/>
              <a:rect l="l" t="t" r="r" b="b"/>
              <a:pathLst>
                <a:path w="3689" h="1682" extrusionOk="0">
                  <a:moveTo>
                    <a:pt x="2139" y="1"/>
                  </a:moveTo>
                  <a:cubicBezTo>
                    <a:pt x="1350" y="1"/>
                    <a:pt x="565" y="333"/>
                    <a:pt x="0" y="962"/>
                  </a:cubicBezTo>
                  <a:cubicBezTo>
                    <a:pt x="455" y="1417"/>
                    <a:pt x="1079" y="1681"/>
                    <a:pt x="1741" y="1681"/>
                  </a:cubicBezTo>
                  <a:cubicBezTo>
                    <a:pt x="1829" y="1681"/>
                    <a:pt x="1918" y="1677"/>
                    <a:pt x="2007" y="1667"/>
                  </a:cubicBezTo>
                  <a:cubicBezTo>
                    <a:pt x="2712" y="1531"/>
                    <a:pt x="3336" y="1098"/>
                    <a:pt x="3689" y="474"/>
                  </a:cubicBezTo>
                  <a:cubicBezTo>
                    <a:pt x="3216" y="155"/>
                    <a:pt x="2677" y="1"/>
                    <a:pt x="2139" y="1"/>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844;p54">
              <a:extLst>
                <a:ext uri="{FF2B5EF4-FFF2-40B4-BE49-F238E27FC236}">
                  <a16:creationId xmlns:a16="http://schemas.microsoft.com/office/drawing/2014/main" id="{85E323BA-3996-4602-B7A2-82A475E8219D}"/>
                </a:ext>
              </a:extLst>
            </p:cNvPr>
            <p:cNvSpPr/>
            <p:nvPr/>
          </p:nvSpPr>
          <p:spPr>
            <a:xfrm>
              <a:off x="185577" y="2027526"/>
              <a:ext cx="44593" cy="42813"/>
            </a:xfrm>
            <a:custGeom>
              <a:avLst/>
              <a:gdLst/>
              <a:ahLst/>
              <a:cxnLst/>
              <a:rect l="l" t="t" r="r" b="b"/>
              <a:pathLst>
                <a:path w="1879" h="1804" extrusionOk="0">
                  <a:moveTo>
                    <a:pt x="766" y="0"/>
                  </a:moveTo>
                  <a:cubicBezTo>
                    <a:pt x="766" y="0"/>
                    <a:pt x="1" y="1803"/>
                    <a:pt x="1462" y="1803"/>
                  </a:cubicBezTo>
                  <a:cubicBezTo>
                    <a:pt x="1533" y="1803"/>
                    <a:pt x="1608" y="1799"/>
                    <a:pt x="1688" y="1790"/>
                  </a:cubicBezTo>
                  <a:cubicBezTo>
                    <a:pt x="1878" y="1411"/>
                    <a:pt x="1878" y="950"/>
                    <a:pt x="1661" y="570"/>
                  </a:cubicBezTo>
                  <a:cubicBezTo>
                    <a:pt x="1444" y="244"/>
                    <a:pt x="1119" y="55"/>
                    <a:pt x="766"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845;p54">
              <a:extLst>
                <a:ext uri="{FF2B5EF4-FFF2-40B4-BE49-F238E27FC236}">
                  <a16:creationId xmlns:a16="http://schemas.microsoft.com/office/drawing/2014/main" id="{514972AC-8A5D-4B95-8005-842C1275F8DF}"/>
                </a:ext>
              </a:extLst>
            </p:cNvPr>
            <p:cNvSpPr/>
            <p:nvPr/>
          </p:nvSpPr>
          <p:spPr>
            <a:xfrm>
              <a:off x="187025" y="2022376"/>
              <a:ext cx="41864" cy="52805"/>
            </a:xfrm>
            <a:custGeom>
              <a:avLst/>
              <a:gdLst/>
              <a:ahLst/>
              <a:cxnLst/>
              <a:rect l="l" t="t" r="r" b="b"/>
              <a:pathLst>
                <a:path w="1764" h="2225" fill="none" extrusionOk="0">
                  <a:moveTo>
                    <a:pt x="759" y="0"/>
                  </a:moveTo>
                  <a:cubicBezTo>
                    <a:pt x="759" y="0"/>
                    <a:pt x="0" y="2224"/>
                    <a:pt x="1763" y="2035"/>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846;p54">
              <a:extLst>
                <a:ext uri="{FF2B5EF4-FFF2-40B4-BE49-F238E27FC236}">
                  <a16:creationId xmlns:a16="http://schemas.microsoft.com/office/drawing/2014/main" id="{8E4A21FB-3226-4B9A-8944-CD18BE77E40B}"/>
                </a:ext>
              </a:extLst>
            </p:cNvPr>
            <p:cNvSpPr/>
            <p:nvPr/>
          </p:nvSpPr>
          <p:spPr>
            <a:xfrm>
              <a:off x="-123254" y="2056480"/>
              <a:ext cx="62464" cy="63769"/>
            </a:xfrm>
            <a:custGeom>
              <a:avLst/>
              <a:gdLst/>
              <a:ahLst/>
              <a:cxnLst/>
              <a:rect l="l" t="t" r="r" b="b"/>
              <a:pathLst>
                <a:path w="2632" h="2687" fill="none" extrusionOk="0">
                  <a:moveTo>
                    <a:pt x="0" y="1"/>
                  </a:moveTo>
                  <a:lnTo>
                    <a:pt x="2631" y="2686"/>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847;p54">
              <a:extLst>
                <a:ext uri="{FF2B5EF4-FFF2-40B4-BE49-F238E27FC236}">
                  <a16:creationId xmlns:a16="http://schemas.microsoft.com/office/drawing/2014/main" id="{D7FEFDD9-AFE8-406E-9E6B-F0120278FA8D}"/>
                </a:ext>
              </a:extLst>
            </p:cNvPr>
            <p:cNvSpPr/>
            <p:nvPr/>
          </p:nvSpPr>
          <p:spPr>
            <a:xfrm>
              <a:off x="498561" y="1962499"/>
              <a:ext cx="48960" cy="74045"/>
            </a:xfrm>
            <a:custGeom>
              <a:avLst/>
              <a:gdLst/>
              <a:ahLst/>
              <a:cxnLst/>
              <a:rect l="l" t="t" r="r" b="b"/>
              <a:pathLst>
                <a:path w="2063" h="3120" fill="none" extrusionOk="0">
                  <a:moveTo>
                    <a:pt x="1" y="3120"/>
                  </a:moveTo>
                  <a:lnTo>
                    <a:pt x="2062" y="1"/>
                  </a:ln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848;p54">
              <a:extLst>
                <a:ext uri="{FF2B5EF4-FFF2-40B4-BE49-F238E27FC236}">
                  <a16:creationId xmlns:a16="http://schemas.microsoft.com/office/drawing/2014/main" id="{7B724A9E-EF81-4DF9-B8B9-27194FA6D3DF}"/>
                </a:ext>
              </a:extLst>
            </p:cNvPr>
            <p:cNvSpPr/>
            <p:nvPr/>
          </p:nvSpPr>
          <p:spPr>
            <a:xfrm>
              <a:off x="52485" y="1915508"/>
              <a:ext cx="69536" cy="16114"/>
            </a:xfrm>
            <a:custGeom>
              <a:avLst/>
              <a:gdLst/>
              <a:ahLst/>
              <a:cxnLst/>
              <a:rect l="l" t="t" r="r" b="b"/>
              <a:pathLst>
                <a:path w="2930" h="679" fill="none" extrusionOk="0">
                  <a:moveTo>
                    <a:pt x="0" y="679"/>
                  </a:moveTo>
                  <a:cubicBezTo>
                    <a:pt x="895" y="163"/>
                    <a:pt x="1926" y="1"/>
                    <a:pt x="2929" y="163"/>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849;p54">
              <a:extLst>
                <a:ext uri="{FF2B5EF4-FFF2-40B4-BE49-F238E27FC236}">
                  <a16:creationId xmlns:a16="http://schemas.microsoft.com/office/drawing/2014/main" id="{9BBDA981-35E1-43BA-BD4F-8FDCA11D3A44}"/>
                </a:ext>
              </a:extLst>
            </p:cNvPr>
            <p:cNvSpPr/>
            <p:nvPr/>
          </p:nvSpPr>
          <p:spPr>
            <a:xfrm>
              <a:off x="275191" y="1883968"/>
              <a:ext cx="70842" cy="9042"/>
            </a:xfrm>
            <a:custGeom>
              <a:avLst/>
              <a:gdLst/>
              <a:ahLst/>
              <a:cxnLst/>
              <a:rect l="l" t="t" r="r" b="b"/>
              <a:pathLst>
                <a:path w="2985" h="381" fill="none" extrusionOk="0">
                  <a:moveTo>
                    <a:pt x="1" y="380"/>
                  </a:moveTo>
                  <a:cubicBezTo>
                    <a:pt x="950" y="28"/>
                    <a:pt x="2008" y="1"/>
                    <a:pt x="2985" y="299"/>
                  </a:cubicBezTo>
                </a:path>
              </a:pathLst>
            </a:custGeom>
            <a:noFill/>
            <a:ln w="81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850;p54">
              <a:extLst>
                <a:ext uri="{FF2B5EF4-FFF2-40B4-BE49-F238E27FC236}">
                  <a16:creationId xmlns:a16="http://schemas.microsoft.com/office/drawing/2014/main" id="{95023809-1860-4E33-A616-1D2693E6B51A}"/>
                </a:ext>
              </a:extLst>
            </p:cNvPr>
            <p:cNvSpPr/>
            <p:nvPr/>
          </p:nvSpPr>
          <p:spPr>
            <a:xfrm>
              <a:off x="-89791" y="2139472"/>
              <a:ext cx="25418" cy="21074"/>
            </a:xfrm>
            <a:custGeom>
              <a:avLst/>
              <a:gdLst/>
              <a:ahLst/>
              <a:cxnLst/>
              <a:rect l="l" t="t" r="r" b="b"/>
              <a:pathLst>
                <a:path w="1071" h="888" extrusionOk="0">
                  <a:moveTo>
                    <a:pt x="590" y="0"/>
                  </a:moveTo>
                  <a:cubicBezTo>
                    <a:pt x="574" y="0"/>
                    <a:pt x="559" y="1"/>
                    <a:pt x="543" y="3"/>
                  </a:cubicBezTo>
                  <a:cubicBezTo>
                    <a:pt x="136" y="57"/>
                    <a:pt x="1" y="545"/>
                    <a:pt x="326" y="789"/>
                  </a:cubicBezTo>
                  <a:cubicBezTo>
                    <a:pt x="409" y="857"/>
                    <a:pt x="505" y="887"/>
                    <a:pt x="598" y="887"/>
                  </a:cubicBezTo>
                  <a:cubicBezTo>
                    <a:pt x="841" y="887"/>
                    <a:pt x="1071" y="684"/>
                    <a:pt x="1031" y="410"/>
                  </a:cubicBezTo>
                  <a:cubicBezTo>
                    <a:pt x="1006" y="181"/>
                    <a:pt x="814" y="0"/>
                    <a:pt x="590" y="0"/>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851;p54">
              <a:extLst>
                <a:ext uri="{FF2B5EF4-FFF2-40B4-BE49-F238E27FC236}">
                  <a16:creationId xmlns:a16="http://schemas.microsoft.com/office/drawing/2014/main" id="{B306F190-0D5E-476A-BFA0-8E37EB63919D}"/>
                </a:ext>
              </a:extLst>
            </p:cNvPr>
            <p:cNvSpPr/>
            <p:nvPr/>
          </p:nvSpPr>
          <p:spPr>
            <a:xfrm>
              <a:off x="492130" y="2051258"/>
              <a:ext cx="25418" cy="21074"/>
            </a:xfrm>
            <a:custGeom>
              <a:avLst/>
              <a:gdLst/>
              <a:ahLst/>
              <a:cxnLst/>
              <a:rect l="l" t="t" r="r" b="b"/>
              <a:pathLst>
                <a:path w="1071" h="888" extrusionOk="0">
                  <a:moveTo>
                    <a:pt x="596" y="1"/>
                  </a:moveTo>
                  <a:cubicBezTo>
                    <a:pt x="579" y="1"/>
                    <a:pt x="561" y="2"/>
                    <a:pt x="543" y="4"/>
                  </a:cubicBezTo>
                  <a:cubicBezTo>
                    <a:pt x="136" y="58"/>
                    <a:pt x="1" y="546"/>
                    <a:pt x="326" y="790"/>
                  </a:cubicBezTo>
                  <a:cubicBezTo>
                    <a:pt x="408" y="858"/>
                    <a:pt x="503" y="888"/>
                    <a:pt x="595" y="888"/>
                  </a:cubicBezTo>
                  <a:cubicBezTo>
                    <a:pt x="839" y="888"/>
                    <a:pt x="1071" y="678"/>
                    <a:pt x="1031" y="384"/>
                  </a:cubicBezTo>
                  <a:cubicBezTo>
                    <a:pt x="1006" y="157"/>
                    <a:pt x="818" y="1"/>
                    <a:pt x="596" y="1"/>
                  </a:cubicBezTo>
                  <a:close/>
                </a:path>
              </a:pathLst>
            </a:custGeom>
            <a:solidFill>
              <a:srgbClr val="0085FF"/>
            </a:solidFill>
            <a:ln w="4075" cap="flat" cmpd="sng">
              <a:solidFill>
                <a:srgbClr val="0085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852;p54">
              <a:extLst>
                <a:ext uri="{FF2B5EF4-FFF2-40B4-BE49-F238E27FC236}">
                  <a16:creationId xmlns:a16="http://schemas.microsoft.com/office/drawing/2014/main" id="{C7850422-CD3F-4C20-87BD-C590F6742167}"/>
                </a:ext>
              </a:extLst>
            </p:cNvPr>
            <p:cNvSpPr/>
            <p:nvPr/>
          </p:nvSpPr>
          <p:spPr>
            <a:xfrm>
              <a:off x="-87204" y="1666009"/>
              <a:ext cx="570339" cy="241170"/>
            </a:xfrm>
            <a:custGeom>
              <a:avLst/>
              <a:gdLst/>
              <a:ahLst/>
              <a:cxnLst/>
              <a:rect l="l" t="t" r="r" b="b"/>
              <a:pathLst>
                <a:path w="24032" h="10162" extrusionOk="0">
                  <a:moveTo>
                    <a:pt x="12210" y="1"/>
                  </a:moveTo>
                  <a:cubicBezTo>
                    <a:pt x="11787" y="1"/>
                    <a:pt x="11360" y="24"/>
                    <a:pt x="10931" y="71"/>
                  </a:cubicBezTo>
                  <a:lnTo>
                    <a:pt x="10823" y="71"/>
                  </a:lnTo>
                  <a:cubicBezTo>
                    <a:pt x="5561" y="722"/>
                    <a:pt x="1438" y="4818"/>
                    <a:pt x="0" y="10161"/>
                  </a:cubicBezTo>
                  <a:lnTo>
                    <a:pt x="4476" y="9619"/>
                  </a:lnTo>
                  <a:lnTo>
                    <a:pt x="3960" y="5631"/>
                  </a:lnTo>
                  <a:lnTo>
                    <a:pt x="6103" y="9456"/>
                  </a:lnTo>
                  <a:lnTo>
                    <a:pt x="8517" y="9212"/>
                  </a:lnTo>
                  <a:lnTo>
                    <a:pt x="8002" y="5197"/>
                  </a:lnTo>
                  <a:lnTo>
                    <a:pt x="10226" y="9022"/>
                  </a:lnTo>
                  <a:lnTo>
                    <a:pt x="13399" y="8669"/>
                  </a:lnTo>
                  <a:lnTo>
                    <a:pt x="12884" y="4682"/>
                  </a:lnTo>
                  <a:lnTo>
                    <a:pt x="14891" y="8507"/>
                  </a:lnTo>
                  <a:lnTo>
                    <a:pt x="17848" y="8208"/>
                  </a:lnTo>
                  <a:lnTo>
                    <a:pt x="17332" y="4221"/>
                  </a:lnTo>
                  <a:lnTo>
                    <a:pt x="18933" y="8100"/>
                  </a:lnTo>
                  <a:lnTo>
                    <a:pt x="24032" y="7883"/>
                  </a:lnTo>
                  <a:cubicBezTo>
                    <a:pt x="21659" y="3137"/>
                    <a:pt x="17146" y="1"/>
                    <a:pt x="12210" y="1"/>
                  </a:cubicBezTo>
                  <a:close/>
                </a:path>
              </a:pathLst>
            </a:custGeom>
            <a:solidFill>
              <a:schemeClr val="dk2"/>
            </a:solidFill>
            <a:ln w="6775" cap="flat" cmpd="sng">
              <a:solidFill>
                <a:schemeClr val="dk2"/>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1853;p54">
              <a:extLst>
                <a:ext uri="{FF2B5EF4-FFF2-40B4-BE49-F238E27FC236}">
                  <a16:creationId xmlns:a16="http://schemas.microsoft.com/office/drawing/2014/main" id="{5C43FF67-D8FD-4711-BA49-1F35F6F5DFD7}"/>
                </a:ext>
              </a:extLst>
            </p:cNvPr>
            <p:cNvSpPr/>
            <p:nvPr/>
          </p:nvSpPr>
          <p:spPr>
            <a:xfrm>
              <a:off x="118770" y="2490120"/>
              <a:ext cx="252371" cy="230063"/>
            </a:xfrm>
            <a:custGeom>
              <a:avLst/>
              <a:gdLst/>
              <a:ahLst/>
              <a:cxnLst/>
              <a:rect l="l" t="t" r="r" b="b"/>
              <a:pathLst>
                <a:path w="10634" h="9694" extrusionOk="0">
                  <a:moveTo>
                    <a:pt x="7985" y="0"/>
                  </a:moveTo>
                  <a:cubicBezTo>
                    <a:pt x="6572" y="0"/>
                    <a:pt x="5317" y="2343"/>
                    <a:pt x="5317" y="2343"/>
                  </a:cubicBezTo>
                  <a:cubicBezTo>
                    <a:pt x="5317" y="2343"/>
                    <a:pt x="3989" y="183"/>
                    <a:pt x="2607" y="183"/>
                  </a:cubicBezTo>
                  <a:cubicBezTo>
                    <a:pt x="2278" y="183"/>
                    <a:pt x="1946" y="305"/>
                    <a:pt x="1628" y="607"/>
                  </a:cubicBezTo>
                  <a:cubicBezTo>
                    <a:pt x="1" y="2153"/>
                    <a:pt x="1357" y="7469"/>
                    <a:pt x="5507" y="9693"/>
                  </a:cubicBezTo>
                  <a:cubicBezTo>
                    <a:pt x="9548" y="7171"/>
                    <a:pt x="10633" y="1800"/>
                    <a:pt x="8898" y="363"/>
                  </a:cubicBezTo>
                  <a:cubicBezTo>
                    <a:pt x="8593" y="106"/>
                    <a:pt x="8285" y="0"/>
                    <a:pt x="7985" y="0"/>
                  </a:cubicBezTo>
                  <a:close/>
                </a:path>
              </a:pathLst>
            </a:custGeom>
            <a:solidFill>
              <a:srgbClr val="FF8693"/>
            </a:solidFill>
            <a:ln w="2025"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406345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randombar(horizont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995" fill="hold"/>
                                        <p:tgtEl>
                                          <p:spTgt spid="12"/>
                                        </p:tgtEl>
                                      </p:cBhvr>
                                    </p:cmd>
                                  </p:childTnLst>
                                </p:cTn>
                              </p:par>
                            </p:childTnLst>
                          </p:cTn>
                        </p:par>
                      </p:childTnLst>
                    </p:cTn>
                  </p:par>
                </p:childTnLst>
              </p:cTn>
              <p:nextCondLst>
                <p:cond evt="onClick" delay="0">
                  <p:tgtEl>
                    <p:spTgt spid="8"/>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5"/>
                                        </p:tgtEl>
                                      </p:cBhvr>
                                    </p:cmd>
                                  </p:childTnLst>
                                </p:cTn>
                              </p:par>
                              <p:par>
                                <p:cTn id="53" presetID="23" presetClass="entr" presetSubtype="32"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250" fill="hold"/>
                                        <p:tgtEl>
                                          <p:spTgt spid="24"/>
                                        </p:tgtEl>
                                        <p:attrNameLst>
                                          <p:attrName>ppt_w</p:attrName>
                                        </p:attrNameLst>
                                      </p:cBhvr>
                                      <p:tavLst>
                                        <p:tav tm="0">
                                          <p:val>
                                            <p:strVal val="4*#ppt_w"/>
                                          </p:val>
                                        </p:tav>
                                        <p:tav tm="100000">
                                          <p:val>
                                            <p:strVal val="#ppt_w"/>
                                          </p:val>
                                        </p:tav>
                                      </p:tavLst>
                                    </p:anim>
                                    <p:anim calcmode="lin" valueType="num">
                                      <p:cBhvr>
                                        <p:cTn id="56"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3"/>
                                            </p:cond>
                                          </p:stCondLst>
                                          <p:endCondLst>
                                            <p:cond evt="onStopAudio" delay="0">
                                              <p:tgtEl>
                                                <p:sldTgt/>
                                              </p:tgtEl>
                                            </p:cond>
                                          </p:endCondLst>
                                        </p:cTn>
                                        <p:tgtEl>
                                          <p:sndTgt r:embed="rId6" name="Check mark.wav"/>
                                        </p:tgtEl>
                                      </p:cMediaNode>
                                    </p:audio>
                                  </p:sub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8"/>
                                        </p:tgtEl>
                                      </p:cBhvr>
                                    </p:animEffect>
                                    <p:set>
                                      <p:cBhvr>
                                        <p:cTn id="71" dur="1" fill="hold">
                                          <p:stCondLst>
                                            <p:cond delay="499"/>
                                          </p:stCondLst>
                                        </p:cTn>
                                        <p:tgtEl>
                                          <p:spTgt spid="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1"/>
                                        </p:tgtEl>
                                      </p:cBhvr>
                                    </p:cmd>
                                  </p:childTnLst>
                                </p:cTn>
                              </p:par>
                            </p:childTnLst>
                          </p:cTn>
                        </p:par>
                      </p:childTnLst>
                    </p:cTn>
                  </p:par>
                </p:childTnLst>
              </p:cTn>
              <p:nextCondLst>
                <p:cond evt="onClick" delay="0">
                  <p:tgtEl>
                    <p:spTgt spid="11"/>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20"/>
                                        </p:tgtEl>
                                      </p:cBhvr>
                                    </p:cmd>
                                  </p:childTnLst>
                                </p:cTn>
                              </p:par>
                            </p:childTnLst>
                          </p:cTn>
                        </p:par>
                      </p:childTnLst>
                    </p:cTn>
                  </p:par>
                </p:childTnLst>
              </p:cTn>
              <p:nextCondLst>
                <p:cond evt="onClick" delay="0">
                  <p:tgtEl>
                    <p:spTgt spid="9"/>
                  </p:tgtEl>
                </p:cond>
              </p:nextCondLst>
            </p:seq>
            <p:audio>
              <p:cMediaNode vol="80000">
                <p:cTn id="85" fill="hold" display="0">
                  <p:stCondLst>
                    <p:cond delay="indefinite"/>
                  </p:stCondLst>
                  <p:endCondLst>
                    <p:cond evt="onStopAudio" delay="0">
                      <p:tgtEl>
                        <p:sldTgt/>
                      </p:tgtEl>
                    </p:cond>
                  </p:endCondLst>
                </p:cTn>
                <p:tgtEl>
                  <p:spTgt spid="12"/>
                </p:tgtEl>
              </p:cMediaNode>
            </p:audio>
            <p:audio>
              <p:cMediaNode vol="80000">
                <p:cTn id="86" fill="hold" display="0">
                  <p:stCondLst>
                    <p:cond delay="indefinite"/>
                  </p:stCondLst>
                  <p:endCondLst>
                    <p:cond evt="onStopAudio" delay="0">
                      <p:tgtEl>
                        <p:sldTgt/>
                      </p:tgtEl>
                    </p:cond>
                  </p:endCondLst>
                </p:cTn>
                <p:tgtEl>
                  <p:spTgt spid="15"/>
                </p:tgtEl>
              </p:cMediaNode>
            </p:audio>
            <p:audio>
              <p:cMediaNode vol="80000">
                <p:cTn id="87" fill="hold" display="0">
                  <p:stCondLst>
                    <p:cond delay="indefinite"/>
                  </p:stCondLst>
                  <p:endCondLst>
                    <p:cond evt="onStopAudio" delay="0">
                      <p:tgtEl>
                        <p:sldTgt/>
                      </p:tgtEl>
                    </p:cond>
                  </p:endCondLst>
                </p:cTn>
                <p:tgtEl>
                  <p:spTgt spid="20"/>
                </p:tgtEl>
              </p:cMediaNode>
            </p:audio>
            <p:audio>
              <p:cMediaNode vol="80000">
                <p:cTn id="88" fill="hold" display="0">
                  <p:stCondLst>
                    <p:cond delay="indefinite"/>
                  </p:stCondLst>
                  <p:endCondLst>
                    <p:cond evt="onStopAudio" delay="0">
                      <p:tgtEl>
                        <p:sldTgt/>
                      </p:tgtEl>
                    </p:cond>
                  </p:endCondLst>
                </p:cTn>
                <p:tgtEl>
                  <p:spTgt spid="21"/>
                </p:tgtEl>
              </p:cMediaNode>
            </p:audio>
          </p:childTnLst>
        </p:cTn>
      </p:par>
    </p:tnLst>
    <p:bldLst>
      <p:bldP spid="6" grpId="0" animBg="1"/>
      <p:bldP spid="7" grpId="0"/>
      <p:bldP spid="16" grpId="0"/>
      <p:bldP spid="16" grpId="1"/>
      <p:bldP spid="17" grpId="0"/>
      <p:bldP spid="17" grpId="1"/>
      <p:bldP spid="18" grpId="0"/>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21F17984-F0A7-4A6E-B53C-9D05D23DC9D6}"/>
              </a:ext>
            </a:extLst>
          </p:cNvPr>
          <p:cNvSpPr/>
          <p:nvPr/>
        </p:nvSpPr>
        <p:spPr>
          <a:xfrm>
            <a:off x="537489" y="312164"/>
            <a:ext cx="10566400" cy="2238912"/>
          </a:xfrm>
          <a:prstGeom prst="wedgeRoundRectCallout">
            <a:avLst>
              <a:gd name="adj1" fmla="val -37242"/>
              <a:gd name="adj2" fmla="val 78002"/>
              <a:gd name="adj3" fmla="val 16667"/>
            </a:avLst>
          </a:prstGeom>
          <a:ln w="57150">
            <a:solidFill>
              <a:srgbClr val="0168B5"/>
            </a:solidFill>
          </a:ln>
        </p:spPr>
        <p:style>
          <a:lnRef idx="2">
            <a:schemeClr val="dk1"/>
          </a:lnRef>
          <a:fillRef idx="1">
            <a:schemeClr val="lt1"/>
          </a:fillRef>
          <a:effectRef idx="0">
            <a:schemeClr val="dk1"/>
          </a:effectRef>
          <a:fontRef idx="minor">
            <a:schemeClr val="dk1"/>
          </a:fontRef>
        </p:style>
        <p:txBody>
          <a:bodyPr rtlCol="0" anchor="t"/>
          <a:lstStyle/>
          <a:p>
            <a:pPr algn="ctr" defTabSz="1219170">
              <a:buClr>
                <a:srgbClr val="000000"/>
              </a:buClr>
            </a:pPr>
            <a:endParaRPr lang="en-US" sz="3733" b="1" kern="0" dirty="0">
              <a:solidFill>
                <a:srgbClr val="191919"/>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4BF5C13D-8777-4014-AD89-412305FF9DA4}"/>
              </a:ext>
            </a:extLst>
          </p:cNvPr>
          <p:cNvSpPr/>
          <p:nvPr/>
        </p:nvSpPr>
        <p:spPr>
          <a:xfrm>
            <a:off x="1292087" y="465673"/>
            <a:ext cx="9819860" cy="1600438"/>
          </a:xfrm>
          <a:prstGeom prst="rect">
            <a:avLst/>
          </a:prstGeom>
          <a:noFill/>
        </p:spPr>
        <p:txBody>
          <a:bodyPr wrap="square" lIns="121920" tIns="60960" rIns="121920" bIns="60960">
            <a:spAutoFit/>
          </a:bodyPr>
          <a:lstStyle/>
          <a:p>
            <a:pPr algn="ctr" defTabSz="1219170">
              <a:buClr>
                <a:srgbClr val="000000"/>
              </a:buClr>
            </a:pPr>
            <a:r>
              <a:rPr lang="vi-VN"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rPr>
              <a:t>Câu 3: Dòng sông thơ mộng nằm cạnh núi Ngự Bình?</a:t>
            </a:r>
            <a:endParaRPr lang="en-US" sz="4800" b="1" kern="0" dirty="0">
              <a:ln w="10160">
                <a:solidFill>
                  <a:srgbClr val="7DE3D6"/>
                </a:solidFill>
                <a:prstDash val="solid"/>
              </a:ln>
              <a:solidFill>
                <a:srgbClr val="0168B5"/>
              </a:solidFill>
              <a:effectLst>
                <a:outerShdw blurRad="38100" dist="22860" dir="5400000" algn="tl" rotWithShape="0">
                  <a:srgbClr val="000000">
                    <a:alpha val="30000"/>
                  </a:srgbClr>
                </a:outerShdw>
              </a:effectLst>
              <a:latin typeface="Arial"/>
              <a:cs typeface="Arial"/>
              <a:sym typeface="Arial"/>
            </a:endParaRPr>
          </a:p>
        </p:txBody>
      </p:sp>
      <p:pic>
        <p:nvPicPr>
          <p:cNvPr id="7" name="Picture 6">
            <a:hlinkClick r:id="rId7" action="ppaction://hlinksldjump"/>
            <a:extLst>
              <a:ext uri="{FF2B5EF4-FFF2-40B4-BE49-F238E27FC236}">
                <a16:creationId xmlns:a16="http://schemas.microsoft.com/office/drawing/2014/main" id="{A7EB8286-CE15-45BD-8B84-1FB896C774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307333" y="133042"/>
            <a:ext cx="837185" cy="837185"/>
          </a:xfrm>
          <a:prstGeom prst="rect">
            <a:avLst/>
          </a:prstGeom>
        </p:spPr>
      </p:pic>
      <p:pic>
        <p:nvPicPr>
          <p:cNvPr id="9" name="Picture 8">
            <a:extLst>
              <a:ext uri="{FF2B5EF4-FFF2-40B4-BE49-F238E27FC236}">
                <a16:creationId xmlns:a16="http://schemas.microsoft.com/office/drawing/2014/main" id="{3B1AF097-8732-45F0-A454-0D5FCD857F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43080" y="5494848"/>
            <a:ext cx="4473489" cy="1150899"/>
          </a:xfrm>
          <a:prstGeom prst="rect">
            <a:avLst/>
          </a:prstGeom>
        </p:spPr>
      </p:pic>
      <p:pic>
        <p:nvPicPr>
          <p:cNvPr id="10" name="Picture 9">
            <a:extLst>
              <a:ext uri="{FF2B5EF4-FFF2-40B4-BE49-F238E27FC236}">
                <a16:creationId xmlns:a16="http://schemas.microsoft.com/office/drawing/2014/main" id="{28C2457F-3D24-48D2-88DF-1780113014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48718" y="3982671"/>
            <a:ext cx="4468484" cy="1150899"/>
          </a:xfrm>
          <a:prstGeom prst="rect">
            <a:avLst/>
          </a:prstGeom>
        </p:spPr>
      </p:pic>
      <p:pic>
        <p:nvPicPr>
          <p:cNvPr id="11" name="Picture 10">
            <a:extLst>
              <a:ext uri="{FF2B5EF4-FFF2-40B4-BE49-F238E27FC236}">
                <a16:creationId xmlns:a16="http://schemas.microsoft.com/office/drawing/2014/main" id="{EA1D8C60-C7A2-4490-B0E6-DB288F77543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4423" y="3991883"/>
            <a:ext cx="4468485" cy="1155901"/>
          </a:xfrm>
          <a:prstGeom prst="rect">
            <a:avLst/>
          </a:prstGeom>
        </p:spPr>
      </p:pic>
      <p:pic>
        <p:nvPicPr>
          <p:cNvPr id="12" name="Picture 11">
            <a:extLst>
              <a:ext uri="{FF2B5EF4-FFF2-40B4-BE49-F238E27FC236}">
                <a16:creationId xmlns:a16="http://schemas.microsoft.com/office/drawing/2014/main" id="{26254DCC-31BB-4D85-B670-CDF0AB51B2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6230" y="5430013"/>
            <a:ext cx="4473489" cy="1150899"/>
          </a:xfrm>
          <a:prstGeom prst="rect">
            <a:avLst/>
          </a:prstGeom>
        </p:spPr>
      </p:pic>
      <p:pic>
        <p:nvPicPr>
          <p:cNvPr id="13" name="AmthanhThua">
            <a:hlinkClick r:id="" action="ppaction://media"/>
            <a:extLst>
              <a:ext uri="{FF2B5EF4-FFF2-40B4-BE49-F238E27FC236}">
                <a16:creationId xmlns:a16="http://schemas.microsoft.com/office/drawing/2014/main" id="{3F800D74-26D1-44A6-A6B1-6390DC67C67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48338" y="4256832"/>
            <a:ext cx="649817" cy="649817"/>
          </a:xfrm>
          <a:prstGeom prst="rect">
            <a:avLst/>
          </a:prstGeom>
        </p:spPr>
      </p:pic>
      <p:sp>
        <p:nvSpPr>
          <p:cNvPr id="14" name="TextBox 13">
            <a:extLst>
              <a:ext uri="{FF2B5EF4-FFF2-40B4-BE49-F238E27FC236}">
                <a16:creationId xmlns:a16="http://schemas.microsoft.com/office/drawing/2014/main" id="{449E054E-355B-472F-8A23-91837C558CF7}"/>
              </a:ext>
            </a:extLst>
          </p:cNvPr>
          <p:cNvSpPr txBox="1"/>
          <p:nvPr/>
        </p:nvSpPr>
        <p:spPr>
          <a:xfrm>
            <a:off x="-2421745" y="1095598"/>
            <a:ext cx="1842171"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Đúng</a:t>
            </a:r>
            <a:endParaRPr lang="en-US" sz="1867" b="1" kern="0" dirty="0">
              <a:solidFill>
                <a:srgbClr val="000000"/>
              </a:solidFill>
              <a:latin typeface="Arial"/>
              <a:cs typeface="Arial"/>
              <a:sym typeface="Arial"/>
            </a:endParaRPr>
          </a:p>
        </p:txBody>
      </p:sp>
      <p:sp>
        <p:nvSpPr>
          <p:cNvPr id="15" name="TextBox 14">
            <a:extLst>
              <a:ext uri="{FF2B5EF4-FFF2-40B4-BE49-F238E27FC236}">
                <a16:creationId xmlns:a16="http://schemas.microsoft.com/office/drawing/2014/main" id="{1FB8A605-6338-41BD-BDD0-F6B246FDAED6}"/>
              </a:ext>
            </a:extLst>
          </p:cNvPr>
          <p:cNvSpPr txBox="1"/>
          <p:nvPr/>
        </p:nvSpPr>
        <p:spPr>
          <a:xfrm>
            <a:off x="-2293046" y="3213043"/>
            <a:ext cx="1590499" cy="666977"/>
          </a:xfrm>
          <a:prstGeom prst="rect">
            <a:avLst/>
          </a:prstGeom>
          <a:noFill/>
        </p:spPr>
        <p:txBody>
          <a:bodyPr wrap="none" rtlCol="0">
            <a:spAutoFit/>
          </a:bodyPr>
          <a:lstStyle/>
          <a:p>
            <a:pPr algn="ctr" defTabSz="1219170">
              <a:buClr>
                <a:srgbClr val="000000"/>
              </a:buClr>
            </a:pPr>
            <a:r>
              <a:rPr lang="en-US" sz="1867" b="1" kern="0" dirty="0" err="1">
                <a:solidFill>
                  <a:srgbClr val="000000"/>
                </a:solidFill>
                <a:latin typeface="Arial"/>
                <a:cs typeface="Arial"/>
                <a:sym typeface="Arial"/>
              </a:rPr>
              <a:t>Âm</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thanh</a:t>
            </a:r>
            <a:r>
              <a:rPr lang="en-US" sz="1867" b="1" kern="0" dirty="0">
                <a:solidFill>
                  <a:srgbClr val="000000"/>
                </a:solidFill>
                <a:latin typeface="Arial"/>
                <a:cs typeface="Arial"/>
                <a:sym typeface="Arial"/>
              </a:rPr>
              <a:t> </a:t>
            </a:r>
          </a:p>
          <a:p>
            <a:pPr algn="ctr" defTabSz="1219170">
              <a:buClr>
                <a:srgbClr val="000000"/>
              </a:buClr>
            </a:pPr>
            <a:r>
              <a:rPr lang="en-US" sz="1867" b="1" kern="0" dirty="0" err="1">
                <a:solidFill>
                  <a:srgbClr val="000000"/>
                </a:solidFill>
                <a:latin typeface="Arial"/>
                <a:cs typeface="Arial"/>
                <a:sym typeface="Arial"/>
              </a:rPr>
              <a:t>khi</a:t>
            </a:r>
            <a:r>
              <a:rPr lang="en-US" sz="1867" b="1" kern="0" dirty="0">
                <a:solidFill>
                  <a:srgbClr val="000000"/>
                </a:solidFill>
                <a:latin typeface="Arial"/>
                <a:cs typeface="Arial"/>
                <a:sym typeface="Arial"/>
              </a:rPr>
              <a:t> </a:t>
            </a:r>
            <a:r>
              <a:rPr lang="en-US" sz="1867" b="1" kern="0" dirty="0" err="1">
                <a:solidFill>
                  <a:srgbClr val="000000"/>
                </a:solidFill>
                <a:latin typeface="Arial"/>
                <a:cs typeface="Arial"/>
                <a:sym typeface="Arial"/>
              </a:rPr>
              <a:t>chọn</a:t>
            </a:r>
            <a:r>
              <a:rPr lang="en-US" sz="1867" b="1" kern="0" dirty="0">
                <a:solidFill>
                  <a:srgbClr val="000000"/>
                </a:solidFill>
                <a:latin typeface="Arial"/>
                <a:cs typeface="Arial"/>
                <a:sym typeface="Arial"/>
              </a:rPr>
              <a:t> Sai</a:t>
            </a:r>
          </a:p>
        </p:txBody>
      </p:sp>
      <p:pic>
        <p:nvPicPr>
          <p:cNvPr id="16" name="59c3c5f047238">
            <a:hlinkClick r:id="" action="ppaction://media"/>
            <a:extLst>
              <a:ext uri="{FF2B5EF4-FFF2-40B4-BE49-F238E27FC236}">
                <a16:creationId xmlns:a16="http://schemas.microsoft.com/office/drawing/2014/main" id="{C6D4B337-9990-4ACB-86D6-4ADB4EF0F4A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848338" y="177801"/>
            <a:ext cx="649817" cy="649817"/>
          </a:xfrm>
          <a:prstGeom prst="rect">
            <a:avLst/>
          </a:prstGeom>
        </p:spPr>
      </p:pic>
      <p:sp>
        <p:nvSpPr>
          <p:cNvPr id="17" name="Rectangle 16">
            <a:extLst>
              <a:ext uri="{FF2B5EF4-FFF2-40B4-BE49-F238E27FC236}">
                <a16:creationId xmlns:a16="http://schemas.microsoft.com/office/drawing/2014/main" id="{055395DC-63A0-452F-8FAF-8EF43B8CF902}"/>
              </a:ext>
            </a:extLst>
          </p:cNvPr>
          <p:cNvSpPr/>
          <p:nvPr/>
        </p:nvSpPr>
        <p:spPr>
          <a:xfrm>
            <a:off x="3590626" y="4113923"/>
            <a:ext cx="3525791"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Kinh</a:t>
            </a:r>
            <a:r>
              <a:rPr lang="en-US" sz="3200" b="1" kern="0" dirty="0">
                <a:solidFill>
                  <a:srgbClr val="000000"/>
                </a:solidFill>
                <a:cs typeface="Arial"/>
                <a:sym typeface="Arial"/>
              </a:rPr>
              <a:t> </a:t>
            </a:r>
            <a:r>
              <a:rPr lang="en-US" sz="3200" b="1" kern="0" dirty="0" err="1">
                <a:solidFill>
                  <a:srgbClr val="000000"/>
                </a:solidFill>
                <a:cs typeface="Arial"/>
                <a:sym typeface="Arial"/>
              </a:rPr>
              <a:t>Thầy</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18" name="Rectangle 17">
            <a:extLst>
              <a:ext uri="{FF2B5EF4-FFF2-40B4-BE49-F238E27FC236}">
                <a16:creationId xmlns:a16="http://schemas.microsoft.com/office/drawing/2014/main" id="{95CAB1C7-B000-4CEA-B8A5-F1434D003B70}"/>
              </a:ext>
            </a:extLst>
          </p:cNvPr>
          <p:cNvSpPr/>
          <p:nvPr/>
        </p:nvSpPr>
        <p:spPr>
          <a:xfrm>
            <a:off x="3178097" y="5528822"/>
            <a:ext cx="4072699" cy="677108"/>
          </a:xfrm>
          <a:prstGeom prst="rect">
            <a:avLst/>
          </a:prstGeom>
          <a:noFill/>
        </p:spPr>
        <p:txBody>
          <a:bodyPr wrap="square" lIns="121920" tIns="60960" rIns="121920" bIns="60960">
            <a:spAutoFit/>
          </a:bodyPr>
          <a:lstStyle/>
          <a:p>
            <a:pPr algn="ctr" defTabSz="1219170">
              <a:buClr>
                <a:srgbClr val="000000"/>
              </a:buClr>
            </a:pPr>
            <a:r>
              <a:rPr lang="en-US" sz="3600" b="1" kern="0" dirty="0" err="1">
                <a:solidFill>
                  <a:srgbClr val="000000"/>
                </a:solidFill>
                <a:latin typeface="Arial" panose="020B0604020202020204" pitchFamily="34" charset="0"/>
                <a:cs typeface="Calibri" panose="020F0502020204030204" pitchFamily="34" charset="0"/>
                <a:sym typeface="Arial"/>
              </a:rPr>
              <a:t>Sông</a:t>
            </a:r>
            <a:r>
              <a:rPr lang="en-US" sz="3600" b="1" kern="0" dirty="0">
                <a:solidFill>
                  <a:srgbClr val="000000"/>
                </a:solidFill>
                <a:latin typeface="Arial" panose="020B0604020202020204" pitchFamily="34" charset="0"/>
                <a:cs typeface="Calibri" panose="020F0502020204030204" pitchFamily="34" charset="0"/>
                <a:sym typeface="Arial"/>
              </a:rPr>
              <a:t> </a:t>
            </a:r>
            <a:r>
              <a:rPr lang="en-US" sz="3600" b="1" kern="0" dirty="0" err="1">
                <a:solidFill>
                  <a:srgbClr val="000000"/>
                </a:solidFill>
                <a:latin typeface="Arial" panose="020B0604020202020204" pitchFamily="34" charset="0"/>
                <a:cs typeface="Calibri" panose="020F0502020204030204" pitchFamily="34" charset="0"/>
                <a:sym typeface="Arial"/>
              </a:rPr>
              <a:t>Gianh</a:t>
            </a:r>
            <a:endParaRPr lang="en-US" sz="3600" b="1" kern="0" dirty="0">
              <a:ln w="0"/>
              <a:solidFill>
                <a:srgbClr val="000000"/>
              </a:solidFill>
              <a:effectLst>
                <a:outerShdw blurRad="38100" dist="19050" dir="2700000" algn="tl" rotWithShape="0">
                  <a:srgbClr val="191919">
                    <a:alpha val="40000"/>
                  </a:srgbClr>
                </a:outerShdw>
              </a:effectLst>
              <a:latin typeface="Arial"/>
              <a:cs typeface="Calibri" panose="020F0502020204030204" pitchFamily="34" charset="0"/>
              <a:sym typeface="Arial"/>
            </a:endParaRPr>
          </a:p>
        </p:txBody>
      </p:sp>
      <p:sp>
        <p:nvSpPr>
          <p:cNvPr id="19" name="Rectangle 18">
            <a:extLst>
              <a:ext uri="{FF2B5EF4-FFF2-40B4-BE49-F238E27FC236}">
                <a16:creationId xmlns:a16="http://schemas.microsoft.com/office/drawing/2014/main" id="{1E66222E-D158-4718-84D0-3665ED031389}"/>
              </a:ext>
            </a:extLst>
          </p:cNvPr>
          <p:cNvSpPr/>
          <p:nvPr/>
        </p:nvSpPr>
        <p:spPr>
          <a:xfrm>
            <a:off x="8363541" y="4179983"/>
            <a:ext cx="3449259"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cs typeface="Arial"/>
                <a:sym typeface="Arial"/>
              </a:rPr>
              <a:t>Sông</a:t>
            </a:r>
            <a:r>
              <a:rPr lang="en-US" sz="3200" b="1" kern="0" dirty="0">
                <a:solidFill>
                  <a:srgbClr val="000000"/>
                </a:solidFill>
                <a:cs typeface="Arial"/>
                <a:sym typeface="Arial"/>
              </a:rPr>
              <a:t> </a:t>
            </a:r>
            <a:r>
              <a:rPr lang="en-US" sz="3200" b="1" kern="0" dirty="0" err="1">
                <a:solidFill>
                  <a:srgbClr val="000000"/>
                </a:solidFill>
                <a:cs typeface="Arial"/>
                <a:sym typeface="Arial"/>
              </a:rPr>
              <a:t>Hồng</a:t>
            </a:r>
            <a:endParaRPr lang="en-US" sz="3200" b="1" kern="0" dirty="0">
              <a:ln w="0"/>
              <a:solidFill>
                <a:srgbClr val="000000"/>
              </a:solidFill>
              <a:effectLst>
                <a:outerShdw blurRad="38100" dist="19050" dir="2700000" algn="tl" rotWithShape="0">
                  <a:srgbClr val="191919">
                    <a:alpha val="40000"/>
                  </a:srgbClr>
                </a:outerShdw>
              </a:effectLst>
              <a:cs typeface="Arial"/>
              <a:sym typeface="Arial"/>
            </a:endParaRPr>
          </a:p>
        </p:txBody>
      </p:sp>
      <p:sp>
        <p:nvSpPr>
          <p:cNvPr id="20" name="Rectangle 19">
            <a:extLst>
              <a:ext uri="{FF2B5EF4-FFF2-40B4-BE49-F238E27FC236}">
                <a16:creationId xmlns:a16="http://schemas.microsoft.com/office/drawing/2014/main" id="{0CC10EEF-255C-4919-BE7F-0097A9891842}"/>
              </a:ext>
            </a:extLst>
          </p:cNvPr>
          <p:cNvSpPr/>
          <p:nvPr/>
        </p:nvSpPr>
        <p:spPr>
          <a:xfrm>
            <a:off x="8141233" y="5753019"/>
            <a:ext cx="3327832" cy="615553"/>
          </a:xfrm>
          <a:prstGeom prst="rect">
            <a:avLst/>
          </a:prstGeom>
          <a:noFill/>
        </p:spPr>
        <p:txBody>
          <a:bodyPr wrap="square" lIns="121920" tIns="60960" rIns="121920" bIns="60960">
            <a:spAutoFit/>
          </a:bodyPr>
          <a:lstStyle/>
          <a:p>
            <a:pPr algn="ctr" defTabSz="1219170">
              <a:buClr>
                <a:srgbClr val="000000"/>
              </a:buClr>
            </a:pPr>
            <a:r>
              <a:rPr lang="en-US" sz="3200" b="1" kern="0" dirty="0" err="1">
                <a:solidFill>
                  <a:srgbClr val="000000"/>
                </a:solidFill>
                <a:latin typeface="Arial"/>
                <a:cs typeface="Arial"/>
                <a:sym typeface="Arial"/>
              </a:rPr>
              <a:t>Sông</a:t>
            </a:r>
            <a:r>
              <a:rPr lang="en-US" sz="3200" b="1" kern="0" dirty="0">
                <a:solidFill>
                  <a:srgbClr val="000000"/>
                </a:solidFill>
                <a:latin typeface="Arial"/>
                <a:cs typeface="Arial"/>
                <a:sym typeface="Arial"/>
              </a:rPr>
              <a:t> </a:t>
            </a:r>
            <a:r>
              <a:rPr lang="en-US" sz="3200" b="1" kern="0" dirty="0" err="1">
                <a:solidFill>
                  <a:srgbClr val="000000"/>
                </a:solidFill>
                <a:latin typeface="Arial"/>
                <a:cs typeface="Arial"/>
                <a:sym typeface="Arial"/>
              </a:rPr>
              <a:t>Hương</a:t>
            </a:r>
            <a:endParaRPr lang="en-US" sz="3200" b="1" kern="0" dirty="0">
              <a:ln w="0"/>
              <a:solidFill>
                <a:srgbClr val="000000"/>
              </a:solidFill>
              <a:effectLst>
                <a:outerShdw blurRad="38100" dist="19050" dir="2700000" algn="tl" rotWithShape="0">
                  <a:srgbClr val="191919">
                    <a:alpha val="40000"/>
                  </a:srgbClr>
                </a:outerShdw>
              </a:effectLst>
              <a:latin typeface="Arial"/>
              <a:cs typeface="Arial"/>
              <a:sym typeface="Arial"/>
            </a:endParaRPr>
          </a:p>
        </p:txBody>
      </p:sp>
      <p:pic>
        <p:nvPicPr>
          <p:cNvPr id="21" name="AmthanhThua">
            <a:hlinkClick r:id="" action="ppaction://media"/>
            <a:extLst>
              <a:ext uri="{FF2B5EF4-FFF2-40B4-BE49-F238E27FC236}">
                <a16:creationId xmlns:a16="http://schemas.microsoft.com/office/drawing/2014/main" id="{7F16D0E9-17F6-4A6D-B2B4-E79FAFE847B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8309" y="5088724"/>
            <a:ext cx="649817" cy="649817"/>
          </a:xfrm>
          <a:prstGeom prst="rect">
            <a:avLst/>
          </a:prstGeom>
        </p:spPr>
      </p:pic>
      <p:pic>
        <p:nvPicPr>
          <p:cNvPr id="22" name="AmthanhThua">
            <a:hlinkClick r:id="" action="ppaction://media"/>
            <a:extLst>
              <a:ext uri="{FF2B5EF4-FFF2-40B4-BE49-F238E27FC236}">
                <a16:creationId xmlns:a16="http://schemas.microsoft.com/office/drawing/2014/main" id="{06CEE57E-4BC2-4AF0-8983-78FA4EC5685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38902" y="5920554"/>
            <a:ext cx="649817" cy="649817"/>
          </a:xfrm>
          <a:prstGeom prst="rect">
            <a:avLst/>
          </a:prstGeom>
        </p:spPr>
      </p:pic>
      <p:pic>
        <p:nvPicPr>
          <p:cNvPr id="23" name="Picture 22">
            <a:extLst>
              <a:ext uri="{FF2B5EF4-FFF2-40B4-BE49-F238E27FC236}">
                <a16:creationId xmlns:a16="http://schemas.microsoft.com/office/drawing/2014/main" id="{5F62474B-3425-449D-B24D-F0E5FB39004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33847" y="5731035"/>
            <a:ext cx="1270439" cy="908125"/>
          </a:xfrm>
          <a:prstGeom prst="rect">
            <a:avLst/>
          </a:prstGeom>
        </p:spPr>
      </p:pic>
      <p:grpSp>
        <p:nvGrpSpPr>
          <p:cNvPr id="25" name="Google Shape;1093;p41">
            <a:extLst>
              <a:ext uri="{FF2B5EF4-FFF2-40B4-BE49-F238E27FC236}">
                <a16:creationId xmlns:a16="http://schemas.microsoft.com/office/drawing/2014/main" id="{FADACFD2-0FC7-450B-9DB7-1041CE5FE495}"/>
              </a:ext>
            </a:extLst>
          </p:cNvPr>
          <p:cNvGrpSpPr/>
          <p:nvPr/>
        </p:nvGrpSpPr>
        <p:grpSpPr>
          <a:xfrm>
            <a:off x="0" y="2987139"/>
            <a:ext cx="3363685" cy="3879016"/>
            <a:chOff x="1279628" y="1309145"/>
            <a:chExt cx="2193598" cy="2529666"/>
          </a:xfrm>
        </p:grpSpPr>
        <p:sp>
          <p:nvSpPr>
            <p:cNvPr id="26" name="Google Shape;1094;p41">
              <a:extLst>
                <a:ext uri="{FF2B5EF4-FFF2-40B4-BE49-F238E27FC236}">
                  <a16:creationId xmlns:a16="http://schemas.microsoft.com/office/drawing/2014/main" id="{CBB8C66D-F33D-44C1-B422-E55F9186783F}"/>
                </a:ext>
              </a:extLst>
            </p:cNvPr>
            <p:cNvSpPr/>
            <p:nvPr/>
          </p:nvSpPr>
          <p:spPr>
            <a:xfrm>
              <a:off x="1629260" y="1925208"/>
              <a:ext cx="1843965" cy="1909144"/>
            </a:xfrm>
            <a:custGeom>
              <a:avLst/>
              <a:gdLst/>
              <a:ahLst/>
              <a:cxnLst/>
              <a:rect l="l" t="t" r="r" b="b"/>
              <a:pathLst>
                <a:path w="50641" h="52431" extrusionOk="0">
                  <a:moveTo>
                    <a:pt x="4405" y="0"/>
                  </a:moveTo>
                  <a:cubicBezTo>
                    <a:pt x="4401" y="0"/>
                    <a:pt x="4398" y="0"/>
                    <a:pt x="4395" y="0"/>
                  </a:cubicBezTo>
                  <a:cubicBezTo>
                    <a:pt x="3771" y="27"/>
                    <a:pt x="4422" y="3526"/>
                    <a:pt x="4422" y="3526"/>
                  </a:cubicBezTo>
                  <a:cubicBezTo>
                    <a:pt x="4422" y="3526"/>
                    <a:pt x="3728" y="190"/>
                    <a:pt x="2949" y="190"/>
                  </a:cubicBezTo>
                  <a:cubicBezTo>
                    <a:pt x="2942" y="190"/>
                    <a:pt x="2936" y="190"/>
                    <a:pt x="2930" y="190"/>
                  </a:cubicBezTo>
                  <a:cubicBezTo>
                    <a:pt x="2496" y="217"/>
                    <a:pt x="2903" y="2903"/>
                    <a:pt x="3120" y="4042"/>
                  </a:cubicBezTo>
                  <a:cubicBezTo>
                    <a:pt x="2906" y="3055"/>
                    <a:pt x="2352" y="704"/>
                    <a:pt x="1869" y="704"/>
                  </a:cubicBezTo>
                  <a:cubicBezTo>
                    <a:pt x="1861" y="704"/>
                    <a:pt x="1853" y="704"/>
                    <a:pt x="1845" y="706"/>
                  </a:cubicBezTo>
                  <a:cubicBezTo>
                    <a:pt x="1330" y="814"/>
                    <a:pt x="1763" y="3526"/>
                    <a:pt x="1899" y="4638"/>
                  </a:cubicBezTo>
                  <a:cubicBezTo>
                    <a:pt x="1744" y="3758"/>
                    <a:pt x="1143" y="1640"/>
                    <a:pt x="522" y="1640"/>
                  </a:cubicBezTo>
                  <a:cubicBezTo>
                    <a:pt x="493" y="1640"/>
                    <a:pt x="464" y="1645"/>
                    <a:pt x="434" y="1655"/>
                  </a:cubicBezTo>
                  <a:cubicBezTo>
                    <a:pt x="0" y="1790"/>
                    <a:pt x="489" y="4774"/>
                    <a:pt x="1411" y="9087"/>
                  </a:cubicBezTo>
                  <a:cubicBezTo>
                    <a:pt x="1411" y="9087"/>
                    <a:pt x="3961" y="29294"/>
                    <a:pt x="13508" y="31817"/>
                  </a:cubicBezTo>
                  <a:lnTo>
                    <a:pt x="12884" y="51861"/>
                  </a:lnTo>
                  <a:lnTo>
                    <a:pt x="45541" y="52431"/>
                  </a:lnTo>
                  <a:cubicBezTo>
                    <a:pt x="45541" y="52431"/>
                    <a:pt x="50641" y="26582"/>
                    <a:pt x="29999" y="26365"/>
                  </a:cubicBezTo>
                  <a:lnTo>
                    <a:pt x="30189" y="21401"/>
                  </a:lnTo>
                  <a:lnTo>
                    <a:pt x="23842" y="21455"/>
                  </a:lnTo>
                  <a:lnTo>
                    <a:pt x="23408" y="25063"/>
                  </a:lnTo>
                  <a:cubicBezTo>
                    <a:pt x="21483" y="24737"/>
                    <a:pt x="19638" y="24086"/>
                    <a:pt x="17929" y="23137"/>
                  </a:cubicBezTo>
                  <a:cubicBezTo>
                    <a:pt x="9738" y="18607"/>
                    <a:pt x="8110" y="8870"/>
                    <a:pt x="7839" y="7052"/>
                  </a:cubicBezTo>
                  <a:cubicBezTo>
                    <a:pt x="7731" y="5398"/>
                    <a:pt x="8219" y="2875"/>
                    <a:pt x="7595" y="2062"/>
                  </a:cubicBezTo>
                  <a:cubicBezTo>
                    <a:pt x="7472" y="1900"/>
                    <a:pt x="7343" y="1833"/>
                    <a:pt x="7215" y="1833"/>
                  </a:cubicBezTo>
                  <a:cubicBezTo>
                    <a:pt x="6612" y="1833"/>
                    <a:pt x="6022" y="3309"/>
                    <a:pt x="6022" y="3309"/>
                  </a:cubicBezTo>
                  <a:cubicBezTo>
                    <a:pt x="6022" y="3309"/>
                    <a:pt x="5242" y="0"/>
                    <a:pt x="4405"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1095;p41">
              <a:extLst>
                <a:ext uri="{FF2B5EF4-FFF2-40B4-BE49-F238E27FC236}">
                  <a16:creationId xmlns:a16="http://schemas.microsoft.com/office/drawing/2014/main" id="{45CB3BCC-C616-4BB7-BC2D-2FA205894207}"/>
                </a:ext>
              </a:extLst>
            </p:cNvPr>
            <p:cNvSpPr/>
            <p:nvPr/>
          </p:nvSpPr>
          <p:spPr>
            <a:xfrm>
              <a:off x="1798344" y="2053566"/>
              <a:ext cx="57313" cy="116593"/>
            </a:xfrm>
            <a:custGeom>
              <a:avLst/>
              <a:gdLst/>
              <a:ahLst/>
              <a:cxnLst/>
              <a:rect l="l" t="t" r="r" b="b"/>
              <a:pathLst>
                <a:path w="1574" h="3202" fill="none" extrusionOk="0">
                  <a:moveTo>
                    <a:pt x="1465" y="0"/>
                  </a:moveTo>
                  <a:cubicBezTo>
                    <a:pt x="1465" y="0"/>
                    <a:pt x="0" y="1736"/>
                    <a:pt x="1574" y="3201"/>
                  </a:cubicBez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1096;p41">
              <a:extLst>
                <a:ext uri="{FF2B5EF4-FFF2-40B4-BE49-F238E27FC236}">
                  <a16:creationId xmlns:a16="http://schemas.microsoft.com/office/drawing/2014/main" id="{3F95DB38-849F-4E56-83ED-3EBBC8FEBB2E}"/>
                </a:ext>
              </a:extLst>
            </p:cNvPr>
            <p:cNvSpPr/>
            <p:nvPr/>
          </p:nvSpPr>
          <p:spPr>
            <a:xfrm>
              <a:off x="1679619" y="2048646"/>
              <a:ext cx="128427" cy="53381"/>
            </a:xfrm>
            <a:custGeom>
              <a:avLst/>
              <a:gdLst/>
              <a:ahLst/>
              <a:cxnLst/>
              <a:rect l="l" t="t" r="r" b="b"/>
              <a:pathLst>
                <a:path w="3527" h="1466" extrusionOk="0">
                  <a:moveTo>
                    <a:pt x="3527" y="1"/>
                  </a:moveTo>
                  <a:lnTo>
                    <a:pt x="1" y="1465"/>
                  </a:lnTo>
                </a:path>
              </a:pathLst>
            </a:custGeom>
            <a:solidFill>
              <a:srgbClr val="FFE9D4"/>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1097;p41">
              <a:extLst>
                <a:ext uri="{FF2B5EF4-FFF2-40B4-BE49-F238E27FC236}">
                  <a16:creationId xmlns:a16="http://schemas.microsoft.com/office/drawing/2014/main" id="{DD62FE10-C283-4121-8E7B-98AB8AB3600F}"/>
                </a:ext>
              </a:extLst>
            </p:cNvPr>
            <p:cNvSpPr/>
            <p:nvPr/>
          </p:nvSpPr>
          <p:spPr>
            <a:xfrm>
              <a:off x="1679619" y="2048646"/>
              <a:ext cx="128427" cy="53381"/>
            </a:xfrm>
            <a:custGeom>
              <a:avLst/>
              <a:gdLst/>
              <a:ahLst/>
              <a:cxnLst/>
              <a:rect l="l" t="t" r="r" b="b"/>
              <a:pathLst>
                <a:path w="3527" h="1466" fill="none" extrusionOk="0">
                  <a:moveTo>
                    <a:pt x="3527" y="1"/>
                  </a:moveTo>
                  <a:lnTo>
                    <a:pt x="1" y="1465"/>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098;p41">
              <a:extLst>
                <a:ext uri="{FF2B5EF4-FFF2-40B4-BE49-F238E27FC236}">
                  <a16:creationId xmlns:a16="http://schemas.microsoft.com/office/drawing/2014/main" id="{1DFB96D8-950F-4542-A446-41B1E0312851}"/>
                </a:ext>
              </a:extLst>
            </p:cNvPr>
            <p:cNvSpPr/>
            <p:nvPr/>
          </p:nvSpPr>
          <p:spPr>
            <a:xfrm>
              <a:off x="3028738" y="3181475"/>
              <a:ext cx="14856" cy="363506"/>
            </a:xfrm>
            <a:custGeom>
              <a:avLst/>
              <a:gdLst/>
              <a:ahLst/>
              <a:cxnLst/>
              <a:rect l="l" t="t" r="r" b="b"/>
              <a:pathLst>
                <a:path w="408" h="9983" fill="none" extrusionOk="0">
                  <a:moveTo>
                    <a:pt x="1" y="1"/>
                  </a:moveTo>
                  <a:lnTo>
                    <a:pt x="408" y="9982"/>
                  </a:lnTo>
                </a:path>
              </a:pathLst>
            </a:custGeom>
            <a:no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1099;p41">
              <a:extLst>
                <a:ext uri="{FF2B5EF4-FFF2-40B4-BE49-F238E27FC236}">
                  <a16:creationId xmlns:a16="http://schemas.microsoft.com/office/drawing/2014/main" id="{1B6360DE-F60A-4A56-8FDD-8CD2E1170748}"/>
                </a:ext>
              </a:extLst>
            </p:cNvPr>
            <p:cNvSpPr/>
            <p:nvPr/>
          </p:nvSpPr>
          <p:spPr>
            <a:xfrm>
              <a:off x="1886041" y="2631355"/>
              <a:ext cx="1412368" cy="913626"/>
            </a:xfrm>
            <a:custGeom>
              <a:avLst/>
              <a:gdLst/>
              <a:ahLst/>
              <a:cxnLst/>
              <a:rect l="l" t="t" r="r" b="b"/>
              <a:pathLst>
                <a:path w="38788" h="25091" extrusionOk="0">
                  <a:moveTo>
                    <a:pt x="6239" y="1"/>
                  </a:moveTo>
                  <a:cubicBezTo>
                    <a:pt x="4123" y="2279"/>
                    <a:pt x="2035" y="4612"/>
                    <a:pt x="1" y="6999"/>
                  </a:cubicBezTo>
                  <a:cubicBezTo>
                    <a:pt x="1682" y="9630"/>
                    <a:pt x="3798" y="11718"/>
                    <a:pt x="6456" y="12424"/>
                  </a:cubicBezTo>
                  <a:lnTo>
                    <a:pt x="6022" y="24141"/>
                  </a:lnTo>
                  <a:lnTo>
                    <a:pt x="31790" y="25090"/>
                  </a:lnTo>
                  <a:lnTo>
                    <a:pt x="31681" y="21130"/>
                  </a:lnTo>
                  <a:lnTo>
                    <a:pt x="38788" y="21293"/>
                  </a:lnTo>
                  <a:cubicBezTo>
                    <a:pt x="38191" y="16356"/>
                    <a:pt x="35723" y="8545"/>
                    <a:pt x="26040" y="7189"/>
                  </a:cubicBezTo>
                  <a:cubicBezTo>
                    <a:pt x="24677" y="8994"/>
                    <a:pt x="22701" y="9844"/>
                    <a:pt x="20741" y="9844"/>
                  </a:cubicBezTo>
                  <a:cubicBezTo>
                    <a:pt x="18019" y="9844"/>
                    <a:pt x="15327" y="8205"/>
                    <a:pt x="14349" y="5209"/>
                  </a:cubicBezTo>
                  <a:cubicBezTo>
                    <a:pt x="11203" y="4286"/>
                    <a:pt x="8409" y="2469"/>
                    <a:pt x="6239" y="1"/>
                  </a:cubicBezTo>
                  <a:close/>
                </a:path>
              </a:pathLst>
            </a:custGeom>
            <a:solidFill>
              <a:srgbClr val="FFFFFF"/>
            </a:solidFill>
            <a:ln w="19050" cap="flat" cmpd="sng">
              <a:solidFill>
                <a:srgbClr val="FFFFFF"/>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1100;p41">
              <a:extLst>
                <a:ext uri="{FF2B5EF4-FFF2-40B4-BE49-F238E27FC236}">
                  <a16:creationId xmlns:a16="http://schemas.microsoft.com/office/drawing/2014/main" id="{260195C4-4261-4271-92BF-02BAB5242E9D}"/>
                </a:ext>
              </a:extLst>
            </p:cNvPr>
            <p:cNvSpPr/>
            <p:nvPr/>
          </p:nvSpPr>
          <p:spPr>
            <a:xfrm>
              <a:off x="2099375" y="2747900"/>
              <a:ext cx="952114" cy="1090911"/>
            </a:xfrm>
            <a:custGeom>
              <a:avLst/>
              <a:gdLst/>
              <a:ahLst/>
              <a:cxnLst/>
              <a:rect l="l" t="t" r="r" b="b"/>
              <a:pathLst>
                <a:path w="26148" h="29512" extrusionOk="0">
                  <a:moveTo>
                    <a:pt x="4096" y="0"/>
                  </a:moveTo>
                  <a:lnTo>
                    <a:pt x="1899" y="13996"/>
                  </a:lnTo>
                  <a:lnTo>
                    <a:pt x="299" y="16031"/>
                  </a:lnTo>
                  <a:lnTo>
                    <a:pt x="0" y="29294"/>
                  </a:lnTo>
                  <a:lnTo>
                    <a:pt x="26148" y="29511"/>
                  </a:lnTo>
                  <a:lnTo>
                    <a:pt x="25849" y="18526"/>
                  </a:lnTo>
                  <a:lnTo>
                    <a:pt x="24493" y="16329"/>
                  </a:lnTo>
                  <a:cubicBezTo>
                    <a:pt x="24168" y="12477"/>
                    <a:pt x="23869" y="8626"/>
                    <a:pt x="23544" y="4801"/>
                  </a:cubicBezTo>
                  <a:cubicBezTo>
                    <a:pt x="23137" y="4557"/>
                    <a:pt x="22703" y="4394"/>
                    <a:pt x="22242" y="4259"/>
                  </a:cubicBezTo>
                  <a:cubicBezTo>
                    <a:pt x="21835" y="4177"/>
                    <a:pt x="21428" y="4123"/>
                    <a:pt x="21021" y="4123"/>
                  </a:cubicBezTo>
                  <a:lnTo>
                    <a:pt x="20940" y="4720"/>
                  </a:lnTo>
                  <a:cubicBezTo>
                    <a:pt x="20458" y="7716"/>
                    <a:pt x="17859" y="9904"/>
                    <a:pt x="14859" y="9904"/>
                  </a:cubicBezTo>
                  <a:cubicBezTo>
                    <a:pt x="14655" y="9904"/>
                    <a:pt x="14448" y="9894"/>
                    <a:pt x="14240" y="9873"/>
                  </a:cubicBezTo>
                  <a:lnTo>
                    <a:pt x="12532" y="9711"/>
                  </a:lnTo>
                  <a:cubicBezTo>
                    <a:pt x="9521" y="9440"/>
                    <a:pt x="7161" y="7025"/>
                    <a:pt x="6944" y="4015"/>
                  </a:cubicBezTo>
                  <a:lnTo>
                    <a:pt x="6781" y="1411"/>
                  </a:lnTo>
                  <a:lnTo>
                    <a:pt x="4096" y="0"/>
                  </a:lnTo>
                  <a:close/>
                </a:path>
              </a:pathLst>
            </a:custGeom>
            <a:solidFill>
              <a:srgbClr val="FF8693"/>
            </a:solidFill>
            <a:ln w="19050" cap="flat" cmpd="sng">
              <a:solidFill>
                <a:srgbClr val="FF8693"/>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1101;p41">
              <a:extLst>
                <a:ext uri="{FF2B5EF4-FFF2-40B4-BE49-F238E27FC236}">
                  <a16:creationId xmlns:a16="http://schemas.microsoft.com/office/drawing/2014/main" id="{32ED563B-5702-4EED-BE1A-43859C2C2F64}"/>
                </a:ext>
              </a:extLst>
            </p:cNvPr>
            <p:cNvSpPr/>
            <p:nvPr/>
          </p:nvSpPr>
          <p:spPr>
            <a:xfrm>
              <a:off x="1279628" y="1309145"/>
              <a:ext cx="1170407" cy="478824"/>
            </a:xfrm>
            <a:custGeom>
              <a:avLst/>
              <a:gdLst/>
              <a:ahLst/>
              <a:cxnLst/>
              <a:rect l="l" t="t" r="r" b="b"/>
              <a:pathLst>
                <a:path w="32143" h="13150" extrusionOk="0">
                  <a:moveTo>
                    <a:pt x="6405" y="0"/>
                  </a:moveTo>
                  <a:cubicBezTo>
                    <a:pt x="5172" y="0"/>
                    <a:pt x="3938" y="307"/>
                    <a:pt x="2821" y="916"/>
                  </a:cubicBezTo>
                  <a:cubicBezTo>
                    <a:pt x="1221" y="1811"/>
                    <a:pt x="1" y="3357"/>
                    <a:pt x="841" y="5988"/>
                  </a:cubicBezTo>
                  <a:cubicBezTo>
                    <a:pt x="1655" y="8430"/>
                    <a:pt x="3608" y="10355"/>
                    <a:pt x="6076" y="11115"/>
                  </a:cubicBezTo>
                  <a:cubicBezTo>
                    <a:pt x="7003" y="11417"/>
                    <a:pt x="8081" y="11637"/>
                    <a:pt x="9248" y="11637"/>
                  </a:cubicBezTo>
                  <a:cubicBezTo>
                    <a:pt x="11431" y="11637"/>
                    <a:pt x="13926" y="10868"/>
                    <a:pt x="16329" y="8430"/>
                  </a:cubicBezTo>
                  <a:cubicBezTo>
                    <a:pt x="17224" y="7534"/>
                    <a:pt x="18309" y="6856"/>
                    <a:pt x="19503" y="6450"/>
                  </a:cubicBezTo>
                  <a:cubicBezTo>
                    <a:pt x="20103" y="6262"/>
                    <a:pt x="20855" y="6126"/>
                    <a:pt x="21680" y="6126"/>
                  </a:cubicBezTo>
                  <a:cubicBezTo>
                    <a:pt x="24322" y="6126"/>
                    <a:pt x="27710" y="7527"/>
                    <a:pt x="29240" y="13149"/>
                  </a:cubicBezTo>
                  <a:cubicBezTo>
                    <a:pt x="29240" y="13149"/>
                    <a:pt x="32142" y="10762"/>
                    <a:pt x="31681" y="7182"/>
                  </a:cubicBezTo>
                  <a:cubicBezTo>
                    <a:pt x="31195" y="3269"/>
                    <a:pt x="27747" y="532"/>
                    <a:pt x="23894" y="532"/>
                  </a:cubicBezTo>
                  <a:cubicBezTo>
                    <a:pt x="23447" y="532"/>
                    <a:pt x="22995" y="569"/>
                    <a:pt x="22541" y="645"/>
                  </a:cubicBezTo>
                  <a:cubicBezTo>
                    <a:pt x="21347" y="835"/>
                    <a:pt x="20154" y="1188"/>
                    <a:pt x="19042" y="1649"/>
                  </a:cubicBezTo>
                  <a:cubicBezTo>
                    <a:pt x="17901" y="2126"/>
                    <a:pt x="16691" y="2368"/>
                    <a:pt x="15475" y="2368"/>
                  </a:cubicBezTo>
                  <a:cubicBezTo>
                    <a:pt x="14551" y="2368"/>
                    <a:pt x="13624" y="2228"/>
                    <a:pt x="12722" y="1947"/>
                  </a:cubicBezTo>
                  <a:cubicBezTo>
                    <a:pt x="11637" y="1594"/>
                    <a:pt x="10579" y="1160"/>
                    <a:pt x="9548" y="699"/>
                  </a:cubicBezTo>
                  <a:cubicBezTo>
                    <a:pt x="8551" y="232"/>
                    <a:pt x="7478" y="0"/>
                    <a:pt x="6405"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1102;p41">
              <a:extLst>
                <a:ext uri="{FF2B5EF4-FFF2-40B4-BE49-F238E27FC236}">
                  <a16:creationId xmlns:a16="http://schemas.microsoft.com/office/drawing/2014/main" id="{E8A8BB36-742E-4ADB-8D6B-186A0BA622D3}"/>
                </a:ext>
              </a:extLst>
            </p:cNvPr>
            <p:cNvSpPr/>
            <p:nvPr/>
          </p:nvSpPr>
          <p:spPr>
            <a:xfrm>
              <a:off x="2250348" y="1698030"/>
              <a:ext cx="348832" cy="294468"/>
            </a:xfrm>
            <a:custGeom>
              <a:avLst/>
              <a:gdLst/>
              <a:ahLst/>
              <a:cxnLst/>
              <a:rect l="l" t="t" r="r" b="b"/>
              <a:pathLst>
                <a:path w="9580" h="8087" extrusionOk="0">
                  <a:moveTo>
                    <a:pt x="5293" y="0"/>
                  </a:moveTo>
                  <a:cubicBezTo>
                    <a:pt x="1974" y="0"/>
                    <a:pt x="1" y="3901"/>
                    <a:pt x="2174" y="6592"/>
                  </a:cubicBezTo>
                  <a:cubicBezTo>
                    <a:pt x="3013" y="7620"/>
                    <a:pt x="4156" y="8086"/>
                    <a:pt x="5284" y="8086"/>
                  </a:cubicBezTo>
                  <a:cubicBezTo>
                    <a:pt x="7221" y="8086"/>
                    <a:pt x="9112" y="6712"/>
                    <a:pt x="9335" y="4449"/>
                  </a:cubicBezTo>
                  <a:cubicBezTo>
                    <a:pt x="9579" y="2225"/>
                    <a:pt x="7979" y="272"/>
                    <a:pt x="5782" y="28"/>
                  </a:cubicBezTo>
                  <a:cubicBezTo>
                    <a:pt x="5616" y="9"/>
                    <a:pt x="5453" y="0"/>
                    <a:pt x="529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1103;p41">
              <a:extLst>
                <a:ext uri="{FF2B5EF4-FFF2-40B4-BE49-F238E27FC236}">
                  <a16:creationId xmlns:a16="http://schemas.microsoft.com/office/drawing/2014/main" id="{4E7C757E-8347-4621-A7C0-0D9689C75CF1}"/>
                </a:ext>
              </a:extLst>
            </p:cNvPr>
            <p:cNvSpPr/>
            <p:nvPr/>
          </p:nvSpPr>
          <p:spPr>
            <a:xfrm>
              <a:off x="1961124" y="1690966"/>
              <a:ext cx="1376793" cy="1090882"/>
            </a:xfrm>
            <a:custGeom>
              <a:avLst/>
              <a:gdLst/>
              <a:ahLst/>
              <a:cxnLst/>
              <a:rect l="l" t="t" r="r" b="b"/>
              <a:pathLst>
                <a:path w="37811" h="29959" extrusionOk="0">
                  <a:moveTo>
                    <a:pt x="19976" y="0"/>
                  </a:moveTo>
                  <a:cubicBezTo>
                    <a:pt x="13706" y="0"/>
                    <a:pt x="7944" y="4926"/>
                    <a:pt x="6347" y="11967"/>
                  </a:cubicBezTo>
                  <a:cubicBezTo>
                    <a:pt x="5614" y="10905"/>
                    <a:pt x="4550" y="10220"/>
                    <a:pt x="3421" y="10220"/>
                  </a:cubicBezTo>
                  <a:cubicBezTo>
                    <a:pt x="3339" y="10220"/>
                    <a:pt x="3256" y="10223"/>
                    <a:pt x="3174" y="10231"/>
                  </a:cubicBezTo>
                  <a:cubicBezTo>
                    <a:pt x="1275" y="10421"/>
                    <a:pt x="0" y="12563"/>
                    <a:pt x="326" y="14977"/>
                  </a:cubicBezTo>
                  <a:cubicBezTo>
                    <a:pt x="661" y="17277"/>
                    <a:pt x="2326" y="19059"/>
                    <a:pt x="4124" y="19059"/>
                  </a:cubicBezTo>
                  <a:cubicBezTo>
                    <a:pt x="4214" y="19059"/>
                    <a:pt x="4304" y="19055"/>
                    <a:pt x="4394" y="19046"/>
                  </a:cubicBezTo>
                  <a:cubicBezTo>
                    <a:pt x="5045" y="18992"/>
                    <a:pt x="5669" y="18693"/>
                    <a:pt x="6130" y="18205"/>
                  </a:cubicBezTo>
                  <a:cubicBezTo>
                    <a:pt x="7025" y="23982"/>
                    <a:pt x="10985" y="28675"/>
                    <a:pt x="16464" y="29733"/>
                  </a:cubicBezTo>
                  <a:cubicBezTo>
                    <a:pt x="17237" y="29885"/>
                    <a:pt x="18009" y="29959"/>
                    <a:pt x="18774" y="29959"/>
                  </a:cubicBezTo>
                  <a:cubicBezTo>
                    <a:pt x="23319" y="29959"/>
                    <a:pt x="27592" y="27356"/>
                    <a:pt x="30216" y="23223"/>
                  </a:cubicBezTo>
                  <a:cubicBezTo>
                    <a:pt x="30460" y="23657"/>
                    <a:pt x="30840" y="24010"/>
                    <a:pt x="31274" y="24254"/>
                  </a:cubicBezTo>
                  <a:cubicBezTo>
                    <a:pt x="31691" y="24465"/>
                    <a:pt x="32146" y="24566"/>
                    <a:pt x="32615" y="24566"/>
                  </a:cubicBezTo>
                  <a:cubicBezTo>
                    <a:pt x="34068" y="24566"/>
                    <a:pt x="35647" y="23602"/>
                    <a:pt x="36590" y="22002"/>
                  </a:cubicBezTo>
                  <a:cubicBezTo>
                    <a:pt x="37811" y="19860"/>
                    <a:pt x="37431" y="17418"/>
                    <a:pt x="35749" y="16550"/>
                  </a:cubicBezTo>
                  <a:cubicBezTo>
                    <a:pt x="35295" y="16342"/>
                    <a:pt x="34807" y="16239"/>
                    <a:pt x="34321" y="16239"/>
                  </a:cubicBezTo>
                  <a:cubicBezTo>
                    <a:pt x="33734" y="16239"/>
                    <a:pt x="33150" y="16389"/>
                    <a:pt x="32630" y="16686"/>
                  </a:cubicBezTo>
                  <a:cubicBezTo>
                    <a:pt x="33769" y="8847"/>
                    <a:pt x="29267" y="1578"/>
                    <a:pt x="22269" y="222"/>
                  </a:cubicBezTo>
                  <a:cubicBezTo>
                    <a:pt x="21501" y="73"/>
                    <a:pt x="20735" y="0"/>
                    <a:pt x="19976" y="0"/>
                  </a:cubicBezTo>
                  <a:close/>
                </a:path>
              </a:pathLst>
            </a:custGeom>
            <a:solidFill>
              <a:srgbClr val="F6B26B"/>
            </a:solidFill>
            <a:ln w="9525" cap="flat" cmpd="sng">
              <a:solidFill>
                <a:srgbClr val="022B49"/>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1104;p41">
              <a:extLst>
                <a:ext uri="{FF2B5EF4-FFF2-40B4-BE49-F238E27FC236}">
                  <a16:creationId xmlns:a16="http://schemas.microsoft.com/office/drawing/2014/main" id="{F21A0F0D-AE79-4E07-BC5B-20C8C4703BC4}"/>
                </a:ext>
              </a:extLst>
            </p:cNvPr>
            <p:cNvSpPr/>
            <p:nvPr/>
          </p:nvSpPr>
          <p:spPr>
            <a:xfrm>
              <a:off x="2178397" y="1691003"/>
              <a:ext cx="1035098" cy="666822"/>
            </a:xfrm>
            <a:custGeom>
              <a:avLst/>
              <a:gdLst/>
              <a:ahLst/>
              <a:cxnLst/>
              <a:rect l="l" t="t" r="r" b="b"/>
              <a:pathLst>
                <a:path w="28427" h="18313" extrusionOk="0">
                  <a:moveTo>
                    <a:pt x="14018" y="0"/>
                  </a:moveTo>
                  <a:cubicBezTo>
                    <a:pt x="7744" y="0"/>
                    <a:pt x="1978" y="4949"/>
                    <a:pt x="380" y="11993"/>
                  </a:cubicBezTo>
                  <a:lnTo>
                    <a:pt x="0" y="14732"/>
                  </a:lnTo>
                  <a:cubicBezTo>
                    <a:pt x="70" y="14746"/>
                    <a:pt x="143" y="14753"/>
                    <a:pt x="219" y="14753"/>
                  </a:cubicBezTo>
                  <a:cubicBezTo>
                    <a:pt x="3052" y="14753"/>
                    <a:pt x="9809" y="5129"/>
                    <a:pt x="10443" y="4073"/>
                  </a:cubicBezTo>
                  <a:cubicBezTo>
                    <a:pt x="11338" y="5890"/>
                    <a:pt x="14240" y="10745"/>
                    <a:pt x="16166" y="12671"/>
                  </a:cubicBezTo>
                  <a:cubicBezTo>
                    <a:pt x="18960" y="15465"/>
                    <a:pt x="22486" y="17417"/>
                    <a:pt x="26365" y="18313"/>
                  </a:cubicBezTo>
                  <a:cubicBezTo>
                    <a:pt x="28426" y="9335"/>
                    <a:pt x="23300" y="1577"/>
                    <a:pt x="16302" y="221"/>
                  </a:cubicBezTo>
                  <a:cubicBezTo>
                    <a:pt x="15537" y="72"/>
                    <a:pt x="14774" y="0"/>
                    <a:pt x="14018" y="0"/>
                  </a:cubicBezTo>
                  <a:close/>
                </a:path>
              </a:pathLst>
            </a:custGeom>
            <a:solidFill>
              <a:schemeClr val="accent4"/>
            </a:solidFill>
            <a:ln w="1905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1105;p41">
              <a:extLst>
                <a:ext uri="{FF2B5EF4-FFF2-40B4-BE49-F238E27FC236}">
                  <a16:creationId xmlns:a16="http://schemas.microsoft.com/office/drawing/2014/main" id="{192EF3A0-1AE8-4A91-A26B-850E649816EA}"/>
                </a:ext>
              </a:extLst>
            </p:cNvPr>
            <p:cNvSpPr/>
            <p:nvPr/>
          </p:nvSpPr>
          <p:spPr>
            <a:xfrm>
              <a:off x="2705213" y="2366382"/>
              <a:ext cx="305792" cy="255689"/>
            </a:xfrm>
            <a:custGeom>
              <a:avLst/>
              <a:gdLst/>
              <a:ahLst/>
              <a:cxnLst/>
              <a:rect l="l" t="t" r="r" b="b"/>
              <a:pathLst>
                <a:path w="8398" h="7022" extrusionOk="0">
                  <a:moveTo>
                    <a:pt x="3829" y="1"/>
                  </a:moveTo>
                  <a:cubicBezTo>
                    <a:pt x="2103" y="1"/>
                    <a:pt x="590" y="1259"/>
                    <a:pt x="342" y="2992"/>
                  </a:cubicBezTo>
                  <a:cubicBezTo>
                    <a:pt x="1" y="5282"/>
                    <a:pt x="1830" y="7021"/>
                    <a:pt x="3827" y="7021"/>
                  </a:cubicBezTo>
                  <a:cubicBezTo>
                    <a:pt x="4527" y="7021"/>
                    <a:pt x="5248" y="6807"/>
                    <a:pt x="5902" y="6328"/>
                  </a:cubicBezTo>
                  <a:cubicBezTo>
                    <a:pt x="8398" y="4457"/>
                    <a:pt x="7394" y="497"/>
                    <a:pt x="4329" y="36"/>
                  </a:cubicBezTo>
                  <a:cubicBezTo>
                    <a:pt x="4161" y="12"/>
                    <a:pt x="3994" y="1"/>
                    <a:pt x="3829"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1106;p41">
              <a:extLst>
                <a:ext uri="{FF2B5EF4-FFF2-40B4-BE49-F238E27FC236}">
                  <a16:creationId xmlns:a16="http://schemas.microsoft.com/office/drawing/2014/main" id="{996DF444-AE58-43E8-836A-14AA53D10FEB}"/>
                </a:ext>
              </a:extLst>
            </p:cNvPr>
            <p:cNvSpPr/>
            <p:nvPr/>
          </p:nvSpPr>
          <p:spPr>
            <a:xfrm>
              <a:off x="2262801" y="2302915"/>
              <a:ext cx="305756" cy="255543"/>
            </a:xfrm>
            <a:custGeom>
              <a:avLst/>
              <a:gdLst/>
              <a:ahLst/>
              <a:cxnLst/>
              <a:rect l="l" t="t" r="r" b="b"/>
              <a:pathLst>
                <a:path w="8397" h="7018" extrusionOk="0">
                  <a:moveTo>
                    <a:pt x="3766" y="1"/>
                  </a:moveTo>
                  <a:cubicBezTo>
                    <a:pt x="2077" y="1"/>
                    <a:pt x="586" y="1256"/>
                    <a:pt x="340" y="2999"/>
                  </a:cubicBezTo>
                  <a:cubicBezTo>
                    <a:pt x="0" y="5282"/>
                    <a:pt x="1817" y="7017"/>
                    <a:pt x="3807" y="7017"/>
                  </a:cubicBezTo>
                  <a:cubicBezTo>
                    <a:pt x="4513" y="7017"/>
                    <a:pt x="5240" y="6799"/>
                    <a:pt x="5901" y="6308"/>
                  </a:cubicBezTo>
                  <a:cubicBezTo>
                    <a:pt x="8396" y="4464"/>
                    <a:pt x="7393" y="477"/>
                    <a:pt x="4301" y="43"/>
                  </a:cubicBezTo>
                  <a:cubicBezTo>
                    <a:pt x="4121" y="15"/>
                    <a:pt x="3943" y="1"/>
                    <a:pt x="3766" y="1"/>
                  </a:cubicBezTo>
                  <a:close/>
                </a:path>
              </a:pathLst>
            </a:custGeom>
            <a:solidFill>
              <a:srgbClr val="FF5D36"/>
            </a:solidFill>
            <a:ln w="9525" cap="flat" cmpd="sng">
              <a:solidFill>
                <a:srgbClr val="FF5D36"/>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1107;p41">
              <a:extLst>
                <a:ext uri="{FF2B5EF4-FFF2-40B4-BE49-F238E27FC236}">
                  <a16:creationId xmlns:a16="http://schemas.microsoft.com/office/drawing/2014/main" id="{D806C7BA-8059-420F-BDF9-3FA75C67DF17}"/>
                </a:ext>
              </a:extLst>
            </p:cNvPr>
            <p:cNvSpPr/>
            <p:nvPr/>
          </p:nvSpPr>
          <p:spPr>
            <a:xfrm>
              <a:off x="2401606" y="2207405"/>
              <a:ext cx="88919" cy="113134"/>
            </a:xfrm>
            <a:custGeom>
              <a:avLst/>
              <a:gdLst/>
              <a:ahLst/>
              <a:cxnLst/>
              <a:rect l="l" t="t" r="r" b="b"/>
              <a:pathLst>
                <a:path w="2442" h="3107" extrusionOk="0">
                  <a:moveTo>
                    <a:pt x="1333" y="1"/>
                  </a:moveTo>
                  <a:cubicBezTo>
                    <a:pt x="772" y="1"/>
                    <a:pt x="236" y="600"/>
                    <a:pt x="109" y="1391"/>
                  </a:cubicBezTo>
                  <a:cubicBezTo>
                    <a:pt x="0" y="2259"/>
                    <a:pt x="380" y="3018"/>
                    <a:pt x="977" y="3100"/>
                  </a:cubicBezTo>
                  <a:cubicBezTo>
                    <a:pt x="1012" y="3105"/>
                    <a:pt x="1047" y="3107"/>
                    <a:pt x="1082" y="3107"/>
                  </a:cubicBezTo>
                  <a:cubicBezTo>
                    <a:pt x="1642" y="3107"/>
                    <a:pt x="2178" y="2508"/>
                    <a:pt x="2306" y="1717"/>
                  </a:cubicBezTo>
                  <a:cubicBezTo>
                    <a:pt x="2441" y="849"/>
                    <a:pt x="2035" y="89"/>
                    <a:pt x="1438" y="8"/>
                  </a:cubicBezTo>
                  <a:cubicBezTo>
                    <a:pt x="1403" y="3"/>
                    <a:pt x="1368" y="1"/>
                    <a:pt x="1333" y="1"/>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1108;p41">
              <a:extLst>
                <a:ext uri="{FF2B5EF4-FFF2-40B4-BE49-F238E27FC236}">
                  <a16:creationId xmlns:a16="http://schemas.microsoft.com/office/drawing/2014/main" id="{471A4334-4527-4F24-BAF3-47A36C1CC828}"/>
                </a:ext>
              </a:extLst>
            </p:cNvPr>
            <p:cNvSpPr/>
            <p:nvPr/>
          </p:nvSpPr>
          <p:spPr>
            <a:xfrm>
              <a:off x="2795662" y="2276370"/>
              <a:ext cx="88919" cy="112333"/>
            </a:xfrm>
            <a:custGeom>
              <a:avLst/>
              <a:gdLst/>
              <a:ahLst/>
              <a:cxnLst/>
              <a:rect l="l" t="t" r="r" b="b"/>
              <a:pathLst>
                <a:path w="2442" h="3085" extrusionOk="0">
                  <a:moveTo>
                    <a:pt x="1302" y="0"/>
                  </a:moveTo>
                  <a:cubicBezTo>
                    <a:pt x="754" y="0"/>
                    <a:pt x="237" y="594"/>
                    <a:pt x="136" y="1396"/>
                  </a:cubicBezTo>
                  <a:cubicBezTo>
                    <a:pt x="1" y="2237"/>
                    <a:pt x="380" y="2996"/>
                    <a:pt x="1004" y="3077"/>
                  </a:cubicBezTo>
                  <a:cubicBezTo>
                    <a:pt x="1039" y="3082"/>
                    <a:pt x="1075" y="3085"/>
                    <a:pt x="1110" y="3085"/>
                  </a:cubicBezTo>
                  <a:cubicBezTo>
                    <a:pt x="1670" y="3085"/>
                    <a:pt x="2204" y="2485"/>
                    <a:pt x="2306" y="1694"/>
                  </a:cubicBezTo>
                  <a:cubicBezTo>
                    <a:pt x="2442" y="853"/>
                    <a:pt x="2062" y="94"/>
                    <a:pt x="1438" y="12"/>
                  </a:cubicBezTo>
                  <a:cubicBezTo>
                    <a:pt x="1393" y="4"/>
                    <a:pt x="1348" y="0"/>
                    <a:pt x="1302" y="0"/>
                  </a:cubicBezTo>
                  <a:close/>
                </a:path>
              </a:pathLst>
            </a:custGeom>
            <a:solidFill>
              <a:srgbClr val="252C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1109;p41">
              <a:extLst>
                <a:ext uri="{FF2B5EF4-FFF2-40B4-BE49-F238E27FC236}">
                  <a16:creationId xmlns:a16="http://schemas.microsoft.com/office/drawing/2014/main" id="{EA7A8B56-5E36-4D1C-8AA6-CA15DCAAD963}"/>
                </a:ext>
              </a:extLst>
            </p:cNvPr>
            <p:cNvSpPr/>
            <p:nvPr/>
          </p:nvSpPr>
          <p:spPr>
            <a:xfrm>
              <a:off x="2503342" y="2408147"/>
              <a:ext cx="245930" cy="161380"/>
            </a:xfrm>
            <a:custGeom>
              <a:avLst/>
              <a:gdLst/>
              <a:ahLst/>
              <a:cxnLst/>
              <a:rect l="l" t="t" r="r" b="b"/>
              <a:pathLst>
                <a:path w="6754" h="4432" extrusionOk="0">
                  <a:moveTo>
                    <a:pt x="0" y="1"/>
                  </a:moveTo>
                  <a:cubicBezTo>
                    <a:pt x="0" y="1032"/>
                    <a:pt x="271" y="2035"/>
                    <a:pt x="787" y="2957"/>
                  </a:cubicBezTo>
                  <a:cubicBezTo>
                    <a:pt x="1166" y="3690"/>
                    <a:pt x="1872" y="4205"/>
                    <a:pt x="2685" y="4395"/>
                  </a:cubicBezTo>
                  <a:cubicBezTo>
                    <a:pt x="2836" y="4419"/>
                    <a:pt x="2988" y="4431"/>
                    <a:pt x="3140" y="4431"/>
                  </a:cubicBezTo>
                  <a:cubicBezTo>
                    <a:pt x="3830" y="4431"/>
                    <a:pt x="4506" y="4179"/>
                    <a:pt x="5018" y="3690"/>
                  </a:cubicBezTo>
                  <a:cubicBezTo>
                    <a:pt x="5859" y="2957"/>
                    <a:pt x="6456" y="2035"/>
                    <a:pt x="6754" y="977"/>
                  </a:cubicBezTo>
                  <a:lnTo>
                    <a:pt x="0" y="1"/>
                  </a:lnTo>
                  <a:close/>
                </a:path>
              </a:pathLst>
            </a:custGeom>
            <a:solidFill>
              <a:srgbClr val="252C3C"/>
            </a:solid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1110;p41">
              <a:extLst>
                <a:ext uri="{FF2B5EF4-FFF2-40B4-BE49-F238E27FC236}">
                  <a16:creationId xmlns:a16="http://schemas.microsoft.com/office/drawing/2014/main" id="{4CA1180F-8B62-4F76-AAB3-F8271794D7FF}"/>
                </a:ext>
              </a:extLst>
            </p:cNvPr>
            <p:cNvSpPr/>
            <p:nvPr/>
          </p:nvSpPr>
          <p:spPr>
            <a:xfrm>
              <a:off x="2532946" y="2490840"/>
              <a:ext cx="155117" cy="71696"/>
            </a:xfrm>
            <a:custGeom>
              <a:avLst/>
              <a:gdLst/>
              <a:ahLst/>
              <a:cxnLst/>
              <a:rect l="l" t="t" r="r" b="b"/>
              <a:pathLst>
                <a:path w="4260" h="1969" extrusionOk="0">
                  <a:moveTo>
                    <a:pt x="1644" y="0"/>
                  </a:moveTo>
                  <a:cubicBezTo>
                    <a:pt x="1066" y="0"/>
                    <a:pt x="504" y="168"/>
                    <a:pt x="1" y="469"/>
                  </a:cubicBezTo>
                  <a:cubicBezTo>
                    <a:pt x="408" y="1202"/>
                    <a:pt x="1086" y="1744"/>
                    <a:pt x="1899" y="1934"/>
                  </a:cubicBezTo>
                  <a:cubicBezTo>
                    <a:pt x="2042" y="1957"/>
                    <a:pt x="2185" y="1968"/>
                    <a:pt x="2328" y="1968"/>
                  </a:cubicBezTo>
                  <a:cubicBezTo>
                    <a:pt x="3028" y="1968"/>
                    <a:pt x="3719" y="1697"/>
                    <a:pt x="4259" y="1202"/>
                  </a:cubicBezTo>
                  <a:cubicBezTo>
                    <a:pt x="3771" y="578"/>
                    <a:pt x="3039" y="171"/>
                    <a:pt x="2252" y="62"/>
                  </a:cubicBezTo>
                  <a:cubicBezTo>
                    <a:pt x="2049" y="20"/>
                    <a:pt x="1846" y="0"/>
                    <a:pt x="1644" y="0"/>
                  </a:cubicBezTo>
                  <a:close/>
                </a:path>
              </a:pathLst>
            </a:custGeom>
            <a:solidFill>
              <a:srgbClr val="FFABB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1111;p41">
              <a:extLst>
                <a:ext uri="{FF2B5EF4-FFF2-40B4-BE49-F238E27FC236}">
                  <a16:creationId xmlns:a16="http://schemas.microsoft.com/office/drawing/2014/main" id="{40924438-EBB9-45B5-9B5B-5B48C93FD759}"/>
                </a:ext>
              </a:extLst>
            </p:cNvPr>
            <p:cNvSpPr/>
            <p:nvPr/>
          </p:nvSpPr>
          <p:spPr>
            <a:xfrm>
              <a:off x="2601110" y="2308413"/>
              <a:ext cx="86188" cy="74099"/>
            </a:xfrm>
            <a:custGeom>
              <a:avLst/>
              <a:gdLst/>
              <a:ahLst/>
              <a:cxnLst/>
              <a:rect l="l" t="t" r="r" b="b"/>
              <a:pathLst>
                <a:path w="2367" h="2035" extrusionOk="0">
                  <a:moveTo>
                    <a:pt x="1601" y="0"/>
                  </a:moveTo>
                  <a:lnTo>
                    <a:pt x="1601" y="0"/>
                  </a:lnTo>
                  <a:cubicBezTo>
                    <a:pt x="597" y="55"/>
                    <a:pt x="0" y="1112"/>
                    <a:pt x="434" y="2008"/>
                  </a:cubicBezTo>
                  <a:cubicBezTo>
                    <a:pt x="558" y="2026"/>
                    <a:pt x="671" y="2034"/>
                    <a:pt x="774" y="2034"/>
                  </a:cubicBezTo>
                  <a:cubicBezTo>
                    <a:pt x="2366" y="2034"/>
                    <a:pt x="1601" y="0"/>
                    <a:pt x="1601" y="0"/>
                  </a:cubicBezTo>
                  <a:close/>
                </a:path>
              </a:pathLst>
            </a:custGeom>
            <a:solidFill>
              <a:srgbClr val="FF5D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1112;p41">
              <a:extLst>
                <a:ext uri="{FF2B5EF4-FFF2-40B4-BE49-F238E27FC236}">
                  <a16:creationId xmlns:a16="http://schemas.microsoft.com/office/drawing/2014/main" id="{CB83D846-12C9-4613-89E5-C1A6C1A48B28}"/>
                </a:ext>
              </a:extLst>
            </p:cNvPr>
            <p:cNvSpPr/>
            <p:nvPr/>
          </p:nvSpPr>
          <p:spPr>
            <a:xfrm>
              <a:off x="2609995" y="2300511"/>
              <a:ext cx="74099" cy="93871"/>
            </a:xfrm>
            <a:custGeom>
              <a:avLst/>
              <a:gdLst/>
              <a:ahLst/>
              <a:cxnLst/>
              <a:rect l="l" t="t" r="r" b="b"/>
              <a:pathLst>
                <a:path w="2035" h="2578" fill="none" extrusionOk="0">
                  <a:moveTo>
                    <a:pt x="1302" y="0"/>
                  </a:moveTo>
                  <a:cubicBezTo>
                    <a:pt x="1302" y="0"/>
                    <a:pt x="2035" y="2577"/>
                    <a:pt x="0" y="2279"/>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113;p41">
              <a:extLst>
                <a:ext uri="{FF2B5EF4-FFF2-40B4-BE49-F238E27FC236}">
                  <a16:creationId xmlns:a16="http://schemas.microsoft.com/office/drawing/2014/main" id="{F47DDC31-017B-4A33-8AEE-36A1B329D210}"/>
                </a:ext>
              </a:extLst>
            </p:cNvPr>
            <p:cNvSpPr/>
            <p:nvPr/>
          </p:nvSpPr>
          <p:spPr>
            <a:xfrm>
              <a:off x="3121590" y="2385462"/>
              <a:ext cx="115610" cy="106689"/>
            </a:xfrm>
            <a:custGeom>
              <a:avLst/>
              <a:gdLst/>
              <a:ahLst/>
              <a:cxnLst/>
              <a:rect l="l" t="t" r="r" b="b"/>
              <a:pathLst>
                <a:path w="3175" h="2930" fill="none" extrusionOk="0">
                  <a:moveTo>
                    <a:pt x="3174" y="0"/>
                  </a:moveTo>
                  <a:lnTo>
                    <a:pt x="1" y="2929"/>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114;p41">
              <a:extLst>
                <a:ext uri="{FF2B5EF4-FFF2-40B4-BE49-F238E27FC236}">
                  <a16:creationId xmlns:a16="http://schemas.microsoft.com/office/drawing/2014/main" id="{6A1A26E9-8B77-4D85-AFCD-08E966571AE9}"/>
                </a:ext>
              </a:extLst>
            </p:cNvPr>
            <p:cNvSpPr/>
            <p:nvPr/>
          </p:nvSpPr>
          <p:spPr>
            <a:xfrm>
              <a:off x="2053939" y="2166186"/>
              <a:ext cx="81018" cy="134362"/>
            </a:xfrm>
            <a:custGeom>
              <a:avLst/>
              <a:gdLst/>
              <a:ahLst/>
              <a:cxnLst/>
              <a:rect l="l" t="t" r="r" b="b"/>
              <a:pathLst>
                <a:path w="2225" h="3690" fill="none" extrusionOk="0">
                  <a:moveTo>
                    <a:pt x="2225" y="3689"/>
                  </a:moveTo>
                  <a:lnTo>
                    <a:pt x="1" y="1"/>
                  </a:ln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115;p41">
              <a:extLst>
                <a:ext uri="{FF2B5EF4-FFF2-40B4-BE49-F238E27FC236}">
                  <a16:creationId xmlns:a16="http://schemas.microsoft.com/office/drawing/2014/main" id="{49EA8245-798B-4374-8A96-3B3D1EBC3B89}"/>
                </a:ext>
              </a:extLst>
            </p:cNvPr>
            <p:cNvSpPr/>
            <p:nvPr/>
          </p:nvSpPr>
          <p:spPr>
            <a:xfrm>
              <a:off x="2812448" y="2118777"/>
              <a:ext cx="122528" cy="32626"/>
            </a:xfrm>
            <a:custGeom>
              <a:avLst/>
              <a:gdLst/>
              <a:ahLst/>
              <a:cxnLst/>
              <a:rect l="l" t="t" r="r" b="b"/>
              <a:pathLst>
                <a:path w="3365" h="896" fill="none" extrusionOk="0">
                  <a:moveTo>
                    <a:pt x="3364" y="896"/>
                  </a:moveTo>
                  <a:cubicBezTo>
                    <a:pt x="2361" y="272"/>
                    <a:pt x="1167" y="1"/>
                    <a:pt x="1" y="163"/>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116;p41">
              <a:extLst>
                <a:ext uri="{FF2B5EF4-FFF2-40B4-BE49-F238E27FC236}">
                  <a16:creationId xmlns:a16="http://schemas.microsoft.com/office/drawing/2014/main" id="{33B2D677-C4AE-4D4E-B9C1-77A9C7993FEB}"/>
                </a:ext>
              </a:extLst>
            </p:cNvPr>
            <p:cNvSpPr/>
            <p:nvPr/>
          </p:nvSpPr>
          <p:spPr>
            <a:xfrm>
              <a:off x="2417409" y="2049629"/>
              <a:ext cx="125477" cy="15839"/>
            </a:xfrm>
            <a:custGeom>
              <a:avLst/>
              <a:gdLst/>
              <a:ahLst/>
              <a:cxnLst/>
              <a:rect l="l" t="t" r="r" b="b"/>
              <a:pathLst>
                <a:path w="3446" h="435" fill="none" extrusionOk="0">
                  <a:moveTo>
                    <a:pt x="3445" y="435"/>
                  </a:moveTo>
                  <a:cubicBezTo>
                    <a:pt x="2848" y="164"/>
                    <a:pt x="2197" y="28"/>
                    <a:pt x="1546" y="1"/>
                  </a:cubicBezTo>
                  <a:cubicBezTo>
                    <a:pt x="1031" y="1"/>
                    <a:pt x="516" y="55"/>
                    <a:pt x="0" y="191"/>
                  </a:cubicBezTo>
                </a:path>
              </a:pathLst>
            </a:custGeom>
            <a:noFill/>
            <a:ln w="9525" cap="flat" cmpd="sng">
              <a:solidFill>
                <a:srgbClr val="252C3C"/>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117;p41">
              <a:extLst>
                <a:ext uri="{FF2B5EF4-FFF2-40B4-BE49-F238E27FC236}">
                  <a16:creationId xmlns:a16="http://schemas.microsoft.com/office/drawing/2014/main" id="{7BD2AC2F-42EF-4016-BDA9-6E605E113963}"/>
                </a:ext>
              </a:extLst>
            </p:cNvPr>
            <p:cNvSpPr/>
            <p:nvPr/>
          </p:nvSpPr>
          <p:spPr>
            <a:xfrm>
              <a:off x="3102328" y="2520042"/>
              <a:ext cx="83494" cy="69366"/>
            </a:xfrm>
            <a:custGeom>
              <a:avLst/>
              <a:gdLst/>
              <a:ahLst/>
              <a:cxnLst/>
              <a:rect l="l" t="t" r="r" b="b"/>
              <a:pathLst>
                <a:path w="2293" h="1905" extrusionOk="0">
                  <a:moveTo>
                    <a:pt x="1020" y="0"/>
                  </a:moveTo>
                  <a:cubicBezTo>
                    <a:pt x="579" y="0"/>
                    <a:pt x="194" y="327"/>
                    <a:pt x="123" y="779"/>
                  </a:cubicBezTo>
                  <a:cubicBezTo>
                    <a:pt x="1" y="1411"/>
                    <a:pt x="505" y="1905"/>
                    <a:pt x="1052" y="1905"/>
                  </a:cubicBezTo>
                  <a:cubicBezTo>
                    <a:pt x="1233" y="1905"/>
                    <a:pt x="1419" y="1850"/>
                    <a:pt x="1587" y="1729"/>
                  </a:cubicBezTo>
                  <a:cubicBezTo>
                    <a:pt x="2293" y="1241"/>
                    <a:pt x="2049" y="156"/>
                    <a:pt x="1208" y="20"/>
                  </a:cubicBezTo>
                  <a:cubicBezTo>
                    <a:pt x="1145" y="7"/>
                    <a:pt x="1082" y="0"/>
                    <a:pt x="1020"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1118;p41">
              <a:extLst>
                <a:ext uri="{FF2B5EF4-FFF2-40B4-BE49-F238E27FC236}">
                  <a16:creationId xmlns:a16="http://schemas.microsoft.com/office/drawing/2014/main" id="{6784BC10-849C-47DC-A1DA-AD79DDC88B62}"/>
                </a:ext>
              </a:extLst>
            </p:cNvPr>
            <p:cNvSpPr/>
            <p:nvPr/>
          </p:nvSpPr>
          <p:spPr>
            <a:xfrm>
              <a:off x="2059401" y="2333647"/>
              <a:ext cx="83457" cy="69257"/>
            </a:xfrm>
            <a:custGeom>
              <a:avLst/>
              <a:gdLst/>
              <a:ahLst/>
              <a:cxnLst/>
              <a:rect l="l" t="t" r="r" b="b"/>
              <a:pathLst>
                <a:path w="2292" h="1902" extrusionOk="0">
                  <a:moveTo>
                    <a:pt x="1059" y="1"/>
                  </a:moveTo>
                  <a:cubicBezTo>
                    <a:pt x="601" y="1"/>
                    <a:pt x="195" y="334"/>
                    <a:pt x="122" y="799"/>
                  </a:cubicBezTo>
                  <a:cubicBezTo>
                    <a:pt x="1" y="1426"/>
                    <a:pt x="497" y="1902"/>
                    <a:pt x="1038" y="1902"/>
                  </a:cubicBezTo>
                  <a:cubicBezTo>
                    <a:pt x="1223" y="1902"/>
                    <a:pt x="1414" y="1846"/>
                    <a:pt x="1587" y="1721"/>
                  </a:cubicBezTo>
                  <a:cubicBezTo>
                    <a:pt x="2292" y="1233"/>
                    <a:pt x="2048" y="175"/>
                    <a:pt x="1207" y="13"/>
                  </a:cubicBezTo>
                  <a:cubicBezTo>
                    <a:pt x="1157" y="5"/>
                    <a:pt x="1108" y="1"/>
                    <a:pt x="1059"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1585961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randombar(horizont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4576" fill="hold"/>
                                        <p:tgtEl>
                                          <p:spTgt spid="16"/>
                                        </p:tgtEl>
                                      </p:cBhvr>
                                    </p:cmd>
                                  </p:childTnLst>
                                </p:cTn>
                              </p:par>
                              <p:par>
                                <p:cTn id="48" presetID="23" presetClass="entr" presetSubtype="32"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250" fill="hold"/>
                                        <p:tgtEl>
                                          <p:spTgt spid="23"/>
                                        </p:tgtEl>
                                        <p:attrNameLst>
                                          <p:attrName>ppt_w</p:attrName>
                                        </p:attrNameLst>
                                      </p:cBhvr>
                                      <p:tavLst>
                                        <p:tav tm="0">
                                          <p:val>
                                            <p:strVal val="4*#ppt_w"/>
                                          </p:val>
                                        </p:tav>
                                        <p:tav tm="100000">
                                          <p:val>
                                            <p:strVal val="#ppt_w"/>
                                          </p:val>
                                        </p:tav>
                                      </p:tavLst>
                                    </p:anim>
                                    <p:anim calcmode="lin" valueType="num">
                                      <p:cBhvr>
                                        <p:cTn id="51"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6" name="Check mark.wav"/>
                                        </p:tgtEl>
                                      </p:cMediaNode>
                                    </p:audio>
                                  </p:subTnLst>
                                </p:cTn>
                              </p:par>
                              <p:par>
                                <p:cTn id="52" presetID="10" presetClass="exit" presetSubtype="0" fill="hold"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9"/>
                                        </p:tgtEl>
                                      </p:cBhvr>
                                    </p:animEffect>
                                    <p:set>
                                      <p:cBhvr>
                                        <p:cTn id="63" dur="1" fill="hold">
                                          <p:stCondLst>
                                            <p:cond delay="499"/>
                                          </p:stCondLst>
                                        </p:cTn>
                                        <p:tgtEl>
                                          <p:spTgt spid="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4995" fill="hold"/>
                                        <p:tgtEl>
                                          <p:spTgt spid="21"/>
                                        </p:tgtEl>
                                      </p:cBhvr>
                                    </p:cmd>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4995" fill="hold"/>
                                        <p:tgtEl>
                                          <p:spTgt spid="22"/>
                                        </p:tgtEl>
                                      </p:cBhvr>
                                    </p:cmd>
                                  </p:childTnLst>
                                </p:cTn>
                              </p:par>
                            </p:childTnLst>
                          </p:cTn>
                        </p:par>
                      </p:childTnLst>
                    </p:cTn>
                  </p:par>
                </p:childTnLst>
              </p:cTn>
              <p:nextCondLst>
                <p:cond evt="onClick" delay="0">
                  <p:tgtEl>
                    <p:spTgt spid="12"/>
                  </p:tgtEl>
                </p:cond>
              </p:nextCondLst>
            </p:seq>
            <p:seq concurrent="1" nextAc="seek">
              <p:cTn id="80" restart="whenNotActive" fill="hold" evtFilter="cancelBubble" nodeType="interactiveSeq">
                <p:stCondLst>
                  <p:cond evt="onClick" delay="0">
                    <p:tgtEl>
                      <p:spTgt spid="10"/>
                    </p:tgtEl>
                  </p:cond>
                </p:stCondLst>
                <p:endSync evt="end" delay="0">
                  <p:rtn val="all"/>
                </p:endSync>
                <p:childTnLst>
                  <p:par>
                    <p:cTn id="81" fill="hold">
                      <p:stCondLst>
                        <p:cond delay="0"/>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4995" fill="hold"/>
                                        <p:tgtEl>
                                          <p:spTgt spid="13"/>
                                        </p:tgtEl>
                                      </p:cBhvr>
                                    </p:cmd>
                                  </p:childTnLst>
                                </p:cTn>
                              </p:par>
                            </p:childTnLst>
                          </p:cTn>
                        </p:par>
                      </p:childTnLst>
                    </p:cTn>
                  </p:par>
                </p:childTnLst>
              </p:cTn>
              <p:nextCondLst>
                <p:cond evt="onClick" delay="0">
                  <p:tgtEl>
                    <p:spTgt spid="10"/>
                  </p:tgtEl>
                </p:cond>
              </p:nextCondLst>
            </p:seq>
            <p:audio>
              <p:cMediaNode vol="80000">
                <p:cTn id="85" fill="hold" display="0">
                  <p:stCondLst>
                    <p:cond delay="indefinite"/>
                  </p:stCondLst>
                  <p:endCondLst>
                    <p:cond evt="onStopAudio" delay="0">
                      <p:tgtEl>
                        <p:sldTgt/>
                      </p:tgtEl>
                    </p:cond>
                  </p:endCondLst>
                </p:cTn>
                <p:tgtEl>
                  <p:spTgt spid="13"/>
                </p:tgtEl>
              </p:cMediaNode>
            </p:audio>
            <p:audio>
              <p:cMediaNode vol="80000">
                <p:cTn id="86" fill="hold" display="0">
                  <p:stCondLst>
                    <p:cond delay="indefinite"/>
                  </p:stCondLst>
                  <p:endCondLst>
                    <p:cond evt="onStopAudio" delay="0">
                      <p:tgtEl>
                        <p:sldTgt/>
                      </p:tgtEl>
                    </p:cond>
                  </p:endCondLst>
                </p:cTn>
                <p:tgtEl>
                  <p:spTgt spid="16"/>
                </p:tgtEl>
              </p:cMediaNode>
            </p:audio>
            <p:audio>
              <p:cMediaNode vol="80000">
                <p:cTn id="87" fill="hold" display="0">
                  <p:stCondLst>
                    <p:cond delay="indefinite"/>
                  </p:stCondLst>
                  <p:endCondLst>
                    <p:cond evt="onStopAudio" delay="0">
                      <p:tgtEl>
                        <p:sldTgt/>
                      </p:tgtEl>
                    </p:cond>
                  </p:endCondLst>
                </p:cTn>
                <p:tgtEl>
                  <p:spTgt spid="21"/>
                </p:tgtEl>
              </p:cMediaNode>
            </p:audio>
            <p:audio>
              <p:cMediaNode vol="80000">
                <p:cTn id="88" fill="hold" display="0">
                  <p:stCondLst>
                    <p:cond delay="indefinite"/>
                  </p:stCondLst>
                  <p:endCondLst>
                    <p:cond evt="onStopAudio" delay="0">
                      <p:tgtEl>
                        <p:sldTgt/>
                      </p:tgtEl>
                    </p:cond>
                  </p:endCondLst>
                </p:cTn>
                <p:tgtEl>
                  <p:spTgt spid="22"/>
                </p:tgtEl>
              </p:cMediaNode>
            </p:audio>
          </p:childTnLst>
        </p:cTn>
      </p:par>
    </p:tnLst>
    <p:bldLst>
      <p:bldP spid="5" grpId="0" animBg="1"/>
      <p:bldP spid="6" grpId="0"/>
      <p:bldP spid="17" grpId="0"/>
      <p:bldP spid="17" grpId="1"/>
      <p:bldP spid="18" grpId="0"/>
      <p:bldP spid="18" grpId="1"/>
      <p:bldP spid="19" grpId="0"/>
      <p:bldP spid="19" grpId="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66039D-FBEB-FC9A-7AB2-5F3580BCFE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5875" y="123825"/>
            <a:ext cx="1066800" cy="1066800"/>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308324"/>
          </a:xfrm>
          <a:prstGeom prst="rect">
            <a:avLst/>
          </a:prstGeom>
          <a:noFill/>
        </p:spPr>
        <p:txBody>
          <a:bodyPr wrap="square" rtlCol="0">
            <a:spAutoFit/>
          </a:bodyPr>
          <a:lstStyle/>
          <a:p>
            <a:pPr lvl="0" algn="ctr" defTabSz="457200"/>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3: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Bảo</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tồn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giữ</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gìn</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giá</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trị</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48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57740"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011246" cy="1076325"/>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963530"/>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tab pos="255270" algn="l"/>
                </a:tabLst>
                <a:defRPr/>
              </a:pPr>
              <a:r>
                <a:rPr kumimoji="0" lang="pt-BR"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 thông tin và quan sát hình 7, em hãy cho biết cần làm gì để bảo tồn và giữ gìn giá trị của Cố đô Huế?</a:t>
              </a:r>
            </a:p>
          </p:txBody>
        </p:sp>
      </p:grpSp>
      <p:pic>
        <p:nvPicPr>
          <p:cNvPr id="8" name="Picture 7">
            <a:extLst>
              <a:ext uri="{FF2B5EF4-FFF2-40B4-BE49-F238E27FC236}">
                <a16:creationId xmlns:a16="http://schemas.microsoft.com/office/drawing/2014/main" id="{156096C2-4F98-CE94-743A-E7A03A5FC475}"/>
              </a:ext>
            </a:extLst>
          </p:cNvPr>
          <p:cNvPicPr>
            <a:picLocks noChangeAspect="1"/>
          </p:cNvPicPr>
          <p:nvPr/>
        </p:nvPicPr>
        <p:blipFill>
          <a:blip r:embed="rId3"/>
          <a:stretch>
            <a:fillRect/>
          </a:stretch>
        </p:blipFill>
        <p:spPr>
          <a:xfrm>
            <a:off x="1409699" y="1414462"/>
            <a:ext cx="8888917" cy="4338638"/>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1114</Words>
  <Application>Microsoft Office PowerPoint</Application>
  <PresentationFormat>Widescreen</PresentationFormat>
  <Paragraphs>95</Paragraphs>
  <Slides>23</Slides>
  <Notes>11</Notes>
  <HiddenSlides>0</HiddenSlides>
  <MMClips>12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23</vt:i4>
      </vt:variant>
    </vt:vector>
  </HeadingPairs>
  <TitlesOfParts>
    <vt:vector size="40" baseType="lpstr">
      <vt:lpstr>等线</vt:lpstr>
      <vt:lpstr>微软雅黑</vt:lpstr>
      <vt:lpstr>Arial</vt:lpstr>
      <vt:lpstr>Bebas Neue</vt:lpstr>
      <vt:lpstr>Calibri</vt:lpstr>
      <vt:lpstr>Calibri Light</vt:lpstr>
      <vt:lpstr>Cambria</vt:lpstr>
      <vt:lpstr>Chau Philomene One</vt:lpstr>
      <vt:lpstr>Georgia</vt:lpstr>
      <vt:lpstr>Handlee</vt:lpstr>
      <vt:lpstr>Signika Negative</vt:lpstr>
      <vt:lpstr>Tahoma</vt:lpstr>
      <vt:lpstr>Times New Roman</vt:lpstr>
      <vt:lpstr>6_Office 主题</vt:lpstr>
      <vt:lpstr>1_Office Theme</vt:lpstr>
      <vt:lpstr>1_Simple Light</vt:lpstr>
      <vt:lpstr>Social Skills Subject for Pre-K: Practicing Polite Habits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2023-11-14T08:52:16Z</dcterms:created>
  <dcterms:modified xsi:type="dcterms:W3CDTF">2024-01-22T07:08:28Z</dcterms:modified>
</cp:coreProperties>
</file>