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60" r:id="rId5"/>
    <p:sldId id="317" r:id="rId6"/>
    <p:sldId id="261" r:id="rId7"/>
    <p:sldId id="262" r:id="rId8"/>
    <p:sldId id="263" r:id="rId9"/>
    <p:sldId id="265" r:id="rId10"/>
    <p:sldId id="264" r:id="rId11"/>
    <p:sldId id="408" r:id="rId12"/>
    <p:sldId id="257" r:id="rId13"/>
    <p:sldId id="411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540B55F-AE73-41BD-ADEE-659E3D95F9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B64EDC-AF7B-4998-8746-DF558E700E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3B01CD6-A89D-43F8-A0FF-3B59A5998F4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5A14A33-F342-4E50-93D6-29D262AB5F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7.png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jpg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3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0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19.png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74159" y="138223"/>
            <a:ext cx="6452167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36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761998" y="2068249"/>
            <a:ext cx="8676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389319" y="3928947"/>
            <a:ext cx="8676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187300" y="5693951"/>
            <a:ext cx="8676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80296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18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20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22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24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192</TotalTime>
  <Words>647</Words>
  <Application>Microsoft Office PowerPoint</Application>
  <PresentationFormat>Widescreen</PresentationFormat>
  <Paragraphs>94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#9Slide05 SVNClementine</vt:lpstr>
      <vt:lpstr>Aharoni</vt:lpstr>
      <vt:lpstr>Arial</vt:lpstr>
      <vt:lpstr>Calibri</vt:lpstr>
      <vt:lpstr>Calibri Light</vt:lpstr>
      <vt:lpstr>Times New Roman</vt:lpstr>
      <vt:lpstr>Custom Design</vt:lpstr>
      <vt:lpstr>Office Theme</vt:lpstr>
      <vt:lpstr>2_Office Theme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32</cp:revision>
  <dcterms:created xsi:type="dcterms:W3CDTF">2023-12-05T03:34:05Z</dcterms:created>
  <dcterms:modified xsi:type="dcterms:W3CDTF">2024-01-29T16:48:41Z</dcterms:modified>
  <cp:category>9Slide.vn</cp:category>
</cp:coreProperties>
</file>