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1/29/2024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1/29/2024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1/29/2024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1/29/2024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1/29/2024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1/29/2024</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2895ABD-A009-4A41-AAD6-221E65BE1B5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148D9E55-A3B2-4020-A65E-1F559B1E753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4BD7EF7D-3412-4F53-8564-39DD914FB2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0E5E0D8-0D95-43F2-92D3-719E383DDCA0}"/>
              </a:ext>
            </a:extLst>
          </p:cNvPr>
          <p:cNvSpPr txBox="1"/>
          <p:nvPr userDrawn="1"/>
        </p:nvSpPr>
        <p:spPr>
          <a:xfrm>
            <a:off x="0" y="-1512332"/>
            <a:ext cx="12192000" cy="369332"/>
          </a:xfrm>
          <a:prstGeom prst="rect">
            <a:avLst/>
          </a:prstGeom>
          <a:noFill/>
        </p:spPr>
        <p:txBody>
          <a:bodyPr vert="horz" wrap="none" lIns="0" tIns="0" rIns="0" bIns="0" rtlCol="0">
            <a:no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1F897FA-4622-461C-9010-ABFE8FCEF85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BC99C3E-9BD8-4D67-9A76-A394CF8D17D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51.png"/><Relationship Id="rId1" Type="http://schemas.openxmlformats.org/officeDocument/2006/relationships/slideLayout" Target="../slideLayouts/slideLayout6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GI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GIF"/></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156272" y="428739"/>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474517"/>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78426" y="1576452"/>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1970671"/>
            <a:ext cx="10415127" cy="4577612"/>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13239" y="2029802"/>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932903" y="3829278"/>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8" name="Rectangle: Rounded Corners 32">
            <a:extLst>
              <a:ext uri="{FF2B5EF4-FFF2-40B4-BE49-F238E27FC236}">
                <a16:creationId xmlns:a16="http://schemas.microsoft.com/office/drawing/2014/main" id="{8E637525-F01A-7131-9865-9D2FBDD1B96F}"/>
              </a:ext>
            </a:extLst>
          </p:cNvPr>
          <p:cNvSpPr/>
          <p:nvPr/>
        </p:nvSpPr>
        <p:spPr>
          <a:xfrm>
            <a:off x="4332398" y="5801268"/>
            <a:ext cx="4794006"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218 : 18 = 12 (</a:t>
            </a:r>
            <a:r>
              <a:rPr lang="en-US" sz="4400" dirty="0" err="1">
                <a:latin typeface="Calibri" panose="020F0502020204030204" pitchFamily="34" charset="0"/>
                <a:cs typeface="Calibri" panose="020F0502020204030204" pitchFamily="34" charset="0"/>
              </a:rPr>
              <a:t>dư</a:t>
            </a:r>
            <a:r>
              <a:rPr lang="en-US" sz="4400"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69529" y="1280312"/>
            <a:ext cx="9566787" cy="553998"/>
          </a:xfrm>
          <a:prstGeom prst="rect">
            <a:avLst/>
          </a:prstGeom>
          <a:noFill/>
        </p:spPr>
        <p:txBody>
          <a:bodyPr wrap="square" lIns="0" tIns="0" rIns="0" bIns="0" rtlCol="0">
            <a:spAutoFit/>
          </a:bodyPr>
          <a:lstStyle/>
          <a:p>
            <a:pPr algn="ctr"/>
            <a:r>
              <a:rPr lang="en-US" sz="3600" dirty="0">
                <a:solidFill>
                  <a:srgbClr val="002060"/>
                </a:solidFill>
                <a:latin typeface="Calibri" panose="020F0502020204030204" pitchFamily="34" charset="0"/>
                <a:cs typeface="Calibri" panose="020F0502020204030204" pitchFamily="34" charset="0"/>
              </a:rPr>
              <a:t>a) 450 : 90          560 : 70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3947651" y="4210744"/>
            <a:ext cx="5014451" cy="1661993"/>
          </a:xfrm>
          <a:prstGeom prst="rect">
            <a:avLst/>
          </a:prstGeom>
          <a:noFill/>
        </p:spPr>
        <p:txBody>
          <a:bodyPr wrap="square" lIns="0" tIns="0" rIns="0" bIns="0" rtlCol="0">
            <a:spAutoFit/>
          </a:bodyPr>
          <a:lstStyle/>
          <a:p>
            <a:pPr algn="ctr"/>
            <a:r>
              <a:rPr lang="en-US" sz="3600" dirty="0">
                <a:solidFill>
                  <a:srgbClr val="FF0000"/>
                </a:solidFill>
                <a:latin typeface="Calibri" panose="020F0502020204030204" pitchFamily="34" charset="0"/>
                <a:cs typeface="Calibri" panose="020F0502020204030204" pitchFamily="34" charset="0"/>
              </a:rPr>
              <a:t>450 : 90 = 45 : 9 = 5            </a:t>
            </a:r>
          </a:p>
          <a:p>
            <a:pPr algn="ctr"/>
            <a:r>
              <a:rPr lang="en-US" sz="3600" dirty="0">
                <a:solidFill>
                  <a:srgbClr val="FF0000"/>
                </a:solidFill>
                <a:latin typeface="Calibri" panose="020F0502020204030204" pitchFamily="34" charset="0"/>
                <a:cs typeface="Calibri" panose="020F0502020204030204" pitchFamily="34" charset="0"/>
              </a:rPr>
              <a:t>560 : 70 = 56 : 7 = 8                                        </a:t>
            </a:r>
          </a:p>
          <a:p>
            <a:pPr algn="ctr"/>
            <a:r>
              <a:rPr lang="en-US" sz="36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1661993"/>
          </a:xfrm>
          <a:prstGeom prst="rect">
            <a:avLst/>
          </a:prstGeom>
          <a:noFill/>
        </p:spPr>
        <p:txBody>
          <a:bodyPr wrap="square" lIns="0" tIns="0" rIns="0" bIns="0" rtlCol="0">
            <a:spAutoFit/>
          </a:bodyPr>
          <a:lstStyle/>
          <a:p>
            <a:pPr algn="ctr"/>
            <a:r>
              <a:rPr lang="en-US" sz="3600" dirty="0">
                <a:solidFill>
                  <a:srgbClr val="FF0000"/>
                </a:solidFill>
                <a:latin typeface="Calibri" panose="020F0502020204030204" pitchFamily="34" charset="0"/>
                <a:cs typeface="Calibri" panose="020F0502020204030204" pitchFamily="34" charset="0"/>
              </a:rPr>
              <a:t>45 000 : 900 = 450 : 9 = 50             </a:t>
            </a:r>
          </a:p>
          <a:p>
            <a:pPr algn="ctr"/>
            <a:r>
              <a:rPr lang="en-US" sz="3600" dirty="0">
                <a:solidFill>
                  <a:srgbClr val="FF0000"/>
                </a:solidFill>
                <a:latin typeface="Calibri" panose="020F0502020204030204" pitchFamily="34" charset="0"/>
                <a:cs typeface="Calibri" panose="020F0502020204030204" pitchFamily="34" charset="0"/>
              </a:rPr>
              <a:t>62 700 : 300 = 627 : 3 = 209                 </a:t>
            </a:r>
          </a:p>
          <a:p>
            <a:pPr algn="ctr"/>
            <a:r>
              <a:rPr lang="en-US" sz="36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2121127"/>
            <a:ext cx="6299949" cy="923330"/>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5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Times New Roman" panose="02020603050405020304" pitchFamily="18" charset="0"/>
              </a:rPr>
              <a:t>Hoàn</a:t>
            </a:r>
            <a:r>
              <a:rPr kumimoji="0" lang="en-US" altLang="en-US" sz="36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thành</a:t>
            </a:r>
            <a:r>
              <a:rPr kumimoji="0" lang="en-US" altLang="en-US" sz="36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vở</a:t>
            </a:r>
            <a:r>
              <a:rPr kumimoji="0" lang="en-US" altLang="en-US" sz="36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bài</a:t>
            </a:r>
            <a:r>
              <a:rPr kumimoji="0" lang="en-US" altLang="en-US" sz="36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tập</a:t>
            </a:r>
            <a:r>
              <a:rPr kumimoji="0" lang="en-US" altLang="en-US" sz="36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Toán</a:t>
            </a:r>
            <a:endParaRPr kumimoji="0" lang="vi-VN" alt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783871" y="2421721"/>
            <a:ext cx="7116725" cy="132343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FFFFFF"/>
                </a:solidFill>
                <a:effectLst/>
                <a:uLnTx/>
                <a:uFillTx/>
                <a:latin typeface="+mj-lt"/>
                <a:ea typeface="+mn-ea"/>
                <a:cs typeface="Arial"/>
                <a:sym typeface="Arial"/>
              </a:rPr>
              <a:t>TẠM BIỆT VÀ HẸN GẶP LẠI VÀO TIẾT HỌC SAU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90</TotalTime>
  <Words>649</Words>
  <Application>Microsoft Office PowerPoint</Application>
  <PresentationFormat>Widescreen</PresentationFormat>
  <Paragraphs>141</Paragraphs>
  <Slides>20</Slides>
  <Notes>9</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20</vt:i4>
      </vt:variant>
    </vt:vector>
  </HeadingPairs>
  <TitlesOfParts>
    <vt:vector size="41" baseType="lpstr">
      <vt:lpstr>等线</vt:lpstr>
      <vt:lpstr>等线 Light</vt:lpstr>
      <vt:lpstr>#9Slide02 Noi dung dai</vt:lpstr>
      <vt:lpstr>#9Slide02 Tieu de dai</vt:lpstr>
      <vt:lpstr>Alef</vt:lpstr>
      <vt:lpstr>Arial</vt:lpstr>
      <vt:lpstr>Calibri</vt:lpstr>
      <vt:lpstr>Calibri Light</vt:lpstr>
      <vt:lpstr>Cambria</vt:lpstr>
      <vt:lpstr>Catamaran Black</vt:lpstr>
      <vt:lpstr>Catamaran ExtraBold</vt:lpstr>
      <vt:lpstr>Catamaran Medium</vt:lpstr>
      <vt:lpstr>Coiny</vt:lpstr>
      <vt:lpstr>Dosis</vt:lpstr>
      <vt:lpstr>Pacifico</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Hà Lê</cp:lastModifiedBy>
  <cp:revision>30</cp:revision>
  <dcterms:created xsi:type="dcterms:W3CDTF">2023-12-04T06:34:12Z</dcterms:created>
  <dcterms:modified xsi:type="dcterms:W3CDTF">2024-01-29T16:34:20Z</dcterms:modified>
  <cp:category>9Slide.vn</cp:category>
</cp:coreProperties>
</file>