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20"/>
  </p:notesMasterIdLst>
  <p:sldIdLst>
    <p:sldId id="256" r:id="rId4"/>
    <p:sldId id="298" r:id="rId5"/>
    <p:sldId id="258" r:id="rId6"/>
    <p:sldId id="259" r:id="rId7"/>
    <p:sldId id="260" r:id="rId8"/>
    <p:sldId id="261" r:id="rId9"/>
    <p:sldId id="296" r:id="rId10"/>
    <p:sldId id="297" r:id="rId11"/>
    <p:sldId id="299" r:id="rId12"/>
    <p:sldId id="300" r:id="rId13"/>
    <p:sldId id="301" r:id="rId14"/>
    <p:sldId id="302" r:id="rId15"/>
    <p:sldId id="303" r:id="rId16"/>
    <p:sldId id="304" r:id="rId17"/>
    <p:sldId id="3289" r:id="rId18"/>
    <p:sldId id="3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05/02/2024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05/02/2024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04282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7024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84403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60989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9732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8015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9803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5955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6298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56637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7060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3430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904825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170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8375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645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5537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8140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7425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504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38797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8011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338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068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49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16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61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145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518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465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751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67146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99390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8618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8643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7280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6002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217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2700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434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0437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6174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907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1378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812538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8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05/02/2024</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05/02/2024</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52605058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98"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872920" y="587691"/>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761130" y="1280209"/>
            <a:ext cx="6271674"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496</Words>
  <Application>Microsoft Office PowerPoint</Application>
  <PresentationFormat>Widescreen</PresentationFormat>
  <Paragraphs>21</Paragraphs>
  <Slides>16</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微软雅黑</vt:lpstr>
      <vt:lpstr>Arial</vt:lpstr>
      <vt:lpstr>Calibri</vt:lpstr>
      <vt:lpstr>Calibri Light</vt:lpstr>
      <vt:lpstr>Cambria</vt:lpstr>
      <vt:lpstr>Handlee</vt:lpstr>
      <vt:lpstr>Tahoma</vt:lpstr>
      <vt:lpstr>Wingdings</vt:lpstr>
      <vt:lpstr>Office Theme</vt:lpstr>
      <vt:lpstr>1_Office Theme</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2023-11-14T11:45:06Z</dcterms:created>
  <dcterms:modified xsi:type="dcterms:W3CDTF">2024-02-05T05:34:23Z</dcterms:modified>
</cp:coreProperties>
</file>