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1" r:id="rId3"/>
    <p:sldId id="264" r:id="rId4"/>
    <p:sldId id="296" r:id="rId5"/>
    <p:sldId id="322" r:id="rId6"/>
    <p:sldId id="323" r:id="rId7"/>
    <p:sldId id="266" r:id="rId8"/>
    <p:sldId id="270" r:id="rId9"/>
    <p:sldId id="315" r:id="rId10"/>
    <p:sldId id="316" r:id="rId11"/>
    <p:sldId id="317" r:id="rId12"/>
    <p:sldId id="268" r:id="rId13"/>
    <p:sldId id="324" r:id="rId14"/>
    <p:sldId id="325" r:id="rId15"/>
    <p:sldId id="326" r:id="rId16"/>
    <p:sldId id="327" r:id="rId17"/>
    <p:sldId id="328" r:id="rId18"/>
    <p:sldId id="329" r:id="rId19"/>
    <p:sldId id="330" r:id="rId20"/>
    <p:sldId id="31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2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1/29/2024</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80658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1/29/2024</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06457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1/29/2024</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235186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a:xfrm>
            <a:off x="838200" y="6356350"/>
            <a:ext cx="2743200" cy="365125"/>
          </a:xfrm>
          <a:prstGeom prst="rect">
            <a:avLst/>
          </a:prstGeom>
        </p:spPr>
        <p:txBody>
          <a:bodyPr/>
          <a:lstStyle/>
          <a:p>
            <a:fld id="{F82E2219-D87A-4392-9884-26F64AC56481}" type="datetimeFigureOut">
              <a:rPr lang="en-US" smtClean="0"/>
              <a:t>1/29/2024</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a:xfrm>
            <a:off x="8610600" y="6356350"/>
            <a:ext cx="2743200" cy="365125"/>
          </a:xfrm>
          <a:prstGeom prst="rect">
            <a:avLst/>
          </a:prstGeom>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0951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a:xfrm>
            <a:off x="838200" y="6356350"/>
            <a:ext cx="2743200" cy="365125"/>
          </a:xfrm>
          <a:prstGeom prst="rect">
            <a:avLst/>
          </a:prstGeom>
        </p:spPr>
        <p:txBody>
          <a:bodyPr/>
          <a:lstStyle/>
          <a:p>
            <a:fld id="{F82E2219-D87A-4392-9884-26F64AC56481}" type="datetimeFigureOut">
              <a:rPr lang="en-US" smtClean="0"/>
              <a:t>1/29/2024</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a:xfrm>
            <a:off x="8610600" y="6356350"/>
            <a:ext cx="2743200" cy="365125"/>
          </a:xfrm>
          <a:prstGeom prst="rect">
            <a:avLst/>
          </a:prstGeom>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9322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a:xfrm>
            <a:off x="838200" y="6356350"/>
            <a:ext cx="2743200" cy="365125"/>
          </a:xfrm>
          <a:prstGeom prst="rect">
            <a:avLst/>
          </a:prstGeom>
        </p:spPr>
        <p:txBody>
          <a:bodyPr/>
          <a:lstStyle/>
          <a:p>
            <a:fld id="{F82E2219-D87A-4392-9884-26F64AC56481}" type="datetimeFigureOut">
              <a:rPr lang="en-US" smtClean="0"/>
              <a:t>1/29/2024</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a:xfrm>
            <a:off x="8610600" y="6356350"/>
            <a:ext cx="2743200" cy="365125"/>
          </a:xfrm>
          <a:prstGeom prst="rect">
            <a:avLst/>
          </a:prstGeom>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0294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a:xfrm>
            <a:off x="838200" y="6356350"/>
            <a:ext cx="2743200" cy="365125"/>
          </a:xfrm>
          <a:prstGeom prst="rect">
            <a:avLst/>
          </a:prstGeom>
        </p:spPr>
        <p:txBody>
          <a:bodyPr/>
          <a:lstStyle/>
          <a:p>
            <a:fld id="{F82E2219-D87A-4392-9884-26F64AC56481}" type="datetimeFigureOut">
              <a:rPr lang="en-US" smtClean="0"/>
              <a:t>1/29/2024</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a:xfrm>
            <a:off x="8610600" y="6356350"/>
            <a:ext cx="2743200" cy="365125"/>
          </a:xfrm>
          <a:prstGeom prst="rect">
            <a:avLst/>
          </a:prstGeom>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3876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a:xfrm>
            <a:off x="838200" y="6356350"/>
            <a:ext cx="2743200" cy="365125"/>
          </a:xfrm>
          <a:prstGeom prst="rect">
            <a:avLst/>
          </a:prstGeom>
        </p:spPr>
        <p:txBody>
          <a:bodyPr/>
          <a:lstStyle/>
          <a:p>
            <a:fld id="{F82E2219-D87A-4392-9884-26F64AC56481}" type="datetimeFigureOut">
              <a:rPr lang="en-US" smtClean="0"/>
              <a:t>1/29/2024</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a:xfrm>
            <a:off x="8610600" y="6356350"/>
            <a:ext cx="2743200" cy="365125"/>
          </a:xfrm>
          <a:prstGeom prst="rect">
            <a:avLst/>
          </a:prstGeom>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68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a:xfrm>
            <a:off x="838200" y="6356350"/>
            <a:ext cx="2743200" cy="365125"/>
          </a:xfrm>
          <a:prstGeom prst="rect">
            <a:avLst/>
          </a:prstGeom>
        </p:spPr>
        <p:txBody>
          <a:bodyPr/>
          <a:lstStyle/>
          <a:p>
            <a:fld id="{F82E2219-D87A-4392-9884-26F64AC56481}" type="datetimeFigureOut">
              <a:rPr lang="en-US" smtClean="0"/>
              <a:t>1/29/2024</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a:xfrm>
            <a:off x="8610600" y="6356350"/>
            <a:ext cx="2743200" cy="365125"/>
          </a:xfrm>
          <a:prstGeom prst="rect">
            <a:avLst/>
          </a:prstGeom>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7523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a:xfrm>
            <a:off x="838200" y="6356350"/>
            <a:ext cx="2743200" cy="365125"/>
          </a:xfrm>
          <a:prstGeom prst="rect">
            <a:avLst/>
          </a:prstGeom>
        </p:spPr>
        <p:txBody>
          <a:bodyPr/>
          <a:lstStyle/>
          <a:p>
            <a:fld id="{F82E2219-D87A-4392-9884-26F64AC56481}" type="datetimeFigureOut">
              <a:rPr lang="en-US" smtClean="0"/>
              <a:t>1/29/2024</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a:xfrm>
            <a:off x="8610600" y="6356350"/>
            <a:ext cx="2743200" cy="365125"/>
          </a:xfrm>
          <a:prstGeom prst="rect">
            <a:avLst/>
          </a:prstGeom>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911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a:xfrm>
            <a:off x="838200" y="6356350"/>
            <a:ext cx="2743200" cy="365125"/>
          </a:xfrm>
          <a:prstGeom prst="rect">
            <a:avLst/>
          </a:prstGeom>
        </p:spPr>
        <p:txBody>
          <a:bodyPr/>
          <a:lstStyle/>
          <a:p>
            <a:fld id="{F82E2219-D87A-4392-9884-26F64AC56481}" type="datetimeFigureOut">
              <a:rPr lang="en-US" smtClean="0"/>
              <a:t>1/29/2024</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a:xfrm>
            <a:off x="8610600" y="6356350"/>
            <a:ext cx="2743200" cy="365125"/>
          </a:xfrm>
          <a:prstGeom prst="rect">
            <a:avLst/>
          </a:prstGeom>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7486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1/29/2024</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377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a:xfrm>
            <a:off x="838200" y="6356350"/>
            <a:ext cx="2743200" cy="365125"/>
          </a:xfrm>
          <a:prstGeom prst="rect">
            <a:avLst/>
          </a:prstGeom>
        </p:spPr>
        <p:txBody>
          <a:bodyPr/>
          <a:lstStyle/>
          <a:p>
            <a:fld id="{F82E2219-D87A-4392-9884-26F64AC56481}" type="datetimeFigureOut">
              <a:rPr lang="en-US" smtClean="0"/>
              <a:t>1/29/2024</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a:xfrm>
            <a:off x="8610600" y="6356350"/>
            <a:ext cx="2743200" cy="365125"/>
          </a:xfrm>
          <a:prstGeom prst="rect">
            <a:avLst/>
          </a:prstGeom>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01597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a:xfrm>
            <a:off x="838200" y="6356350"/>
            <a:ext cx="2743200" cy="365125"/>
          </a:xfrm>
          <a:prstGeom prst="rect">
            <a:avLst/>
          </a:prstGeom>
        </p:spPr>
        <p:txBody>
          <a:bodyPr/>
          <a:lstStyle/>
          <a:p>
            <a:fld id="{F82E2219-D87A-4392-9884-26F64AC56481}" type="datetimeFigureOut">
              <a:rPr lang="en-US" smtClean="0"/>
              <a:t>1/29/2024</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a:xfrm>
            <a:off x="8610600" y="6356350"/>
            <a:ext cx="2743200" cy="365125"/>
          </a:xfrm>
          <a:prstGeom prst="rect">
            <a:avLst/>
          </a:prstGeom>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210195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a:xfrm>
            <a:off x="838200" y="6356350"/>
            <a:ext cx="2743200" cy="365125"/>
          </a:xfrm>
          <a:prstGeom prst="rect">
            <a:avLst/>
          </a:prstGeom>
        </p:spPr>
        <p:txBody>
          <a:bodyPr/>
          <a:lstStyle/>
          <a:p>
            <a:fld id="{F82E2219-D87A-4392-9884-26F64AC56481}" type="datetimeFigureOut">
              <a:rPr lang="en-US" smtClean="0"/>
              <a:t>1/29/2024</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a:xfrm>
            <a:off x="8610600" y="6356350"/>
            <a:ext cx="2743200" cy="365125"/>
          </a:xfrm>
          <a:prstGeom prst="rect">
            <a:avLst/>
          </a:prstGeom>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8761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1/29/2024</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8197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1/29/2024</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10789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1/29/2024</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06631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1/29/2024</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921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1/29/2024</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3779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1/29/2024</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78789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1/29/2024</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761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845021C-4040-467F-AB89-CB17DB17D3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8110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B9B752EB-FDDE-4EE5-A0D1-98317E4DE0A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69503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6.jpeg"/><Relationship Id="rId4" Type="http://schemas.openxmlformats.org/officeDocument/2006/relationships/audio" Target="../media/audio2.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26534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36474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0771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513370" y="3193781"/>
            <a:ext cx="3088064" cy="3119575"/>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860" y="3113497"/>
            <a:ext cx="3308283" cy="3535615"/>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3455359"/>
            <a:ext cx="3047583" cy="3257001"/>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269056" y="3313310"/>
              <a:ext cx="5335886" cy="88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391" y="3322842"/>
            <a:ext cx="2974209" cy="317858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18170" y="3252044"/>
              <a:ext cx="5335886" cy="88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16 </a:t>
              </a:r>
              <a:r>
                <a:rPr kumimoji="0" lang="en-US" sz="3600" b="0" i="0" u="none" strike="noStrike" kern="1200" cap="none" spc="0" normalizeH="0" baseline="0" noProof="0">
                  <a:ln>
                    <a:noFill/>
                  </a:ln>
                  <a:solidFill>
                    <a:srgbClr val="FF0000"/>
                  </a:solidFill>
                  <a:effectLst/>
                  <a:uLnTx/>
                  <a:uFillTx/>
                  <a:latin typeface="Calibri" panose="020F0502020204030204"/>
                  <a:ea typeface="+mn-ea"/>
                  <a:cs typeface="+mn-cs"/>
                </a:rPr>
                <a:t>con chim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Rô-bốt ước lượng như sau: Làm tròn 5</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978 thành 6</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000, làm tròn 2</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967 thành 3</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000. Vậy cả ngày hôm qua có khoảng 9</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000 lượt khách tham quan công viên.</a:t>
            </a:r>
            <a:endParaRPr lang="en-US" sz="36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C00000"/>
                </a:solidFill>
                <a:latin typeface="Calibri" panose="020F0502020204030204"/>
              </a:rPr>
              <a:t>Cách</a:t>
            </a:r>
            <a:r>
              <a:rPr lang="en-US" sz="4000" b="1" noProof="0" dirty="0">
                <a:solidFill>
                  <a:srgbClr val="C00000"/>
                </a:solidFill>
                <a:latin typeface="Calibri" panose="020F0502020204030204"/>
              </a:rPr>
              <a:t> </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làm 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109</TotalTime>
  <Words>721</Words>
  <Application>Microsoft Office PowerPoint</Application>
  <PresentationFormat>Widescreen</PresentationFormat>
  <Paragraphs>57</Paragraphs>
  <Slides>19</Slides>
  <Notes>0</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Calibri Light</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Hà Lê</cp:lastModifiedBy>
  <cp:revision>25</cp:revision>
  <dcterms:created xsi:type="dcterms:W3CDTF">2023-12-05T02:02:04Z</dcterms:created>
  <dcterms:modified xsi:type="dcterms:W3CDTF">2024-01-29T16:25:38Z</dcterms:modified>
  <cp:category>9Slide.vn</cp:category>
</cp:coreProperties>
</file>