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57" r:id="rId4"/>
    <p:sldId id="274" r:id="rId5"/>
    <p:sldId id="277" r:id="rId6"/>
    <p:sldId id="258" r:id="rId7"/>
    <p:sldId id="259" r:id="rId8"/>
    <p:sldId id="264" r:id="rId9"/>
    <p:sldId id="275" r:id="rId10"/>
    <p:sldId id="276" r:id="rId11"/>
    <p:sldId id="266" r:id="rId12"/>
    <p:sldId id="267" r:id="rId13"/>
    <p:sldId id="268" r:id="rId14"/>
    <p:sldId id="271" r:id="rId15"/>
    <p:sldId id="272"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19.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1" y="0"/>
            <a:ext cx="9144000" cy="5143500"/>
          </a:xfrm>
          <a:prstGeom prst="rect">
            <a:avLst/>
          </a:prstGeom>
        </p:spPr>
      </p:pic>
      <p:sp>
        <p:nvSpPr>
          <p:cNvPr id="3" name="TextBox 2"/>
          <p:cNvSpPr txBox="1"/>
          <p:nvPr/>
        </p:nvSpPr>
        <p:spPr>
          <a:xfrm>
            <a:off x="2133600" y="540663"/>
            <a:ext cx="6781800" cy="430887"/>
          </a:xfrm>
          <a:prstGeom prst="rect">
            <a:avLst/>
          </a:prstGeom>
          <a:noFill/>
        </p:spPr>
        <p:txBody>
          <a:bodyPr wrap="square" rtlCol="0">
            <a:spAutoFit/>
          </a:bodyPr>
          <a:lstStyle/>
          <a:p>
            <a:r>
              <a:rPr lang="vi-VN" sz="2000" dirty="0"/>
              <a:t> </a:t>
            </a:r>
            <a:r>
              <a:rPr lang="vi-VN" sz="2200" b="1" dirty="0">
                <a:latin typeface="HP001 4 hàng" panose="020B0603050302020204" pitchFamily="34" charset="0"/>
              </a:rPr>
              <a:t>Nam</a:t>
            </a:r>
            <a:endParaRPr lang="en-US" sz="2200" b="1" dirty="0">
              <a:latin typeface="HP001 4 hàng" panose="020B0603050302020204" pitchFamily="34" charset="0"/>
            </a:endParaRPr>
          </a:p>
        </p:txBody>
      </p:sp>
      <p:sp>
        <p:nvSpPr>
          <p:cNvPr id="4" name="TextBox 3"/>
          <p:cNvSpPr txBox="1"/>
          <p:nvPr/>
        </p:nvSpPr>
        <p:spPr>
          <a:xfrm>
            <a:off x="1676400" y="971550"/>
            <a:ext cx="6553200" cy="430887"/>
          </a:xfrm>
          <a:prstGeom prst="rect">
            <a:avLst/>
          </a:prstGeom>
          <a:noFill/>
        </p:spPr>
        <p:txBody>
          <a:bodyPr wrap="square" rtlCol="0">
            <a:spAutoFit/>
          </a:bodyPr>
          <a:lstStyle/>
          <a:p>
            <a:r>
              <a:rPr lang="vi-VN" sz="2100" b="1" dirty="0">
                <a:latin typeface="HP001 5 hàng" panose="020B0603050302020204" pitchFamily="34" charset="0"/>
              </a:rPr>
              <a:t> </a:t>
            </a:r>
            <a:endParaRPr lang="en-US" sz="2200" b="1" dirty="0">
              <a:latin typeface="HP001 4 hàng" panose="020B0603050302020204" pitchFamily="34" charset="0"/>
            </a:endParaRPr>
          </a:p>
        </p:txBody>
      </p:sp>
    </p:spTree>
    <p:extLst>
      <p:ext uri="{BB962C8B-B14F-4D97-AF65-F5344CB8AC3E}">
        <p14:creationId xmlns:p14="http://schemas.microsoft.com/office/powerpoint/2010/main" val="159540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68927"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s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x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tr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532"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84529"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19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69" y="4043333"/>
            <a:ext cx="1012825" cy="10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68328" y="895350"/>
            <a:ext cx="3796454"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01632" y="3105148"/>
            <a:ext cx="567898" cy="6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10991" flipH="1">
            <a:off x="5566536" y="1497634"/>
            <a:ext cx="434903" cy="4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78537" flipH="1">
            <a:off x="6655192" y="1747205"/>
            <a:ext cx="445287" cy="5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92380" flipH="1">
            <a:off x="7742334" y="2996372"/>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97242" y="1683400"/>
            <a:ext cx="452473" cy="5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51211" y="2266949"/>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46472" flipH="1">
            <a:off x="6799663" y="1397373"/>
            <a:ext cx="350112" cy="39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s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x ?</a:t>
            </a:r>
          </a:p>
        </p:txBody>
      </p:sp>
      <p:sp>
        <p:nvSpPr>
          <p:cNvPr id="12" name="TextBox 11"/>
          <p:cNvSpPr txBox="1"/>
          <p:nvPr/>
        </p:nvSpPr>
        <p:spPr>
          <a:xfrm>
            <a:off x="62345" y="2794858"/>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tr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253130"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1276931" y="1280801"/>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577" y="1464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71635" y="2054312"/>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744647"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x</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511" y="14432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44494" y="2054312"/>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887" y="2223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88" y="368812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466653" y="366387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5126522" y="368812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314869" y="3688120"/>
            <a:ext cx="575286"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tr</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015"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07587" y="367581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2786"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874439" y="3680114"/>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5395" y="383344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2500" fill="hold"/>
                                        <p:tgtEl>
                                          <p:spTgt spid="2053"/>
                                        </p:tgtEl>
                                        <p:attrNameLst>
                                          <p:attrName>ppt_w</p:attrName>
                                        </p:attrNameLst>
                                      </p:cBhvr>
                                      <p:tavLst>
                                        <p:tav tm="0">
                                          <p:val>
                                            <p:fltVal val="0"/>
                                          </p:val>
                                        </p:tav>
                                        <p:tav tm="100000">
                                          <p:val>
                                            <p:strVal val="#ppt_w"/>
                                          </p:val>
                                        </p:tav>
                                      </p:tavLst>
                                    </p:anim>
                                    <p:anim calcmode="lin" valueType="num">
                                      <p:cBhvr>
                                        <p:cTn id="18" dur="2500" fill="hold"/>
                                        <p:tgtEl>
                                          <p:spTgt spid="2053"/>
                                        </p:tgtEl>
                                        <p:attrNameLst>
                                          <p:attrName>ppt_h</p:attrName>
                                        </p:attrNameLst>
                                      </p:cBhvr>
                                      <p:tavLst>
                                        <p:tav tm="0">
                                          <p:val>
                                            <p:fltVal val="0"/>
                                          </p:val>
                                        </p:tav>
                                        <p:tav tm="100000">
                                          <p:val>
                                            <p:strVal val="#ppt_h"/>
                                          </p:val>
                                        </p:tav>
                                      </p:tavLst>
                                    </p:anim>
                                    <p:animEffect transition="in" filter="fade">
                                      <p:cBhvr>
                                        <p:cTn id="19" dur="2500"/>
                                        <p:tgtEl>
                                          <p:spTgt spid="2053"/>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500" fill="hold"/>
                                        <p:tgtEl>
                                          <p:spTgt spid="19"/>
                                        </p:tgtEl>
                                        <p:attrNameLst>
                                          <p:attrName>ppt_w</p:attrName>
                                        </p:attrNameLst>
                                      </p:cBhvr>
                                      <p:tavLst>
                                        <p:tav tm="0">
                                          <p:val>
                                            <p:fltVal val="0"/>
                                          </p:val>
                                        </p:tav>
                                        <p:tav tm="100000">
                                          <p:val>
                                            <p:strVal val="#ppt_w"/>
                                          </p:val>
                                        </p:tav>
                                      </p:tavLst>
                                    </p:anim>
                                    <p:anim calcmode="lin" valueType="num">
                                      <p:cBhvr>
                                        <p:cTn id="36" dur="2500" fill="hold"/>
                                        <p:tgtEl>
                                          <p:spTgt spid="19"/>
                                        </p:tgtEl>
                                        <p:attrNameLst>
                                          <p:attrName>ppt_h</p:attrName>
                                        </p:attrNameLst>
                                      </p:cBhvr>
                                      <p:tavLst>
                                        <p:tav tm="0">
                                          <p:val>
                                            <p:fltVal val="0"/>
                                          </p:val>
                                        </p:tav>
                                        <p:tav tm="100000">
                                          <p:val>
                                            <p:strVal val="#ppt_h"/>
                                          </p:val>
                                        </p:tav>
                                      </p:tavLst>
                                    </p:anim>
                                    <p:animEffect transition="in" filter="fade">
                                      <p:cBhvr>
                                        <p:cTn id="37" dur="2500"/>
                                        <p:tgtEl>
                                          <p:spTgt spid="1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0" fill="hold"/>
                                        <p:tgtEl>
                                          <p:spTgt spid="21"/>
                                        </p:tgtEl>
                                        <p:attrNameLst>
                                          <p:attrName>ppt_w</p:attrName>
                                        </p:attrNameLst>
                                      </p:cBhvr>
                                      <p:tavLst>
                                        <p:tav tm="0">
                                          <p:val>
                                            <p:fltVal val="0"/>
                                          </p:val>
                                        </p:tav>
                                        <p:tav tm="100000">
                                          <p:val>
                                            <p:strVal val="#ppt_w"/>
                                          </p:val>
                                        </p:tav>
                                      </p:tavLst>
                                    </p:anim>
                                    <p:anim calcmode="lin" valueType="num">
                                      <p:cBhvr>
                                        <p:cTn id="54" dur="2500" fill="hold"/>
                                        <p:tgtEl>
                                          <p:spTgt spid="21"/>
                                        </p:tgtEl>
                                        <p:attrNameLst>
                                          <p:attrName>ppt_h</p:attrName>
                                        </p:attrNameLst>
                                      </p:cBhvr>
                                      <p:tavLst>
                                        <p:tav tm="0">
                                          <p:val>
                                            <p:fltVal val="0"/>
                                          </p:val>
                                        </p:tav>
                                        <p:tav tm="100000">
                                          <p:val>
                                            <p:strVal val="#ppt_h"/>
                                          </p:val>
                                        </p:tav>
                                      </p:tavLst>
                                    </p:anim>
                                    <p:animEffect transition="in" filter="fade">
                                      <p:cBhvr>
                                        <p:cTn id="55" dur="2500"/>
                                        <p:tgtEl>
                                          <p:spTgt spid="21"/>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250" fill="hold"/>
                                        <p:tgtEl>
                                          <p:spTgt spid="20"/>
                                        </p:tgtEl>
                                        <p:attrNameLst>
                                          <p:attrName>ppt_w</p:attrName>
                                        </p:attrNameLst>
                                      </p:cBhvr>
                                      <p:tavLst>
                                        <p:tav tm="0">
                                          <p:val>
                                            <p:fltVal val="0"/>
                                          </p:val>
                                        </p:tav>
                                        <p:tav tm="100000">
                                          <p:val>
                                            <p:strVal val="#ppt_w"/>
                                          </p:val>
                                        </p:tav>
                                      </p:tavLst>
                                    </p:anim>
                                    <p:anim calcmode="lin" valueType="num">
                                      <p:cBhvr>
                                        <p:cTn id="72" dur="2250" fill="hold"/>
                                        <p:tgtEl>
                                          <p:spTgt spid="20"/>
                                        </p:tgtEl>
                                        <p:attrNameLst>
                                          <p:attrName>ppt_h</p:attrName>
                                        </p:attrNameLst>
                                      </p:cBhvr>
                                      <p:tavLst>
                                        <p:tav tm="0">
                                          <p:val>
                                            <p:fltVal val="0"/>
                                          </p:val>
                                        </p:tav>
                                        <p:tav tm="100000">
                                          <p:val>
                                            <p:strVal val="#ppt_h"/>
                                          </p:val>
                                        </p:tav>
                                      </p:tavLst>
                                    </p:anim>
                                    <p:animEffect transition="in" filter="fade">
                                      <p:cBhvr>
                                        <p:cTn id="73" dur="2250"/>
                                        <p:tgtEl>
                                          <p:spTgt spid="20"/>
                                        </p:tgtEl>
                                      </p:cBhvr>
                                    </p:animEffec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1500"/>
                            </p:stCondLst>
                            <p:childTnLst>
                              <p:par>
                                <p:cTn id="87" presetID="53" presetClass="entr" presetSubtype="16"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250" fill="hold"/>
                                        <p:tgtEl>
                                          <p:spTgt spid="18"/>
                                        </p:tgtEl>
                                        <p:attrNameLst>
                                          <p:attrName>ppt_w</p:attrName>
                                        </p:attrNameLst>
                                      </p:cBhvr>
                                      <p:tavLst>
                                        <p:tav tm="0">
                                          <p:val>
                                            <p:fltVal val="0"/>
                                          </p:val>
                                        </p:tav>
                                        <p:tav tm="100000">
                                          <p:val>
                                            <p:strVal val="#ppt_w"/>
                                          </p:val>
                                        </p:tav>
                                      </p:tavLst>
                                    </p:anim>
                                    <p:anim calcmode="lin" valueType="num">
                                      <p:cBhvr>
                                        <p:cTn id="90" dur="2250" fill="hold"/>
                                        <p:tgtEl>
                                          <p:spTgt spid="18"/>
                                        </p:tgtEl>
                                        <p:attrNameLst>
                                          <p:attrName>ppt_h</p:attrName>
                                        </p:attrNameLst>
                                      </p:cBhvr>
                                      <p:tavLst>
                                        <p:tav tm="0">
                                          <p:val>
                                            <p:fltVal val="0"/>
                                          </p:val>
                                        </p:tav>
                                        <p:tav tm="100000">
                                          <p:val>
                                            <p:strVal val="#ppt_h"/>
                                          </p:val>
                                        </p:tav>
                                      </p:tavLst>
                                    </p:anim>
                                    <p:animEffect transition="in" filter="fade">
                                      <p:cBhvr>
                                        <p:cTn id="91" dur="2250"/>
                                        <p:tgtEl>
                                          <p:spTgt spid="18"/>
                                        </p:tgtEl>
                                      </p:cBhvr>
                                    </p:animEffec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Effect transition="in" filter="fade">
                                      <p:cBhvr>
                                        <p:cTn id="103" dur="1000"/>
                                        <p:tgtEl>
                                          <p:spTgt spid="36"/>
                                        </p:tgtEl>
                                      </p:cBhvr>
                                    </p:animEffect>
                                  </p:childTnLst>
                                </p:cTn>
                              </p:par>
                            </p:childTnLst>
                          </p:cTn>
                        </p:par>
                        <p:par>
                          <p:cTn id="104" fill="hold">
                            <p:stCondLst>
                              <p:cond delay="1500"/>
                            </p:stCondLst>
                            <p:childTnLst>
                              <p:par>
                                <p:cTn id="105" presetID="53" presetClass="entr" presetSubtype="16"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2250" fill="hold"/>
                                        <p:tgtEl>
                                          <p:spTgt spid="22"/>
                                        </p:tgtEl>
                                        <p:attrNameLst>
                                          <p:attrName>ppt_w</p:attrName>
                                        </p:attrNameLst>
                                      </p:cBhvr>
                                      <p:tavLst>
                                        <p:tav tm="0">
                                          <p:val>
                                            <p:fltVal val="0"/>
                                          </p:val>
                                        </p:tav>
                                        <p:tav tm="100000">
                                          <p:val>
                                            <p:strVal val="#ppt_w"/>
                                          </p:val>
                                        </p:tav>
                                      </p:tavLst>
                                    </p:anim>
                                    <p:anim calcmode="lin" valueType="num">
                                      <p:cBhvr>
                                        <p:cTn id="108" dur="2250" fill="hold"/>
                                        <p:tgtEl>
                                          <p:spTgt spid="22"/>
                                        </p:tgtEl>
                                        <p:attrNameLst>
                                          <p:attrName>ppt_h</p:attrName>
                                        </p:attrNameLst>
                                      </p:cBhvr>
                                      <p:tavLst>
                                        <p:tav tm="0">
                                          <p:val>
                                            <p:fltVal val="0"/>
                                          </p:val>
                                        </p:tav>
                                        <p:tav tm="100000">
                                          <p:val>
                                            <p:strVal val="#ppt_h"/>
                                          </p:val>
                                        </p:tav>
                                      </p:tavLst>
                                    </p:anim>
                                    <p:animEffect transition="in" filter="fade">
                                      <p:cBhvr>
                                        <p:cTn id="109" dur="2250"/>
                                        <p:tgtEl>
                                          <p:spTgt spid="22"/>
                                        </p:tgtEl>
                                      </p:cBhvr>
                                    </p:animEffect>
                                  </p:childTnLst>
                                </p:cTn>
                              </p:par>
                            </p:childTnLst>
                          </p:cTn>
                        </p:par>
                        <p:par>
                          <p:cTn id="110" fill="hold">
                            <p:stCondLst>
                              <p:cond delay="3750"/>
                            </p:stCondLst>
                            <p:childTnLst>
                              <p:par>
                                <p:cTn id="111" presetID="53" presetClass="entr" presetSubtype="16"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2250" fill="hold"/>
                                        <p:tgtEl>
                                          <p:spTgt spid="17"/>
                                        </p:tgtEl>
                                        <p:attrNameLst>
                                          <p:attrName>ppt_w</p:attrName>
                                        </p:attrNameLst>
                                      </p:cBhvr>
                                      <p:tavLst>
                                        <p:tav tm="0">
                                          <p:val>
                                            <p:fltVal val="0"/>
                                          </p:val>
                                        </p:tav>
                                        <p:tav tm="100000">
                                          <p:val>
                                            <p:strVal val="#ppt_w"/>
                                          </p:val>
                                        </p:tav>
                                      </p:tavLst>
                                    </p:anim>
                                    <p:anim calcmode="lin" valueType="num">
                                      <p:cBhvr>
                                        <p:cTn id="114" dur="2250" fill="hold"/>
                                        <p:tgtEl>
                                          <p:spTgt spid="17"/>
                                        </p:tgtEl>
                                        <p:attrNameLst>
                                          <p:attrName>ppt_h</p:attrName>
                                        </p:attrNameLst>
                                      </p:cBhvr>
                                      <p:tavLst>
                                        <p:tav tm="0">
                                          <p:val>
                                            <p:fltVal val="0"/>
                                          </p:val>
                                        </p:tav>
                                        <p:tav tm="100000">
                                          <p:val>
                                            <p:strVal val="#ppt_h"/>
                                          </p:val>
                                        </p:tav>
                                      </p:tavLst>
                                    </p:anim>
                                    <p:animEffect transition="in" filter="fade">
                                      <p:cBhvr>
                                        <p:cTn id="115" dur="2250"/>
                                        <p:tgtEl>
                                          <p:spTgt spid="17"/>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3370"/>
          <a:stretch/>
        </p:blipFill>
        <p:spPr>
          <a:xfrm>
            <a:off x="6019800" y="1352550"/>
            <a:ext cx="3124200" cy="3548784"/>
          </a:xfrm>
          <a:prstGeom prst="rect">
            <a:avLst/>
          </a:prstGeom>
        </p:spPr>
      </p:pic>
      <p:sp>
        <p:nvSpPr>
          <p:cNvPr id="3" name="Rectangle 2"/>
          <p:cNvSpPr/>
          <p:nvPr/>
        </p:nvSpPr>
        <p:spPr>
          <a:xfrm>
            <a:off x="762000" y="1200150"/>
            <a:ext cx="7467600" cy="584775"/>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Từ khi đi học lớp </a:t>
            </a:r>
            <a:r>
              <a:rPr lang="en-US" sz="3200">
                <a:latin typeface=".VnArial"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 em:</a:t>
            </a: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ý phù hợp để nói về bản thân</a:t>
            </a:r>
          </a:p>
        </p:txBody>
      </p:sp>
      <p:sp>
        <p:nvSpPr>
          <p:cNvPr id="11" name="Rectangle 10"/>
          <p:cNvSpPr/>
          <p:nvPr/>
        </p:nvSpPr>
        <p:spPr>
          <a:xfrm>
            <a:off x="730827" y="1784925"/>
            <a:ext cx="7467600" cy="3046988"/>
          </a:xfrm>
          <a:prstGeom prst="rect">
            <a:avLst/>
          </a:prstGeom>
        </p:spPr>
        <p:txBody>
          <a:bodyPr wrap="square">
            <a:spAutoFit/>
          </a:bodyPr>
          <a:lstStyle/>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Thức dậy sớm hơn.</a:t>
            </a:r>
          </a:p>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Ăn sáng nhanh hơn.</a:t>
            </a:r>
          </a:p>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Không khóc nhè.</a:t>
            </a:r>
          </a:p>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Không ngóng bố mẹ đón về.</a:t>
            </a:r>
          </a:p>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Thuộc thêm nhiều bài thơ.</a:t>
            </a:r>
          </a:p>
          <a:p>
            <a:pPr marL="457200" indent="-457200" algn="just">
              <a:buFont typeface="Arial" pitchFamily="34" charset="0"/>
              <a:buChar char="•"/>
            </a:pPr>
            <a:r>
              <a:rPr lang="en-US" sz="3200">
                <a:latin typeface="Arial-Rounded" pitchFamily="34" charset="0"/>
                <a:ea typeface="Arial-Rounded" pitchFamily="34" charset="0"/>
                <a:cs typeface="Arial-Rounded" pitchFamily="34" charset="0"/>
              </a:rPr>
              <a:t>Có thêm nhiều bạn.</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+Xem lại bài trang 4      trang 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Đôi tai xấu xí  </a:t>
            </a:r>
            <a:r>
              <a:rPr lang="en-US" sz="2800" b="1">
                <a:latin typeface="Arial-Rounded" pitchFamily="34" charset="0"/>
                <a:ea typeface="Arial-Rounded" pitchFamily="34" charset="0"/>
                <a:cs typeface="Arial-Rounded" pitchFamily="34" charset="0"/>
              </a:rPr>
              <a:t>(trang 8 + 9)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mới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Nam rất  (………..) khi được cô giáo khen.</a:t>
            </a:r>
          </a:p>
        </p:txBody>
      </p:sp>
      <p:sp>
        <p:nvSpPr>
          <p:cNvPr id="12" name="TextBox 11"/>
          <p:cNvSpPr txBox="1"/>
          <p:nvPr/>
        </p:nvSpPr>
        <p:spPr>
          <a:xfrm>
            <a:off x="2975264" y="1462629"/>
            <a:ext cx="2112818" cy="584763"/>
          </a:xfrm>
          <a:prstGeom prst="rect">
            <a:avLst/>
          </a:prstGeom>
          <a:solidFill>
            <a:srgbClr val="BEE395"/>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mới</a:t>
            </a:r>
          </a:p>
        </p:txBody>
      </p:sp>
      <p:sp>
        <p:nvSpPr>
          <p:cNvPr id="13" name="TextBox 12"/>
          <p:cNvSpPr txBox="1"/>
          <p:nvPr/>
        </p:nvSpPr>
        <p:spPr>
          <a:xfrm>
            <a:off x="893618" y="1466234"/>
            <a:ext cx="2112818"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a:t>
            </a:r>
          </a:p>
        </p:txBody>
      </p:sp>
      <p:sp>
        <p:nvSpPr>
          <p:cNvPr id="10" name="TextBox 9"/>
          <p:cNvSpPr txBox="1"/>
          <p:nvPr/>
        </p:nvSpPr>
        <p:spPr>
          <a:xfrm>
            <a:off x="5410200" y="1467530"/>
            <a:ext cx="2112818" cy="584763"/>
          </a:xfrm>
          <a:prstGeom prst="rect">
            <a:avLst/>
          </a:prstGeom>
          <a:solidFill>
            <a:srgbClr val="BEE395"/>
          </a:solidFill>
          <a:ln>
            <a:noFill/>
          </a:ln>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hãnh</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diện</a:t>
            </a:r>
            <a:endParaRPr lang="en-US" sz="3200" b="1" dirty="0">
              <a:latin typeface="Arial-Rounded" pitchFamily="34" charset="0"/>
              <a:ea typeface="Arial-Rounded" pitchFamily="34" charset="0"/>
              <a:cs typeface="Arial-Rounded" pitchFamily="34" charset="0"/>
            </a:endParaRPr>
          </a:p>
        </p:txBody>
      </p:sp>
      <p:grpSp>
        <p:nvGrpSpPr>
          <p:cNvPr id="3" name="Group 2"/>
          <p:cNvGrpSpPr/>
          <p:nvPr/>
        </p:nvGrpSpPr>
        <p:grpSpPr>
          <a:xfrm>
            <a:off x="-267855" y="3703407"/>
            <a:ext cx="9296400" cy="1076877"/>
            <a:chOff x="-267855"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7855"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a:solidFill>
                    <a:srgbClr val="7030A0"/>
                  </a:solidFill>
                  <a:latin typeface="HP001 4 hàng" pitchFamily="34" charset="0"/>
                  <a:ea typeface="Arial-Rounded" pitchFamily="34" charset="0"/>
                  <a:cs typeface="Arial-Rounded" pitchFamily="34" charset="0"/>
                </a:rPr>
                <a:t>Nam</a:t>
              </a:r>
              <a:r>
                <a:rPr lang="vi-VN" sz="3600" b="1" dirty="0">
                  <a:solidFill>
                    <a:srgbClr val="7030A0"/>
                  </a:solidFill>
                  <a:latin typeface="HP001 4 hàng" pitchFamily="34" charset="0"/>
                  <a:ea typeface="Arial-Rounded" pitchFamily="34" charset="0"/>
                  <a:cs typeface="Arial-Rounded" pitchFamily="34" charset="0"/>
                </a:rPr>
                <a:t> ǟất hã</a:t>
              </a:r>
              <a:r>
                <a:rPr lang="el-GR" sz="3600" b="1" dirty="0">
                  <a:solidFill>
                    <a:srgbClr val="7030A0"/>
                  </a:solidFill>
                  <a:latin typeface="HP001 4 hàng" pitchFamily="34" charset="0"/>
                  <a:ea typeface="Arial-Rounded" pitchFamily="34" charset="0"/>
                  <a:cs typeface="Arial-Rounded" pitchFamily="34" charset="0"/>
                </a:rPr>
                <a:t>ζ </a:t>
              </a:r>
              <a:r>
                <a:rPr lang="vi-VN" sz="3600" b="1" dirty="0">
                  <a:solidFill>
                    <a:srgbClr val="7030A0"/>
                  </a:solidFill>
                  <a:latin typeface="HP001 4 hàng" pitchFamily="34" charset="0"/>
                  <a:ea typeface="Arial-Rounded" pitchFamily="34" charset="0"/>
                  <a:cs typeface="Arial-Rounded" pitchFamily="34" charset="0"/>
                </a:rPr>
                <a:t>d</a:t>
              </a:r>
              <a:r>
                <a:rPr lang="el-GR" sz="3600" b="1" dirty="0">
                  <a:solidFill>
                    <a:srgbClr val="7030A0"/>
                  </a:solidFill>
                  <a:latin typeface="HP001 4 hàng" pitchFamily="34" charset="0"/>
                  <a:ea typeface="Arial-Rounded" pitchFamily="34" charset="0"/>
                  <a:cs typeface="Arial-Rounded" pitchFamily="34" charset="0"/>
                </a:rPr>
                <a:t>Η</a:t>
              </a:r>
              <a:r>
                <a:rPr lang="vi-VN" sz="3600" b="1" dirty="0">
                  <a:solidFill>
                    <a:srgbClr val="7030A0"/>
                  </a:solidFill>
                  <a:latin typeface="HP001 4 hàng" pitchFamily="34" charset="0"/>
                  <a:ea typeface="Arial-Rounded" pitchFamily="34" charset="0"/>
                  <a:cs typeface="Arial-Rounded" pitchFamily="34" charset="0"/>
                </a:rPr>
                <a:t>İn </a:t>
              </a:r>
              <a:r>
                <a:rPr lang="el-GR" sz="3600" b="1" dirty="0">
                  <a:solidFill>
                    <a:srgbClr val="7030A0"/>
                  </a:solidFill>
                  <a:latin typeface="HP001 4 hàng" pitchFamily="34" charset="0"/>
                  <a:ea typeface="Arial-Rounded" pitchFamily="34" charset="0"/>
                  <a:cs typeface="Arial-Rounded" pitchFamily="34" charset="0"/>
                </a:rPr>
                <a:t>δ</a:t>
              </a:r>
              <a:r>
                <a:rPr lang="vi-VN" sz="3600" b="1" dirty="0">
                  <a:solidFill>
                    <a:srgbClr val="7030A0"/>
                  </a:solidFill>
                  <a:latin typeface="HP001 4 hàng" pitchFamily="34" charset="0"/>
                  <a:ea typeface="Arial-Rounded" pitchFamily="34" charset="0"/>
                  <a:cs typeface="Arial-Rounded" pitchFamily="34" charset="0"/>
                </a:rPr>
                <a:t>i đư</a:t>
              </a:r>
              <a:r>
                <a:rPr lang="el-GR" sz="3600" b="1" dirty="0">
                  <a:solidFill>
                    <a:srgbClr val="7030A0"/>
                  </a:solidFill>
                  <a:latin typeface="HP001 4 hàng" pitchFamily="34" charset="0"/>
                  <a:ea typeface="Arial-Rounded" pitchFamily="34" charset="0"/>
                  <a:cs typeface="Arial-Rounded" pitchFamily="34" charset="0"/>
                </a:rPr>
                <a:t>ϑ </a:t>
              </a:r>
              <a:r>
                <a:rPr lang="vi-VN" sz="3600" b="1" dirty="0">
                  <a:solidFill>
                    <a:srgbClr val="7030A0"/>
                  </a:solidFill>
                  <a:latin typeface="HP001 4 hàng" pitchFamily="34" charset="0"/>
                  <a:ea typeface="Arial-Rounded" pitchFamily="34" charset="0"/>
                  <a:cs typeface="Arial-Rounded" pitchFamily="34" charset="0"/>
                </a:rPr>
                <a:t>cô giáo </a:t>
              </a:r>
              <a:r>
                <a:rPr lang="el-GR" sz="3600" b="1" dirty="0">
                  <a:solidFill>
                    <a:srgbClr val="7030A0"/>
                  </a:solidFill>
                  <a:latin typeface="HP001 4 hàng" pitchFamily="34" charset="0"/>
                  <a:ea typeface="Arial-Rounded" pitchFamily="34" charset="0"/>
                  <a:cs typeface="Arial-Rounded" pitchFamily="34" charset="0"/>
                </a:rPr>
                <a:t>Ά΄</a:t>
              </a:r>
              <a:r>
                <a:rPr lang="vi-VN" sz="3600" b="1" dirty="0">
                  <a:solidFill>
                    <a:srgbClr val="7030A0"/>
                  </a:solidFill>
                  <a:latin typeface="HP001 4 hàng" pitchFamily="34" charset="0"/>
                  <a:ea typeface="Arial-Rounded" pitchFamily="34" charset="0"/>
                  <a:cs typeface="Arial-Rounded" pitchFamily="34" charset="0"/>
                </a:rPr>
                <a:t>n</a:t>
              </a:r>
              <a:r>
                <a:rPr lang="en-US" sz="3600" b="1" dirty="0">
                  <a:solidFill>
                    <a:srgbClr val="7030A0"/>
                  </a:solidFill>
                  <a:latin typeface="HP001 4 hàng" pitchFamily="34" charset="0"/>
                  <a:ea typeface="Arial-Rounded" pitchFamily="34" charset="0"/>
                  <a:cs typeface="Arial-Rounded" pitchFamily="34" charset="0"/>
                </a:rPr>
                <a:t>. </a:t>
              </a:r>
              <a:endParaRPr lang="en-US" sz="49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4.69136E-6 L -0.34045 0.20246 " pathEditMode="relative" rAng="0" ptsTypes="AA">
                                      <p:cBhvr>
                                        <p:cTn id="30" dur="2000" fill="hold"/>
                                        <p:tgtEl>
                                          <p:spTgt spid="10"/>
                                        </p:tgtEl>
                                        <p:attrNameLst>
                                          <p:attrName>ppt_x</p:attrName>
                                          <p:attrName>ppt_y</p:attrName>
                                        </p:attrNameLst>
                                      </p:cBhvr>
                                      <p:rCtr x="-17031" y="10123"/>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37"/>
            <a:ext cx="9144000" cy="5076825"/>
          </a:xfrm>
          <a:prstGeom prst="rect">
            <a:avLst/>
          </a:prstGeom>
        </p:spPr>
      </p:pic>
      <p:sp>
        <p:nvSpPr>
          <p:cNvPr id="3" name="Rectangle 2"/>
          <p:cNvSpPr/>
          <p:nvPr/>
        </p:nvSpPr>
        <p:spPr>
          <a:xfrm>
            <a:off x="-1143000" y="514350"/>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2400" b="1" dirty="0">
                <a:solidFill>
                  <a:schemeClr val="bg1"/>
                </a:solidFill>
                <a:latin typeface="HP001 4 hàng" pitchFamily="34" charset="0"/>
                <a:ea typeface="Arial-Rounded" pitchFamily="34" charset="0"/>
                <a:cs typeface="Arial-Rounded" pitchFamily="34" charset="0"/>
              </a:rPr>
              <a:t>Nam</a:t>
            </a:r>
            <a:r>
              <a:rPr lang="vi-VN" sz="2400" b="1" dirty="0">
                <a:solidFill>
                  <a:schemeClr val="bg1"/>
                </a:solidFill>
                <a:latin typeface="HP001 4 hàng" pitchFamily="34" charset="0"/>
                <a:ea typeface="Arial-Rounded" pitchFamily="34" charset="0"/>
                <a:cs typeface="Arial-Rounded" pitchFamily="34" charset="0"/>
              </a:rPr>
              <a:t> ǟất hã</a:t>
            </a:r>
            <a:r>
              <a:rPr lang="el-GR" sz="2400" b="1" dirty="0">
                <a:solidFill>
                  <a:schemeClr val="bg1"/>
                </a:solidFill>
                <a:latin typeface="HP001 4 hàng" pitchFamily="34" charset="0"/>
                <a:ea typeface="Arial-Rounded" pitchFamily="34" charset="0"/>
                <a:cs typeface="Arial-Rounded" pitchFamily="34" charset="0"/>
              </a:rPr>
              <a:t>ζ </a:t>
            </a:r>
            <a:r>
              <a:rPr lang="vi-VN" sz="2400" b="1" dirty="0">
                <a:solidFill>
                  <a:schemeClr val="bg1"/>
                </a:solidFill>
                <a:latin typeface="HP001 4 hàng" pitchFamily="34" charset="0"/>
                <a:ea typeface="Arial-Rounded" pitchFamily="34" charset="0"/>
                <a:cs typeface="Arial-Rounded" pitchFamily="34" charset="0"/>
              </a:rPr>
              <a:t>d</a:t>
            </a:r>
            <a:r>
              <a:rPr lang="el-GR" sz="2400" b="1" dirty="0">
                <a:solidFill>
                  <a:schemeClr val="bg1"/>
                </a:solidFill>
                <a:latin typeface="HP001 4 hàng" pitchFamily="34" charset="0"/>
                <a:ea typeface="Arial-Rounded" pitchFamily="34" charset="0"/>
                <a:cs typeface="Arial-Rounded" pitchFamily="34" charset="0"/>
              </a:rPr>
              <a:t>Η</a:t>
            </a:r>
            <a:r>
              <a:rPr lang="vi-VN" sz="2400" b="1" dirty="0">
                <a:solidFill>
                  <a:schemeClr val="bg1"/>
                </a:solidFill>
                <a:latin typeface="HP001 4 hàng" pitchFamily="34" charset="0"/>
                <a:ea typeface="Arial-Rounded" pitchFamily="34" charset="0"/>
                <a:cs typeface="Arial-Rounded" pitchFamily="34" charset="0"/>
              </a:rPr>
              <a:t>İn </a:t>
            </a:r>
            <a:r>
              <a:rPr lang="el-GR" sz="2400" b="1" dirty="0">
                <a:solidFill>
                  <a:schemeClr val="bg1"/>
                </a:solidFill>
                <a:latin typeface="HP001 4 hàng" pitchFamily="34" charset="0"/>
                <a:ea typeface="Arial-Rounded" pitchFamily="34" charset="0"/>
                <a:cs typeface="Arial-Rounded" pitchFamily="34" charset="0"/>
              </a:rPr>
              <a:t>δ</a:t>
            </a:r>
            <a:r>
              <a:rPr lang="vi-VN" sz="2400" b="1" dirty="0">
                <a:solidFill>
                  <a:schemeClr val="bg1"/>
                </a:solidFill>
                <a:latin typeface="HP001 4 hàng" pitchFamily="34" charset="0"/>
                <a:ea typeface="Arial-Rounded" pitchFamily="34" charset="0"/>
                <a:cs typeface="Arial-Rounded" pitchFamily="34" charset="0"/>
              </a:rPr>
              <a:t>i đư</a:t>
            </a:r>
            <a:r>
              <a:rPr lang="el-GR" sz="2400" b="1" dirty="0">
                <a:solidFill>
                  <a:schemeClr val="bg1"/>
                </a:solidFill>
                <a:latin typeface="HP001 4 hàng" pitchFamily="34" charset="0"/>
                <a:ea typeface="Arial-Rounded" pitchFamily="34" charset="0"/>
                <a:cs typeface="Arial-Rounded" pitchFamily="34" charset="0"/>
              </a:rPr>
              <a:t>ϑ </a:t>
            </a:r>
            <a:r>
              <a:rPr lang="vi-VN" sz="2400" b="1" dirty="0">
                <a:solidFill>
                  <a:schemeClr val="bg1"/>
                </a:solidFill>
                <a:latin typeface="HP001 4 hàng" pitchFamily="34" charset="0"/>
                <a:ea typeface="Arial-Rounded" pitchFamily="34" charset="0"/>
                <a:cs typeface="Arial-Rounded" pitchFamily="34" charset="0"/>
              </a:rPr>
              <a:t>cô giáo </a:t>
            </a:r>
            <a:r>
              <a:rPr lang="el-GR" sz="2400" b="1" dirty="0">
                <a:solidFill>
                  <a:schemeClr val="bg1"/>
                </a:solidFill>
                <a:latin typeface="HP001 4 hàng" pitchFamily="34" charset="0"/>
                <a:ea typeface="Arial-Rounded" pitchFamily="34" charset="0"/>
                <a:cs typeface="Arial-Rounded" pitchFamily="34" charset="0"/>
              </a:rPr>
              <a:t>Ά΄</a:t>
            </a:r>
            <a:r>
              <a:rPr lang="vi-VN" sz="2400" b="1" dirty="0">
                <a:solidFill>
                  <a:schemeClr val="bg1"/>
                </a:solidFill>
                <a:latin typeface="HP001 4 hàng" pitchFamily="34" charset="0"/>
                <a:ea typeface="Arial-Rounded" pitchFamily="34" charset="0"/>
                <a:cs typeface="Arial-Rounded" pitchFamily="34" charset="0"/>
              </a:rPr>
              <a:t>n</a:t>
            </a:r>
            <a:r>
              <a:rPr lang="en-US" sz="2400" b="1" dirty="0">
                <a:solidFill>
                  <a:schemeClr val="bg1"/>
                </a:solidFill>
                <a:latin typeface="HP001 4 hàng" pitchFamily="34" charset="0"/>
                <a:ea typeface="Arial-Rounded" pitchFamily="34" charset="0"/>
                <a:cs typeface="Arial-Rounded" pitchFamily="34" charset="0"/>
              </a:rPr>
              <a:t>.</a:t>
            </a:r>
            <a:r>
              <a:rPr lang="en-US" sz="2400" b="1" dirty="0">
                <a:solidFill>
                  <a:srgbClr val="7030A0"/>
                </a:solidFill>
                <a:latin typeface="HP001 4 hàng" pitchFamily="34" charset="0"/>
                <a:ea typeface="Arial-Rounded" pitchFamily="34" charset="0"/>
                <a:cs typeface="Arial-Rounded" pitchFamily="34" charset="0"/>
              </a:rPr>
              <a:t> </a:t>
            </a:r>
          </a:p>
        </p:txBody>
      </p:sp>
      <p:sp>
        <p:nvSpPr>
          <p:cNvPr id="4" name="Rectangle 3">
            <a:extLst>
              <a:ext uri="{FF2B5EF4-FFF2-40B4-BE49-F238E27FC236}">
                <a16:creationId xmlns:a16="http://schemas.microsoft.com/office/drawing/2014/main" id="{1213DB6D-4B61-4D37-97B2-11CF9FEF55EC}"/>
              </a:ext>
            </a:extLst>
          </p:cNvPr>
          <p:cNvSpPr/>
          <p:nvPr/>
        </p:nvSpPr>
        <p:spPr>
          <a:xfrm>
            <a:off x="-1295400" y="1039564"/>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Tiếng</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Việt</a:t>
            </a:r>
            <a:endParaRPr lang="en-US" sz="2400" b="1" dirty="0">
              <a:solidFill>
                <a:srgbClr val="7030A0"/>
              </a:solidFill>
              <a:latin typeface="HP001 4 hàng" pitchFamily="34" charset="0"/>
              <a:ea typeface="Arial-Rounded" pitchFamily="34" charset="0"/>
              <a:cs typeface="Arial-Rounded" pitchFamily="34" charset="0"/>
            </a:endParaRPr>
          </a:p>
        </p:txBody>
      </p:sp>
      <p:sp>
        <p:nvSpPr>
          <p:cNvPr id="5" name="Rectangle 4">
            <a:extLst>
              <a:ext uri="{FF2B5EF4-FFF2-40B4-BE49-F238E27FC236}">
                <a16:creationId xmlns:a16="http://schemas.microsoft.com/office/drawing/2014/main" id="{70FB6C06-44E4-4B9E-AFE3-3F7BB9FA1B8F}"/>
              </a:ext>
            </a:extLst>
          </p:cNvPr>
          <p:cNvSpPr/>
          <p:nvPr/>
        </p:nvSpPr>
        <p:spPr>
          <a:xfrm>
            <a:off x="-3733800" y="1572964"/>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Tiếng</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Việt</a:t>
            </a:r>
            <a:endParaRPr lang="en-US" sz="24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68480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144000" cy="5076825"/>
          </a:xfrm>
          <a:prstGeom prst="rect">
            <a:avLst/>
          </a:prstGeom>
        </p:spPr>
      </p:pic>
      <p:sp>
        <p:nvSpPr>
          <p:cNvPr id="3" name="Rectangle 2"/>
          <p:cNvSpPr/>
          <p:nvPr/>
        </p:nvSpPr>
        <p:spPr>
          <a:xfrm>
            <a:off x="-2057400" y="742950"/>
            <a:ext cx="9296400" cy="461665"/>
          </a:xfrm>
          <a:prstGeom prst="rect">
            <a:avLst/>
          </a:prstGeom>
        </p:spPr>
        <p:txBody>
          <a:bodyPr wrap="square">
            <a:spAutoFit/>
          </a:bodyPr>
          <a:lstStyle/>
          <a:p>
            <a:pPr algn="ct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ea typeface="Arial-Rounded" pitchFamily="34" charset="0"/>
                <a:cs typeface="Arial-Rounded" pitchFamily="34" charset="0"/>
              </a:rPr>
              <a:t>A</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nhiều</a:t>
            </a:r>
            <a:r>
              <a:rPr lang="en-US" sz="2400" b="1" dirty="0">
                <a:solidFill>
                  <a:schemeClr val="bg1"/>
                </a:solidFill>
                <a:latin typeface="HP001 4 hàng" pitchFamily="34" charset="0"/>
                <a:ea typeface="Arial-Rounded" pitchFamily="34" charset="0"/>
                <a:cs typeface="Arial-Rounded" pitchFamily="34" charset="0"/>
              </a:rPr>
              <a:t> </a:t>
            </a:r>
            <a:r>
              <a:rPr lang="en-US" sz="2400" b="1" dirty="0">
                <a:solidFill>
                  <a:schemeClr val="bg1"/>
                </a:solidFill>
                <a:latin typeface="+mj-lt"/>
                <a:ea typeface="Arial-Rounded" pitchFamily="34" charset="0"/>
                <a:cs typeface="Arial-Rounded" pitchFamily="34" charset="0"/>
              </a:rPr>
              <a:t>HS</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hơn</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latin typeface="+mj-lt"/>
                <a:ea typeface="Arial-Rounded" pitchFamily="34" charset="0"/>
                <a:cs typeface="Arial-Rounded" pitchFamily="34" charset="0"/>
              </a:rPr>
              <a:t>B.</a:t>
            </a:r>
            <a:endParaRPr lang="en-US" sz="2400" b="1" dirty="0">
              <a:solidFill>
                <a:srgbClr val="7030A0"/>
              </a:solidFill>
              <a:latin typeface="+mj-lt"/>
              <a:ea typeface="Arial-Rounded" pitchFamily="34" charset="0"/>
              <a:cs typeface="Arial-Rounded" pitchFamily="34" charset="0"/>
            </a:endParaRPr>
          </a:p>
        </p:txBody>
      </p:sp>
      <p:sp>
        <p:nvSpPr>
          <p:cNvPr id="4" name="Rectangle 3"/>
          <p:cNvSpPr/>
          <p:nvPr/>
        </p:nvSpPr>
        <p:spPr>
          <a:xfrm>
            <a:off x="-2362200" y="1200150"/>
            <a:ext cx="9296400" cy="461665"/>
          </a:xfrm>
          <a:prstGeom prst="rect">
            <a:avLst/>
          </a:prstGeom>
        </p:spPr>
        <p:txBody>
          <a:bodyPr wrap="square">
            <a:spAutoFit/>
          </a:bodyPr>
          <a:lstStyle/>
          <a:p>
            <a:pPr algn="ct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ea typeface="Arial-Rounded" pitchFamily="34" charset="0"/>
                <a:cs typeface="Arial-Rounded" pitchFamily="34" charset="0"/>
              </a:rPr>
              <a:t>B</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ít</a:t>
            </a:r>
            <a:r>
              <a:rPr lang="en-US" sz="2400" b="1" dirty="0">
                <a:solidFill>
                  <a:schemeClr val="bg1"/>
                </a:solidFill>
                <a:latin typeface="HP001 4 hàng" pitchFamily="34" charset="0"/>
                <a:ea typeface="Arial-Rounded" pitchFamily="34" charset="0"/>
                <a:cs typeface="Arial-Rounded" pitchFamily="34" charset="0"/>
              </a:rPr>
              <a:t> </a:t>
            </a:r>
            <a:r>
              <a:rPr lang="en-US" sz="2400" b="1" dirty="0">
                <a:solidFill>
                  <a:schemeClr val="bg1"/>
                </a:solidFill>
                <a:latin typeface="+mj-lt"/>
                <a:ea typeface="Arial-Rounded" pitchFamily="34" charset="0"/>
                <a:cs typeface="Arial-Rounded" pitchFamily="34" charset="0"/>
              </a:rPr>
              <a:t>HS</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hơn</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latin typeface="+mj-lt"/>
                <a:ea typeface="Arial-Rounded" pitchFamily="34" charset="0"/>
                <a:cs typeface="Arial-Rounded" pitchFamily="34" charset="0"/>
              </a:rPr>
              <a:t>C.</a:t>
            </a:r>
            <a:endParaRPr lang="en-US" sz="2400" b="1" dirty="0">
              <a:solidFill>
                <a:srgbClr val="7030A0"/>
              </a:solidFill>
              <a:latin typeface="+mj-lt"/>
              <a:ea typeface="Arial-Rounded" pitchFamily="34" charset="0"/>
              <a:cs typeface="Arial-Rounded" pitchFamily="34" charset="0"/>
            </a:endParaRPr>
          </a:p>
        </p:txBody>
      </p:sp>
      <p:sp>
        <p:nvSpPr>
          <p:cNvPr id="5" name="Rectangle 4"/>
          <p:cNvSpPr/>
          <p:nvPr/>
        </p:nvSpPr>
        <p:spPr>
          <a:xfrm>
            <a:off x="-2286000" y="1729085"/>
            <a:ext cx="9296400" cy="461665"/>
          </a:xfrm>
          <a:prstGeom prst="rect">
            <a:avLst/>
          </a:prstGeom>
        </p:spPr>
        <p:txBody>
          <a:bodyPr wrap="square">
            <a:spAutoFit/>
          </a:bodyPr>
          <a:lstStyle/>
          <a:p>
            <a:pPr algn="ct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ea typeface="Arial-Rounded" pitchFamily="34" charset="0"/>
                <a:cs typeface="Arial-Rounded" pitchFamily="34" charset="0"/>
              </a:rPr>
              <a:t>C</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có</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nhiều</a:t>
            </a:r>
            <a:r>
              <a:rPr lang="en-US" sz="2400" b="1" dirty="0">
                <a:solidFill>
                  <a:schemeClr val="bg1"/>
                </a:solidFill>
                <a:latin typeface="HP001 4 hàng" pitchFamily="34" charset="0"/>
                <a:ea typeface="Arial-Rounded" pitchFamily="34" charset="0"/>
                <a:cs typeface="Arial-Rounded" pitchFamily="34" charset="0"/>
              </a:rPr>
              <a:t> </a:t>
            </a:r>
            <a:r>
              <a:rPr lang="en-US" sz="2400" b="1" dirty="0">
                <a:solidFill>
                  <a:schemeClr val="bg1"/>
                </a:solidFill>
                <a:latin typeface="+mj-lt"/>
                <a:ea typeface="Arial-Rounded" pitchFamily="34" charset="0"/>
                <a:cs typeface="Arial-Rounded" pitchFamily="34" charset="0"/>
              </a:rPr>
              <a:t>HS</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nhất</a:t>
            </a:r>
            <a:r>
              <a:rPr lang="en-US" sz="2400" b="1" dirty="0">
                <a:solidFill>
                  <a:schemeClr val="bg1"/>
                </a:solidFill>
                <a:latin typeface="HP001 4 hàng" pitchFamily="34" charset="0"/>
                <a:ea typeface="Arial-Rounded" pitchFamily="34" charset="0"/>
                <a:cs typeface="Arial-Rounded" pitchFamily="34" charset="0"/>
              </a:rPr>
              <a:t>.</a:t>
            </a:r>
            <a:endParaRPr lang="en-US" sz="2400" b="1" dirty="0">
              <a:solidFill>
                <a:srgbClr val="7030A0"/>
              </a:solidFill>
              <a:latin typeface="+mj-lt"/>
              <a:ea typeface="Arial-Rounded" pitchFamily="34" charset="0"/>
              <a:cs typeface="Arial-Rounded" pitchFamily="34" charset="0"/>
            </a:endParaRPr>
          </a:p>
        </p:txBody>
      </p:sp>
      <p:sp>
        <p:nvSpPr>
          <p:cNvPr id="6" name="Rectangle 5"/>
          <p:cNvSpPr/>
          <p:nvPr/>
        </p:nvSpPr>
        <p:spPr>
          <a:xfrm>
            <a:off x="-2590800" y="2226669"/>
            <a:ext cx="9296400" cy="461665"/>
          </a:xfrm>
          <a:prstGeom prst="rect">
            <a:avLst/>
          </a:prstGeom>
        </p:spPr>
        <p:txBody>
          <a:bodyPr wrap="square">
            <a:spAutoFit/>
          </a:bodyPr>
          <a:lstStyle/>
          <a:p>
            <a:pPr algn="ctr"/>
            <a:r>
              <a:rPr lang="en-US" sz="2400" b="1" dirty="0" err="1">
                <a:solidFill>
                  <a:schemeClr val="bg1"/>
                </a:solidFill>
                <a:latin typeface="HP001 4 hàng" pitchFamily="34" charset="0"/>
                <a:ea typeface="Arial-Rounded" pitchFamily="34" charset="0"/>
                <a:cs typeface="Arial-Rounded" pitchFamily="34" charset="0"/>
              </a:rPr>
              <a:t>Lớp</a:t>
            </a:r>
            <a:r>
              <a:rPr lang="en-US" sz="2400" b="1" dirty="0">
                <a:solidFill>
                  <a:schemeClr val="bg1"/>
                </a:solidFill>
                <a:latin typeface="HP001 4 hàng" pitchFamily="34" charset="0"/>
                <a:ea typeface="Arial-Rounded" pitchFamily="34" charset="0"/>
                <a:cs typeface="Arial-Rounded" pitchFamily="34" charset="0"/>
              </a:rPr>
              <a:t> 1</a:t>
            </a:r>
            <a:r>
              <a:rPr lang="en-US" sz="2400" b="1" dirty="0">
                <a:solidFill>
                  <a:schemeClr val="bg1"/>
                </a:solidFill>
                <a:ea typeface="Arial-Rounded" pitchFamily="34" charset="0"/>
                <a:cs typeface="Arial-Rounded" pitchFamily="34" charset="0"/>
              </a:rPr>
              <a:t>B</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có</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ít</a:t>
            </a:r>
            <a:r>
              <a:rPr lang="en-US" sz="2400" b="1" dirty="0">
                <a:solidFill>
                  <a:schemeClr val="bg1"/>
                </a:solidFill>
                <a:latin typeface="HP001 4 hàng" pitchFamily="34" charset="0"/>
                <a:ea typeface="Arial-Rounded" pitchFamily="34" charset="0"/>
                <a:cs typeface="Arial-Rounded" pitchFamily="34" charset="0"/>
              </a:rPr>
              <a:t> </a:t>
            </a:r>
            <a:r>
              <a:rPr lang="en-US" sz="2400" b="1" dirty="0">
                <a:solidFill>
                  <a:schemeClr val="bg1"/>
                </a:solidFill>
                <a:latin typeface="+mj-lt"/>
                <a:ea typeface="Arial-Rounded" pitchFamily="34" charset="0"/>
                <a:cs typeface="Arial-Rounded" pitchFamily="34" charset="0"/>
              </a:rPr>
              <a:t>HS</a:t>
            </a:r>
            <a:r>
              <a:rPr lang="en-US" sz="2400" b="1" dirty="0">
                <a:solidFill>
                  <a:schemeClr val="bg1"/>
                </a:solidFill>
                <a:latin typeface="HP001 4 hàng" pitchFamily="34" charset="0"/>
                <a:ea typeface="Arial-Rounded" pitchFamily="34" charset="0"/>
                <a:cs typeface="Arial-Rounded" pitchFamily="34" charset="0"/>
              </a:rPr>
              <a:t> </a:t>
            </a:r>
            <a:r>
              <a:rPr lang="en-US" sz="2400" b="1" dirty="0" err="1">
                <a:solidFill>
                  <a:schemeClr val="bg1"/>
                </a:solidFill>
                <a:latin typeface="HP001 4 hàng" pitchFamily="34" charset="0"/>
                <a:ea typeface="Arial-Rounded" pitchFamily="34" charset="0"/>
                <a:cs typeface="Arial-Rounded" pitchFamily="34" charset="0"/>
              </a:rPr>
              <a:t>nhất</a:t>
            </a:r>
            <a:r>
              <a:rPr lang="en-US" sz="2400" b="1" dirty="0">
                <a:solidFill>
                  <a:schemeClr val="bg1"/>
                </a:solidFill>
                <a:latin typeface="HP001 4 hàng" pitchFamily="34" charset="0"/>
                <a:ea typeface="Arial-Rounded" pitchFamily="34" charset="0"/>
                <a:cs typeface="Arial-Rounded" pitchFamily="34" charset="0"/>
              </a:rPr>
              <a:t>.</a:t>
            </a:r>
            <a:endParaRPr lang="en-US" sz="2400" b="1" dirty="0">
              <a:solidFill>
                <a:srgbClr val="7030A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303615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để nói theo tranh</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466" y="1161873"/>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đá bóng</a:t>
            </a:r>
          </a:p>
        </p:txBody>
      </p:sp>
      <p:sp>
        <p:nvSpPr>
          <p:cNvPr id="12" name="Oval 11"/>
          <p:cNvSpPr/>
          <p:nvPr/>
        </p:nvSpPr>
        <p:spPr>
          <a:xfrm rot="21311009">
            <a:off x="3526626" y="2077139"/>
            <a:ext cx="2010481"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đọc sách</a:t>
            </a: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kéo co</a:t>
            </a: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múa</a:t>
            </a: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1</a:t>
            </a: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2</a:t>
            </a: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3</a:t>
            </a: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4</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07531 " pathEditMode="relative" rAng="0" ptsTypes="AA">
                                      <p:cBhvr>
                                        <p:cTn id="6" dur="2000" fill="hold"/>
                                        <p:tgtEl>
                                          <p:spTgt spid="14"/>
                                        </p:tgtEl>
                                        <p:attrNameLst>
                                          <p:attrName>ppt_x</p:attrName>
                                          <p:attrName>ppt_y</p:attrName>
                                        </p:attrNameLst>
                                      </p:cBhvr>
                                      <p:rCtr x="16875" y="376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7 4.81481E-6 L -0.32066 0.2 " pathEditMode="relative" rAng="0" ptsTypes="AA">
                                      <p:cBhvr>
                                        <p:cTn id="11" dur="2000" fill="hold"/>
                                        <p:tgtEl>
                                          <p:spTgt spid="6"/>
                                        </p:tgtEl>
                                        <p:attrNameLst>
                                          <p:attrName>ppt_x</p:attrName>
                                          <p:attrName>ppt_y</p:attrName>
                                        </p:attrNameLst>
                                      </p:cBhvr>
                                      <p:rCtr x="-16042" y="100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3704 " pathEditMode="relative" rAng="0" ptsTypes="AA">
                                      <p:cBhvr>
                                        <p:cTn id="16"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7 -2.83951E-6 L -0.31233 0.25402 " pathEditMode="relative" rAng="0" ptsTypes="AA">
                                      <p:cBhvr>
                                        <p:cTn id="21" dur="2000" fill="hold"/>
                                        <p:tgtEl>
                                          <p:spTgt spid="13"/>
                                        </p:tgtEl>
                                        <p:attrNameLst>
                                          <p:attrName>ppt_x</p:attrName>
                                          <p:attrName>ppt_y</p:attrName>
                                        </p:attrNameLst>
                                      </p:cBhvr>
                                      <p:rCtr x="-15625" y="1268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44680" y="1352550"/>
            <a:ext cx="7809345" cy="2705100"/>
            <a:chOff x="744680" y="1657350"/>
            <a:chExt cx="7809345" cy="2705100"/>
          </a:xfrm>
        </p:grpSpPr>
        <p:grpSp>
          <p:nvGrpSpPr>
            <p:cNvPr id="2" name="Group 1"/>
            <p:cNvGrpSpPr/>
            <p:nvPr/>
          </p:nvGrpSpPr>
          <p:grpSpPr>
            <a:xfrm>
              <a:off x="744680" y="1657350"/>
              <a:ext cx="7809345" cy="27051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34752" y="1896830"/>
                <a:ext cx="7071100" cy="2217177"/>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004" t="51984" r="30893" b="25794"/>
            <a:stretch/>
          </p:blipFill>
          <p:spPr bwMode="auto">
            <a:xfrm>
              <a:off x="6335484" y="2473890"/>
              <a:ext cx="1574800"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905000" y="1962150"/>
            <a:ext cx="5181600" cy="461653"/>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Nam </a:t>
            </a:r>
            <a:r>
              <a:rPr lang="en-US" sz="2400" b="1" dirty="0" err="1">
                <a:latin typeface="Arial-Rounded" pitchFamily="34" charset="0"/>
                <a:ea typeface="Arial-Rounded" pitchFamily="34" charset="0"/>
                <a:cs typeface="Arial-Rounded" pitchFamily="34" charset="0"/>
              </a:rPr>
              <a:t>đã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đọc</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được</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truyện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r>
              <a:rPr lang="en-US" sz="2400" b="1" dirty="0">
                <a:latin typeface="Arial-Rounded" pitchFamily="34" charset="0"/>
                <a:ea typeface="Arial-Rounded" pitchFamily="34" charset="0"/>
                <a:cs typeface="Arial-Rounded" pitchFamily="34" charset="0"/>
              </a:rPr>
              <a:t>.</a:t>
            </a:r>
          </a:p>
        </p:txBody>
      </p:sp>
      <p:sp>
        <p:nvSpPr>
          <p:cNvPr id="7" name="TextBox 6"/>
          <p:cNvSpPr txBox="1"/>
          <p:nvPr/>
        </p:nvSpPr>
        <p:spPr>
          <a:xfrm>
            <a:off x="1447800" y="2495550"/>
            <a:ext cx="4419600" cy="461653"/>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Nam </a:t>
            </a:r>
            <a:r>
              <a:rPr lang="en-US" sz="2400" b="1" dirty="0" err="1">
                <a:latin typeface="Arial-Rounded" pitchFamily="34" charset="0"/>
                <a:ea typeface="Arial-Rounded" pitchFamily="34" charset="0"/>
                <a:cs typeface="Arial-Rounded" pitchFamily="34" charset="0"/>
              </a:rPr>
              <a:t>còn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làm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toán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nữa</a:t>
            </a:r>
            <a:r>
              <a:rPr lang="en-US" sz="2400" b="1" dirty="0">
                <a:latin typeface="Arial-Rounded" pitchFamily="34" charset="0"/>
                <a:ea typeface="Arial-Rounded" pitchFamily="34" charset="0"/>
                <a:cs typeface="Arial-Rounded" pitchFamily="34" charset="0"/>
              </a:rPr>
              <a:t>.</a:t>
            </a: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510144" y="212383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flipV="1">
            <a:off x="1969077" y="2343394"/>
            <a:ext cx="2268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0145" y="28765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438899" y="217046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48299" y="26479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27364" y="4315691"/>
            <a:ext cx="7638473" cy="523208"/>
          </a:xfrm>
          <a:prstGeom prst="rect">
            <a:avLst/>
          </a:prstGeom>
          <a:solidFill>
            <a:schemeClr val="bg1"/>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hãy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tìm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khó</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dễ</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sai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chính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a:t>
            </a:r>
          </a:p>
        </p:txBody>
      </p:sp>
      <p:cxnSp>
        <p:nvCxnSpPr>
          <p:cNvPr id="28" name="Straight Connector 27"/>
          <p:cNvCxnSpPr/>
          <p:nvPr/>
        </p:nvCxnSpPr>
        <p:spPr>
          <a:xfrm flipV="1">
            <a:off x="4401907" y="2386447"/>
            <a:ext cx="1465493"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41625" y="2386451"/>
            <a:ext cx="54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7836" y="2911907"/>
            <a:ext cx="473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86376" y="2908137"/>
            <a:ext cx="427370" cy="1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490" y="2128591"/>
            <a:ext cx="9067800" cy="646331"/>
          </a:xfrm>
          <a:prstGeom prst="rect">
            <a:avLst/>
          </a:prstGeom>
        </p:spPr>
        <p:txBody>
          <a:bodyPr wrap="square">
            <a:spAutoFit/>
          </a:bodyPr>
          <a:lstStyle/>
          <a:p>
            <a:pPr algn="just"/>
            <a:r>
              <a:rPr lang="vi-VN" sz="3500" b="1">
                <a:solidFill>
                  <a:srgbClr val="7030A0"/>
                </a:solidFill>
                <a:latin typeface="HP001 4 hàng" pitchFamily="34" charset="0"/>
              </a:rPr>
              <a:t> Nam đã đǌ đư</a:t>
            </a:r>
            <a:r>
              <a:rPr lang="el-GR" sz="3500" b="1">
                <a:solidFill>
                  <a:srgbClr val="7030A0"/>
                </a:solidFill>
                <a:latin typeface="HP001 4 hàng" pitchFamily="34" charset="0"/>
              </a:rPr>
              <a:t>ϑ </a:t>
            </a:r>
            <a:r>
              <a:rPr lang="vi-VN" sz="3500" b="1">
                <a:solidFill>
                  <a:srgbClr val="7030A0"/>
                </a:solidFill>
                <a:latin typeface="HP001 4 hàng" pitchFamily="34" charset="0"/>
              </a:rPr>
              <a:t>Ǉru</a:t>
            </a:r>
            <a:r>
              <a:rPr lang="el-GR" sz="3500" b="1">
                <a:solidFill>
                  <a:srgbClr val="7030A0"/>
                </a:solidFill>
                <a:latin typeface="HP001 4 hàng" pitchFamily="34" charset="0"/>
              </a:rPr>
              <a:t>ΐ</a:t>
            </a:r>
            <a:r>
              <a:rPr lang="vi-VN" sz="3500" b="1">
                <a:solidFill>
                  <a:srgbClr val="7030A0"/>
                </a:solidFill>
                <a:latin typeface="HP001 4 hàng" pitchFamily="34" charset="0"/>
              </a:rPr>
              <a:t>İn Ǉra</a:t>
            </a:r>
            <a:r>
              <a:rPr lang="el-GR" sz="3500" b="1">
                <a:solidFill>
                  <a:srgbClr val="7030A0"/>
                </a:solidFill>
                <a:latin typeface="HP001 4 hàng" pitchFamily="34" charset="0"/>
              </a:rPr>
              <a:t>ζ</a:t>
            </a:r>
            <a:r>
              <a:rPr lang="en-US" sz="3500" b="1">
                <a:solidFill>
                  <a:srgbClr val="7030A0"/>
                </a:solidFill>
                <a:latin typeface="HP001 4 hàng" pitchFamily="34" charset="0"/>
              </a:rPr>
              <a:t>. Nam</a:t>
            </a:r>
          </a:p>
        </p:txBody>
      </p:sp>
      <p:sp>
        <p:nvSpPr>
          <p:cNvPr id="14" name="Rectangle 13"/>
          <p:cNvSpPr/>
          <p:nvPr/>
        </p:nvSpPr>
        <p:spPr>
          <a:xfrm>
            <a:off x="17033"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 cŜ </a:t>
            </a:r>
            <a:r>
              <a:rPr lang="el-GR" sz="3500" b="1">
                <a:solidFill>
                  <a:srgbClr val="7030A0"/>
                </a:solidFill>
                <a:latin typeface="HP001 4 hàng" pitchFamily="34" charset="0"/>
              </a:rPr>
              <a:t>λμ</a:t>
            </a:r>
            <a:r>
              <a:rPr lang="vi-VN" sz="3500" b="1">
                <a:solidFill>
                  <a:srgbClr val="7030A0"/>
                </a:solidFill>
                <a:latin typeface="HP001 4 hàng" pitchFamily="34" charset="0"/>
              </a:rPr>
              <a:t>Ğt làm ǇǨn wữa</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9" y="0"/>
            <a:ext cx="9144000" cy="5143500"/>
          </a:xfrm>
          <a:prstGeom prst="rect">
            <a:avLst/>
          </a:prstGeom>
        </p:spPr>
      </p:pic>
      <p:sp>
        <p:nvSpPr>
          <p:cNvPr id="3" name="TextBox 2"/>
          <p:cNvSpPr txBox="1"/>
          <p:nvPr/>
        </p:nvSpPr>
        <p:spPr>
          <a:xfrm>
            <a:off x="2133600" y="510483"/>
            <a:ext cx="6781800" cy="430887"/>
          </a:xfrm>
          <a:prstGeom prst="rect">
            <a:avLst/>
          </a:prstGeom>
          <a:noFill/>
        </p:spPr>
        <p:txBody>
          <a:bodyPr wrap="square" rtlCol="0">
            <a:spAutoFit/>
          </a:bodyPr>
          <a:lstStyle/>
          <a:p>
            <a:r>
              <a:rPr lang="vi-VN" sz="2000" dirty="0"/>
              <a:t> </a:t>
            </a:r>
            <a:r>
              <a:rPr lang="vi-VN" sz="2200" b="1" dirty="0">
                <a:latin typeface="HP001 4 hàng" panose="020B0603050302020204" pitchFamily="34" charset="0"/>
              </a:rPr>
              <a:t>Nam đã đǌ đư</a:t>
            </a:r>
            <a:r>
              <a:rPr lang="el-GR" sz="2200" b="1" dirty="0">
                <a:latin typeface="HP001 4 hàng" panose="020B0603050302020204" pitchFamily="34" charset="0"/>
              </a:rPr>
              <a:t>ϑ </a:t>
            </a:r>
            <a:r>
              <a:rPr lang="en-US" sz="2200" b="1" dirty="0" err="1">
                <a:latin typeface="HP001 4 hàng" panose="020B0603050302020204" pitchFamily="34" charset="0"/>
              </a:rPr>
              <a:t>ch</a:t>
            </a:r>
            <a:r>
              <a:rPr lang="vi-VN" sz="2200" b="1" dirty="0">
                <a:latin typeface="HP001 4 hàng" panose="020B0603050302020204" pitchFamily="34" charset="0"/>
              </a:rPr>
              <a:t>u</a:t>
            </a:r>
            <a:r>
              <a:rPr lang="el-GR" sz="2200" b="1" dirty="0">
                <a:latin typeface="HP001 4 hàng" panose="020B0603050302020204" pitchFamily="34" charset="0"/>
              </a:rPr>
              <a:t>ΐ</a:t>
            </a:r>
            <a:r>
              <a:rPr lang="vi-VN" sz="2200" b="1" dirty="0">
                <a:latin typeface="HP001 4 hàng" panose="020B0603050302020204" pitchFamily="34" charset="0"/>
              </a:rPr>
              <a:t>İn Ǉra</a:t>
            </a:r>
            <a:r>
              <a:rPr lang="el-GR" sz="2200" b="1" dirty="0">
                <a:latin typeface="HP001 4 hàng" panose="020B0603050302020204" pitchFamily="34" charset="0"/>
              </a:rPr>
              <a:t>ζ. </a:t>
            </a:r>
            <a:r>
              <a:rPr lang="en-US" sz="2200" b="1" dirty="0">
                <a:latin typeface="HP001 4 hàng" panose="020B0603050302020204" pitchFamily="34" charset="0"/>
              </a:rPr>
              <a:t>n</a:t>
            </a:r>
            <a:r>
              <a:rPr lang="vi-VN" sz="2200" b="1" dirty="0">
                <a:latin typeface="HP001 4 hàng" panose="020B0603050302020204" pitchFamily="34" charset="0"/>
              </a:rPr>
              <a:t>am cŜ </a:t>
            </a:r>
            <a:r>
              <a:rPr lang="el-GR" sz="2200" b="1" dirty="0">
                <a:latin typeface="HP001 4 hàng" panose="020B0603050302020204" pitchFamily="34" charset="0"/>
              </a:rPr>
              <a:t>λμ</a:t>
            </a:r>
            <a:r>
              <a:rPr lang="vi-VN" sz="2200" b="1" dirty="0">
                <a:latin typeface="HP001 4 hàng" panose="020B0603050302020204" pitchFamily="34" charset="0"/>
              </a:rPr>
              <a:t>Ğt</a:t>
            </a:r>
            <a:endParaRPr lang="en-US" sz="2200" b="1" dirty="0">
              <a:latin typeface="HP001 4 hàng" panose="020B0603050302020204" pitchFamily="34" charset="0"/>
            </a:endParaRPr>
          </a:p>
        </p:txBody>
      </p:sp>
      <p:sp>
        <p:nvSpPr>
          <p:cNvPr id="4" name="TextBox 3"/>
          <p:cNvSpPr txBox="1"/>
          <p:nvPr/>
        </p:nvSpPr>
        <p:spPr>
          <a:xfrm>
            <a:off x="1676400" y="971550"/>
            <a:ext cx="6553200" cy="430887"/>
          </a:xfrm>
          <a:prstGeom prst="rect">
            <a:avLst/>
          </a:prstGeom>
          <a:noFill/>
        </p:spPr>
        <p:txBody>
          <a:bodyPr wrap="square" rtlCol="0">
            <a:spAutoFit/>
          </a:bodyPr>
          <a:lstStyle/>
          <a:p>
            <a:r>
              <a:rPr lang="vi-VN" sz="2100" b="1" dirty="0">
                <a:latin typeface="HP001 5 hàng" panose="020B0603050302020204" pitchFamily="34" charset="0"/>
              </a:rPr>
              <a:t> </a:t>
            </a:r>
            <a:r>
              <a:rPr lang="en-US" sz="2100" b="1" dirty="0" err="1">
                <a:latin typeface="HP001 5 hàng" panose="020B0603050302020204" pitchFamily="34" charset="0"/>
              </a:rPr>
              <a:t>làm</a:t>
            </a:r>
            <a:r>
              <a:rPr lang="en-US" sz="2100" b="1" dirty="0">
                <a:latin typeface="HP001 5 hàng" panose="020B0603050302020204" pitchFamily="34" charset="0"/>
              </a:rPr>
              <a:t> </a:t>
            </a:r>
            <a:r>
              <a:rPr lang="en-US" sz="2200" b="1" dirty="0" err="1">
                <a:latin typeface="HP001 4 hàng" panose="020B0603050302020204" pitchFamily="34" charset="0"/>
              </a:rPr>
              <a:t>ǇǨn</a:t>
            </a:r>
            <a:r>
              <a:rPr lang="en-US" sz="2200" b="1" dirty="0">
                <a:latin typeface="HP001 4 hàng" panose="020B0603050302020204" pitchFamily="34" charset="0"/>
              </a:rPr>
              <a:t> </a:t>
            </a:r>
            <a:r>
              <a:rPr lang="en-US" sz="2200" b="1" dirty="0" err="1">
                <a:latin typeface="HP001 4 hàng" panose="020B0603050302020204" pitchFamily="34" charset="0"/>
              </a:rPr>
              <a:t>wữa</a:t>
            </a:r>
            <a:r>
              <a:rPr lang="en-US" sz="2200" b="1" dirty="0">
                <a:latin typeface="HP001 4 hàng" panose="020B0603050302020204" pitchFamily="34" charset="0"/>
              </a:rPr>
              <a:t>.</a:t>
            </a:r>
          </a:p>
        </p:txBody>
      </p:sp>
      <p:cxnSp>
        <p:nvCxnSpPr>
          <p:cNvPr id="6" name="Straight Connector 5"/>
          <p:cNvCxnSpPr/>
          <p:nvPr/>
        </p:nvCxnSpPr>
        <p:spPr>
          <a:xfrm>
            <a:off x="4495800" y="819150"/>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1428750"/>
            <a:ext cx="6553200" cy="430887"/>
          </a:xfrm>
          <a:prstGeom prst="rect">
            <a:avLst/>
          </a:prstGeom>
          <a:noFill/>
        </p:spPr>
        <p:txBody>
          <a:bodyPr wrap="square" rtlCol="0">
            <a:spAutoFit/>
          </a:bodyPr>
          <a:lstStyle/>
          <a:p>
            <a:r>
              <a:rPr lang="vi-VN" sz="2100" b="1" dirty="0">
                <a:latin typeface="HP001 5 hàng" panose="020B0603050302020204" pitchFamily="34" charset="0"/>
              </a:rPr>
              <a:t> </a:t>
            </a:r>
            <a:r>
              <a:rPr lang="en-US" sz="2100" b="1" dirty="0" err="1">
                <a:latin typeface="HP001 5 hàng" panose="020B0603050302020204" pitchFamily="34" charset="0"/>
              </a:rPr>
              <a:t>Sửa</a:t>
            </a:r>
            <a:r>
              <a:rPr lang="en-US" sz="2100" b="1" dirty="0">
                <a:latin typeface="HP001 5 hàng" panose="020B0603050302020204" pitchFamily="34" charset="0"/>
              </a:rPr>
              <a:t> </a:t>
            </a:r>
            <a:r>
              <a:rPr lang="en-US" sz="2100" b="1" dirty="0" err="1">
                <a:latin typeface="HP001 5 hàng" panose="020B0603050302020204" pitchFamily="34" charset="0"/>
              </a:rPr>
              <a:t>lỗi</a:t>
            </a:r>
            <a:r>
              <a:rPr lang="en-US" sz="2100" b="1" dirty="0">
                <a:latin typeface="HP001 5 hàng" panose="020B0603050302020204" pitchFamily="34" charset="0"/>
              </a:rPr>
              <a:t>: </a:t>
            </a:r>
            <a:r>
              <a:rPr lang="en-US" sz="2100" b="1" dirty="0" err="1">
                <a:latin typeface="HP001 5 hàng" panose="020B0603050302020204" pitchFamily="34" charset="0"/>
              </a:rPr>
              <a:t>truyện</a:t>
            </a:r>
            <a:r>
              <a:rPr lang="en-US" sz="2100" b="1" dirty="0">
                <a:latin typeface="HP001 5 hàng" panose="020B0603050302020204" pitchFamily="34" charset="0"/>
              </a:rPr>
              <a:t>, Nam</a:t>
            </a:r>
            <a:endParaRPr lang="en-US" sz="2200" b="1" dirty="0">
              <a:latin typeface="HP001 4 hàng" panose="020B0603050302020204" pitchFamily="34" charset="0"/>
            </a:endParaRPr>
          </a:p>
        </p:txBody>
      </p:sp>
      <p:cxnSp>
        <p:nvCxnSpPr>
          <p:cNvPr id="8" name="Straight Connector 7"/>
          <p:cNvCxnSpPr/>
          <p:nvPr/>
        </p:nvCxnSpPr>
        <p:spPr>
          <a:xfrm>
            <a:off x="6324600" y="81915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666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600</Words>
  <Application>Microsoft Office PowerPoint</Application>
  <PresentationFormat>On-screen Show (16:9)</PresentationFormat>
  <Paragraphs>96</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.VnArial</vt:lpstr>
      <vt:lpstr>Arial</vt:lpstr>
      <vt:lpstr>Arial Rounded MT Bold</vt:lpstr>
      <vt:lpstr>Arial-Rounded</vt:lpstr>
      <vt:lpstr>Calibri</vt:lpstr>
      <vt:lpstr>HP001 4 hàng</vt:lpstr>
      <vt:lpstr>HP001 5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115</cp:revision>
  <dcterms:created xsi:type="dcterms:W3CDTF">2020-12-08T15:48:47Z</dcterms:created>
  <dcterms:modified xsi:type="dcterms:W3CDTF">2025-01-21T04:16:07Z</dcterms:modified>
</cp:coreProperties>
</file>