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7308"/>
              </p:ext>
            </p:extLst>
          </p:nvPr>
        </p:nvGraphicFramePr>
        <p:xfrm>
          <a:off x="127000" y="19049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871941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015906" y="1092467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28800" y="96604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2744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256771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2984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429012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828800" y="1778807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28800" y="2680474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828800" y="349324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0" y="434410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015906" y="194371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15906" y="27922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77806" y="364077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15906" y="448930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lăm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621"/>
              </p:ext>
            </p:extLst>
          </p:nvPr>
        </p:nvGraphicFramePr>
        <p:xfrm>
          <a:off x="4648200" y="31550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84442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14083" y="106250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15877" y="93607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1155956"/>
            <a:ext cx="838652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3994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8021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4234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30262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2011456"/>
            <a:ext cx="838653" cy="3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74" y="2701179"/>
            <a:ext cx="853566" cy="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84" y="3564145"/>
            <a:ext cx="855083" cy="5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1707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6415877" y="174884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415877" y="265051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415877" y="346328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350000" y="435660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514083" y="191375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514083" y="276228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86306" y="365327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7537106" y="450180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8002" y="2139588"/>
            <a:ext cx="488481" cy="290263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0" y="1248614"/>
            <a:ext cx="272391" cy="2902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8107" y="2943687"/>
            <a:ext cx="704571" cy="307468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2327" y="3664490"/>
            <a:ext cx="704571" cy="466557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22327" y="4498862"/>
            <a:ext cx="704571" cy="466557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33450"/>
            <a:ext cx="9567863" cy="85725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19559"/>
            <a:ext cx="6858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882" y="1644914"/>
            <a:ext cx="2840018" cy="1391796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8361" y="3321545"/>
            <a:ext cx="2840018" cy="1391796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8361" y="1644914"/>
            <a:ext cx="2840018" cy="1391796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882" y="3321545"/>
            <a:ext cx="2840018" cy="1391796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301443" y="2131185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1443" y="3826842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2343" y="3826842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62343" y="2131185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3172794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01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86" y="413986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5" y="2460901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02" y="4200188"/>
            <a:ext cx="4810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102" y="2368684"/>
            <a:ext cx="314325" cy="33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3003" y="1268656"/>
            <a:ext cx="3765276" cy="2742430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668"/>
            <a:ext cx="698559" cy="56021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876800" y="1268656"/>
            <a:ext cx="3765276" cy="19704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0377" y="3525047"/>
            <a:ext cx="486165" cy="4860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3" y="3429668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610389" y="3250581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12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600" y="3257550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9762" r="25817" b="26785"/>
          <a:stretch/>
        </p:blipFill>
        <p:spPr bwMode="auto">
          <a:xfrm>
            <a:off x="834721" y="1276350"/>
            <a:ext cx="7508807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8" y="1577504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4491264"/>
            <a:ext cx="317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20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7" y="3243036"/>
            <a:ext cx="3238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721"/>
            <a:ext cx="3201992" cy="9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03888" y="1873250"/>
            <a:ext cx="3352800" cy="1471369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03888" y="261491"/>
            <a:ext cx="3352800" cy="144666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35379"/>
            <a:ext cx="616743" cy="6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03888" y="3551446"/>
            <a:ext cx="3352800" cy="1471369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57150"/>
            <a:ext cx="1570038" cy="1487242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lăm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9452" y="1727700"/>
            <a:ext cx="1591958" cy="1692673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Hai mươi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752" y="3481685"/>
            <a:ext cx="1601484" cy="1661815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một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372278" y="89988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72278" y="1826964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72278" y="3563940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0" y="744135"/>
            <a:ext cx="1906592" cy="1082829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val="255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20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7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3360"/>
              </p:ext>
            </p:extLst>
          </p:nvPr>
        </p:nvGraphicFramePr>
        <p:xfrm>
          <a:off x="250371" y="663120"/>
          <a:ext cx="8668659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459"/>
                <a:gridCol w="2206170"/>
                <a:gridCol w="320403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49357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65075" y="1818807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879468">
            <a:off x="2312118" y="246281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709534" y="298864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07040" y="2993146"/>
            <a:ext cx="181201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11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650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6"/>
                <a:gridCol w="1879602"/>
                <a:gridCol w="342900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5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86200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6200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31" y="3114795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4423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86"/>
                <a:gridCol w="2057400"/>
                <a:gridCol w="2870202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988649"/>
            <a:ext cx="23463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17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36134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36134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13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995953"/>
            <a:ext cx="236084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1" y="3114795"/>
            <a:ext cx="619125" cy="6686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1" y="3126238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34149"/>
              </p:ext>
            </p:extLst>
          </p:nvPr>
        </p:nvGraphicFramePr>
        <p:xfrm>
          <a:off x="90714" y="126102"/>
          <a:ext cx="8951688" cy="48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/>
                <a:gridCol w="1905000"/>
                <a:gridCol w="2641602"/>
              </a:tblGrid>
              <a:tr h="104038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1351"/>
            <a:ext cx="234632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" y="1502238"/>
            <a:ext cx="1955798" cy="14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2" y="2349784"/>
            <a:ext cx="619125" cy="618191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35763" y="1127513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94557" y="1510856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64312" y="216135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64312" y="2165848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-175068"/>
            <a:ext cx="1839686" cy="10034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367620"/>
            <a:ext cx="1503325" cy="783527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45944" y="207967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76" y="2346086"/>
            <a:ext cx="619125" cy="618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6" y="2357529"/>
            <a:ext cx="619125" cy="618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4" y="2364739"/>
            <a:ext cx="619125" cy="618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" y="3487896"/>
            <a:ext cx="19573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3" y="4045891"/>
            <a:ext cx="1866864" cy="8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786083" y="388952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86083" y="3894025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51603" y="3934861"/>
            <a:ext cx="2346327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596747" y="385318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lăm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9465"/>
              </p:ext>
            </p:extLst>
          </p:nvPr>
        </p:nvGraphicFramePr>
        <p:xfrm>
          <a:off x="152399" y="126103"/>
          <a:ext cx="8839200" cy="481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/>
                <a:gridCol w="1828800"/>
                <a:gridCol w="2743199"/>
              </a:tblGrid>
              <a:tr h="556052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7" y="-14514"/>
            <a:ext cx="78105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707124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1506" y="173875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13770" y="9020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668157" y="80174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3149" y="3832076"/>
            <a:ext cx="1181100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008796"/>
            <a:ext cx="984184" cy="4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56262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240289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326502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864297"/>
            <a:ext cx="984184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49" y="2528208"/>
            <a:ext cx="1001686" cy="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59" y="3391006"/>
            <a:ext cx="1003466" cy="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4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668157" y="1614515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8157" y="2516182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68157" y="332894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668157" y="417981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613770" y="174059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613770" y="260182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13770" y="3450352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613770" y="4298881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217</Words>
  <Application>Microsoft Office PowerPoint</Application>
  <PresentationFormat>On-screen Show (16:9)</PresentationFormat>
  <Paragraphs>111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Chủ đề 6</vt:lpstr>
      <vt:lpstr>PowerPoint Presentation</vt:lpstr>
      <vt:lpstr>Có bao nhiêu quả cà chua?</vt:lpstr>
      <vt:lpstr>?</vt:lpstr>
      <vt:lpstr>?</vt:lpstr>
      <vt:lpstr>?</vt:lpstr>
      <vt:lpstr>?</vt:lpstr>
      <vt:lpstr>?</vt:lpstr>
      <vt:lpstr>PowerPoint Presentation</vt:lpstr>
      <vt:lpstr>Biết mỗi        có 10 quả cà chua. Tìm số thích hợp (theo mẫu).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My Nguyen</cp:lastModifiedBy>
  <cp:revision>60</cp:revision>
  <dcterms:created xsi:type="dcterms:W3CDTF">2021-01-09T02:19:28Z</dcterms:created>
  <dcterms:modified xsi:type="dcterms:W3CDTF">2022-01-17T13:14:58Z</dcterms:modified>
</cp:coreProperties>
</file>