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8"/>
  </p:notesMasterIdLst>
  <p:sldIdLst>
    <p:sldId id="256" r:id="rId4"/>
    <p:sldId id="257" r:id="rId5"/>
    <p:sldId id="258" r:id="rId6"/>
    <p:sldId id="287" r:id="rId7"/>
    <p:sldId id="288" r:id="rId8"/>
    <p:sldId id="289" r:id="rId9"/>
    <p:sldId id="261" r:id="rId10"/>
    <p:sldId id="259" r:id="rId11"/>
    <p:sldId id="262" r:id="rId12"/>
    <p:sldId id="263" r:id="rId13"/>
    <p:sldId id="290" r:id="rId14"/>
    <p:sldId id="291" r:id="rId15"/>
    <p:sldId id="292" r:id="rId16"/>
    <p:sldId id="293" r:id="rId17"/>
    <p:sldId id="294" r:id="rId18"/>
    <p:sldId id="295" r:id="rId19"/>
    <p:sldId id="296" r:id="rId20"/>
    <p:sldId id="297" r:id="rId21"/>
    <p:sldId id="298" r:id="rId22"/>
    <p:sldId id="299" r:id="rId23"/>
    <p:sldId id="300" r:id="rId24"/>
    <p:sldId id="301" r:id="rId25"/>
    <p:sldId id="303" r:id="rId26"/>
    <p:sldId id="302" r:id="rId27"/>
  </p:sldIdLst>
  <p:sldSz cx="12192000" cy="6858000"/>
  <p:notesSz cx="6858000" cy="9144000"/>
  <p:embeddedFontLst>
    <p:embeddedFont>
      <p:font typeface="#9Slide07 HoneyCream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543A"/>
    <a:srgbClr val="725750"/>
    <a:srgbClr val="F0BDCC"/>
    <a:srgbClr val="EAA4B9"/>
    <a:srgbClr val="634B4A"/>
    <a:srgbClr val="FF7D7D"/>
    <a:srgbClr val="90EBC0"/>
    <a:srgbClr val="F9E050"/>
    <a:srgbClr val="B3DDF5"/>
    <a:srgbClr val="EBB6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8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1.fntdata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87989-B187-4182-BF1D-B2002EBC6AE5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43E9B-AC4D-4368-9118-3B54A153D5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35DDF-3255-8144-A94F-D75D92313727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76号-创粗圆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76号-创粗圆" panose="00000500000000000000" charset="-12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35DDF-3255-8144-A94F-D75D92313727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76号-创粗圆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76号-创粗圆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4843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35DDF-3255-8144-A94F-D75D92313727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76号-创粗圆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76号-创粗圆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547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35DDF-3255-8144-A94F-D75D92313727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76号-创粗圆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76号-创粗圆" panose="00000500000000000000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35DDF-3255-8144-A94F-D75D92313727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176号-创粗圆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176号-创粗圆" panose="00000500000000000000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ngọn lửa để đến slide tiếp 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0061A-BA09-433A-B903-CF9FADBEBA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2303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ngọn lửa để quay trở lại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0061A-BA09-433A-B903-CF9FADBEBA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0927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ngọn lửa để quay trở 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0061A-BA09-433A-B903-CF9FADBEBA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469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Nhấn vào ngọn lửa để quay trở lại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0061A-BA09-433A-B903-CF9FADBEBAA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770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35DDF-3255-8144-A94F-D75D92313727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76号-创粗圆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76号-创粗圆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227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B35DDF-3255-8144-A94F-D75D92313727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76号-创粗圆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76号-创粗圆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251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5BB6D-D92D-D45E-8610-EEFE68BD94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5928C5-7B49-62A5-56B1-4B2BE44B94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20D53B-2568-E021-5066-39D58F8845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A6954-BA55-456B-A60D-A3F332758334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D9DCF4-3AAB-1188-A9D1-276A3593D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65ED9-9572-E5A2-9D44-316EF1743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7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00E92-0713-B3DA-501B-2F07FD99F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D84E68-8BC2-6A71-1393-690F1D5004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6EF8A-C8D3-27ED-70EE-9C20693DF8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A6954-BA55-456B-A60D-A3F332758334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2BA04-226A-0DC6-7149-21535EECE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9B456-026D-5FA9-CE1B-E2D3A7C65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08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A5A7D6-05FD-F7D7-B9A0-523C8C0689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B9F89F-6699-ED4D-3000-4EC2994097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1DF40-EF22-5513-EEBD-BAEF0BDC4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A6954-BA55-456B-A60D-A3F332758334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B32B74-C18B-8F26-F57C-FEBFA0C0E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7B988-DBC1-8981-5B6F-6D99DA9C8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128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B24B4E7-ADD1-A2B2-3E1A-12AC1D763B79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F87BC98-36CD-9D56-FDDC-D3BC3045D334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8AD5B3-52FD-132A-133B-F923E4EA84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F2E48F-C5E7-97E7-2C7B-B4DBB4CC745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A4FF1B-331B-C9F5-F36E-E4E221F0562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6FD6DD4-F5F4-2D26-CF2E-5F81C9AF4B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29893A3-B563-D1FF-CE79-352AA70EC239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471D8F3-3B3F-3722-DFA5-2A27C9E8B1CC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938429-C586-A5F7-9D85-695B901A1F5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F7630A-5468-817C-8B0E-46EEC1B22EF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40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06C00FF-DC25-B2B9-FEB6-655EFDDA3CF2}"/>
              </a:ext>
            </a:extLst>
          </p:cNvPr>
          <p:cNvSpPr/>
          <p:nvPr userDrawn="1"/>
        </p:nvSpPr>
        <p:spPr>
          <a:xfrm>
            <a:off x="225136" y="316922"/>
            <a:ext cx="11741727" cy="622415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AA4B9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681C1F41-72B3-48A2-DC74-4C7D31FDA9E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851D71E-FA75-278C-72B7-C84E0A0EB657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F1182F-F8FD-0EA4-1299-3769ECF25B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48F528-AAF3-5B10-B145-45233F55D5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E7F92A-29E6-1A24-65FC-BF40A917F18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97F141-881F-7601-ACC1-9844913A6D3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AAB2C75-F55D-EE5F-BC85-1D7934DA2F40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B5EFC9E-EF13-78F6-ABBF-ACECD9A62584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9CF3D9-1A2F-B10F-2A6C-5065A1605B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84E212-2D82-D453-0E05-30C81217C2A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260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3627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74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38583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107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77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509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5C051-6904-2933-D16C-9909E9816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5822A-BFE5-C708-B7AE-9781556D1E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6C5CD-B7E7-BF7D-0E8A-F78419C4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A6954-BA55-456B-A60D-A3F332758334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A4D5F-0C33-6A8E-6076-E06776702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BC5F9-55CD-8CDF-0766-6CD2C9427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92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2197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24109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2023/11/22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0612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B6D51-0BC0-FE1E-CBD7-50BA54D418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DE4072-DC4E-D814-3D3F-697EDF9E8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6DC6D-B18C-3BC3-37F9-049122606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64AAEF-75CC-43BF-B877-4FE306A85E0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DBADC-A1DE-6FEB-1306-C4D6C47B7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F454B1-E587-FAB9-8762-62962B1C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9045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D58E0-93E7-5036-1733-90AB58510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FBC12-0B7D-9C9B-EA56-3773CA331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B8812A-3F08-BE7A-ECD1-796ED8E69A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839"/>
          <a:stretch/>
        </p:blipFill>
        <p:spPr>
          <a:xfrm>
            <a:off x="0" y="-117987"/>
            <a:ext cx="12191999" cy="6975987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BBCD424-19F3-41CD-8408-28443BD5EB3E}"/>
              </a:ext>
            </a:extLst>
          </p:cNvPr>
          <p:cNvGrpSpPr/>
          <p:nvPr userDrawn="1"/>
        </p:nvGrpSpPr>
        <p:grpSpPr>
          <a:xfrm>
            <a:off x="1" y="-117988"/>
            <a:ext cx="12191999" cy="6975987"/>
            <a:chOff x="0" y="-117987"/>
            <a:chExt cx="12191999" cy="697598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C668F01-0E9B-4C6F-84A4-F414451BDF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39"/>
            <a:stretch/>
          </p:blipFill>
          <p:spPr>
            <a:xfrm>
              <a:off x="0" y="-117987"/>
              <a:ext cx="12191999" cy="6975987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91C16CF-8872-4C70-B747-E2CE4D0B824E}"/>
                </a:ext>
              </a:extLst>
            </p:cNvPr>
            <p:cNvSpPr/>
            <p:nvPr/>
          </p:nvSpPr>
          <p:spPr>
            <a:xfrm>
              <a:off x="0" y="5950857"/>
              <a:ext cx="638629" cy="907143"/>
            </a:xfrm>
            <a:prstGeom prst="rect">
              <a:avLst/>
            </a:prstGeom>
            <a:solidFill>
              <a:srgbClr val="725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56037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888C8-CE13-306B-88A3-9E54EA69E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F38AC5-899B-9286-C237-4BD37DC2EF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56A62-D956-F3FA-F39C-47917CE72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64AAEF-75CC-43BF-B877-4FE306A85E0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107FE-05A4-8655-2989-F1694362A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5DBE58-6211-0ED1-7397-B05127B00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07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8E3AF-8DAF-418B-B21C-78CC004D5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A572D-3E35-BBE4-65D9-55739A1D1A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91E371-B54B-3D87-8CE0-834D10B5A6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7EE6BB-FE64-CAE3-757B-50DCA426EB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64AAEF-75CC-43BF-B877-4FE306A85E0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2F7BAD-8C60-ABFC-6D0F-A1C66C856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B26532-7073-55AB-E46A-780FBF899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421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1E0A8-F320-336B-47BC-2EC08B2A3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5DD8E-8C15-EF2A-5063-1772D9B675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23ED94-B198-CA1B-5F33-CB2AB0EF6D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DE80BC-84D1-E827-19E1-698FE0E5E8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E682E8-D304-6CF7-228C-1DD95D76F1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374EDB-DA25-C766-C2D4-090150B0FC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64AAEF-75CC-43BF-B877-4FE306A85E0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D8A437-B665-6B72-BC59-FD9E6AA857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1F2E2E-2F58-5425-40B8-941ECE9C1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9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C18688-9312-0687-049A-0F07D4187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348DC2-E96E-0891-9D81-D52ED1DB1F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64AAEF-75CC-43BF-B877-4FE306A85E0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055867-4BDB-21B6-3C69-C7A369C88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AD0D11-0EC9-7234-4CA8-2E81F5463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2176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97548E-27EF-E7E0-1A25-475E868D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64AAEF-75CC-43BF-B877-4FE306A85E0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FFED8D-0E45-A3B0-D512-DCAED4B4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67039-FC53-9E98-B0F9-2F9C4918D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9490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93336-8B05-F736-A80C-9749B7674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C4D2D-CACC-8D09-AD83-0BF09695E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CBCC5-535B-F25F-2982-C259AB1613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A6954-BA55-456B-A60D-A3F332758334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3659B5-57E3-0ACD-2145-93ACC432F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2F19F-FFEB-F1A4-1CEF-CE081A515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4800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79672-40CD-F3B5-EF12-509FFB704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EDB3AF-B377-5BC2-7282-106AA1A4D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329771-53E1-FE4B-C2D4-D34F4D27B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516367-7EDF-78F5-B7B7-3024461CE0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64AAEF-75CC-43BF-B877-4FE306A85E0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2FEC3C-91EE-10B6-0CD8-A317618AA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E59DF9-2E39-3A83-5F90-FC94DDBCE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8911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5D62B-AF0F-C0EE-529F-8DDFFB6ADD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6D9B37-B99F-FBC8-D39B-28B245A831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86EF63-BF93-071C-2921-F958557EE0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FFD0F-2D4A-72A6-D1AE-CCDF61DB44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64AAEF-75CC-43BF-B877-4FE306A85E0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7602D0-D64B-4164-F36B-3A50C9BB5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28AA62-E23D-0EF9-6DE3-AE5449E1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338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CA669-6689-6C4D-717C-AAFC17462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BF49CA-1E42-A6DB-4F97-CD3A8320E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3D870-A829-8DEB-ACC5-944FB8A8D1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64AAEF-75CC-43BF-B877-4FE306A85E0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89DDE-3573-9787-AEA0-07B59BEAC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98DA9-FFF6-31BD-FAF6-FB5598E9E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03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95082B-1975-D6ED-A13A-AD7918B5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AF1BA9-D18D-8556-51E4-28514AD915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8041A-9C91-20DE-BFCC-706117E2BB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64AAEF-75CC-43BF-B877-4FE306A85E02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C6A17-3AB1-9DFF-F146-217DA186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0B90E-751F-9BEB-3436-6E2A63B62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22D03B-8D4E-429C-B8E3-56ADE84979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9150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0C3DA-E014-CAF8-4639-0A6BA08F6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076DE-B4C8-CC70-6016-2242E536EA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07961F-DB0D-E769-3327-21582FD7D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2768F2-A269-3D8A-4D39-8A8547C895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A6954-BA55-456B-A60D-A3F332758334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926AF3-0F09-8D1F-1F57-2377A95D8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BBD37-4F3B-892A-2A6D-21074A50A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319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23BD-F5E2-1C57-5CFD-F00295EA0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D098CC-347B-9944-58DC-647BD71CA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93E075-92D1-8202-39CE-CCA5844525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970570-A100-671D-03F6-2F5974B60C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C033EC-E8F2-61FA-F369-1FB6CCC46C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59864B-78D5-B8AB-AB51-35A2401721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A6954-BA55-456B-A60D-A3F332758334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0409EA-9E5A-29A9-D741-297C15334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A0B650-8A77-4685-5866-7F3CE8390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2571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BC8A0-9282-6F20-FC9B-4EA614E52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C01DB1-0EE5-8E25-C42D-E89DDE2E44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A6954-BA55-456B-A60D-A3F332758334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2572A5-4BF9-5DAF-4ED0-2FC1438B5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8243B3-2D99-2C07-B099-39C72350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14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E7BDC1-AEB3-7488-8012-A974585877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A6954-BA55-456B-A60D-A3F332758334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08EF5B-E04E-526E-9F31-7CE85C0DB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A1E8C0-7CA0-7633-F3E7-61EDAE835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8740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AF5F6-FEE1-A8B7-F547-5FDB5633E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42F72A-0963-C276-8B75-905EABEAA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A9A971-1408-B213-E6FE-89A13D3786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C35E16-B208-582D-00D3-3196AA350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A6954-BA55-456B-A60D-A3F332758334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4C8E36-6A2E-994D-B4FE-A6A51D172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EFB585-EA5A-66B1-9322-F82FD08C7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62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B4645-43A6-32E4-5590-AFB99B3D4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4724A5-F48E-84B7-B866-2870903497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4BE29-64A7-9A51-D5D0-5EDAFCDB9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CEA662-839E-2AAA-701B-AFBBEA4B14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B8A6954-BA55-456B-A60D-A3F332758334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4E6EF0-BE9F-5475-1184-14E84758E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FF962B-768D-F38C-582A-C7197CB5B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4AC53B2-07AB-4501-AB62-6DAA116CF3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757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86EA89E0-2223-403F-B808-0018EB42A60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102686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6A5E886A-7CEF-430C-A2D7-1541AEF671C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76号-创粗圆" panose="00000500000000000000" charset="-122"/>
                <a:ea typeface="字魂176号-创粗圆" panose="00000500000000000000" charset="-122"/>
                <a:cs typeface="字魂176号-创粗圆" panose="00000500000000000000" charset="-122"/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026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176号-创粗圆" panose="00000500000000000000" charset="-122"/>
          <a:ea typeface="字魂176号-创粗圆" panose="00000500000000000000" charset="-122"/>
          <a:cs typeface="字魂176号-创粗圆" panose="00000500000000000000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76号-创粗圆" panose="00000500000000000000" charset="-122"/>
          <a:ea typeface="字魂176号-创粗圆" panose="00000500000000000000" charset="-122"/>
          <a:cs typeface="字魂176号-创粗圆" panose="00000500000000000000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76号-创粗圆" panose="00000500000000000000" charset="-122"/>
          <a:ea typeface="字魂176号-创粗圆" panose="00000500000000000000" charset="-122"/>
          <a:cs typeface="字魂176号-创粗圆" panose="00000500000000000000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76号-创粗圆" panose="00000500000000000000" charset="-122"/>
          <a:ea typeface="字魂176号-创粗圆" panose="00000500000000000000" charset="-122"/>
          <a:cs typeface="字魂176号-创粗圆" panose="00000500000000000000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6号-创粗圆" panose="00000500000000000000" charset="-122"/>
          <a:ea typeface="字魂176号-创粗圆" panose="00000500000000000000" charset="-122"/>
          <a:cs typeface="字魂176号-创粗圆" panose="00000500000000000000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76号-创粗圆" panose="00000500000000000000" charset="-122"/>
          <a:ea typeface="字魂176号-创粗圆" panose="00000500000000000000" charset="-122"/>
          <a:cs typeface="字魂176号-创粗圆" panose="00000500000000000000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6E88D061-B1A9-4E3C-BDF4-3DB3EF087DD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751970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0.xml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6" Type="http://schemas.openxmlformats.org/officeDocument/2006/relationships/slide" Target="slide7.xml"/><Relationship Id="rId11" Type="http://schemas.openxmlformats.org/officeDocument/2006/relationships/slide" Target="slide9.xml"/><Relationship Id="rId5" Type="http://schemas.openxmlformats.org/officeDocument/2006/relationships/image" Target="../media/image5.png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audio" Target="../media/audio2.wav"/><Relationship Id="rId9" Type="http://schemas.openxmlformats.org/officeDocument/2006/relationships/image" Target="../media/image20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png"/><Relationship Id="rId11" Type="http://schemas.openxmlformats.org/officeDocument/2006/relationships/slide" Target="slide6.xml"/><Relationship Id="rId5" Type="http://schemas.openxmlformats.org/officeDocument/2006/relationships/image" Target="../media/image23.png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0.png"/><Relationship Id="rId11" Type="http://schemas.openxmlformats.org/officeDocument/2006/relationships/slide" Target="slide6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audio" Target="../media/audio3.wav"/><Relationship Id="rId7" Type="http://schemas.openxmlformats.org/officeDocument/2006/relationships/image" Target="../media/image24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11" Type="http://schemas.openxmlformats.org/officeDocument/2006/relationships/slide" Target="slide6.xml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audio" Target="../media/audio1.wav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d526e3842b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545" y="-197428"/>
            <a:ext cx="12153900" cy="68573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0AA3E-C984-AC5A-4147-05FDBAFC2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3" y="1121082"/>
            <a:ext cx="9144793" cy="38469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AC72E6-E44D-2314-BB19-F998002A3F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428"/>
            <a:ext cx="1157512" cy="11575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3BBBCD81-FED7-0BF9-1BCB-DDAA3E8411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981" y="3687320"/>
            <a:ext cx="3151905" cy="31519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B4F2E64-F543-032D-1736-0636C01EB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653" y="3374318"/>
            <a:ext cx="3310415" cy="335309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A5B217-FB20-4B87-C0BD-EBDA2533E4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243" y="3601968"/>
            <a:ext cx="5102794" cy="33226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0E34CEC-1EE8-211F-FE93-04A06BCE8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896" y="419432"/>
            <a:ext cx="10876207" cy="404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63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d526e3842b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10"/>
            <a:ext cx="12160885" cy="6861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4EDB8D-E55B-71ED-5AF2-6A82C4E17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175" y="2278846"/>
            <a:ext cx="8693649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16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53B6FB-0B64-33A7-5582-99A7C4E02CBF}"/>
              </a:ext>
            </a:extLst>
          </p:cNvPr>
          <p:cNvSpPr txBox="1"/>
          <p:nvPr/>
        </p:nvSpPr>
        <p:spPr>
          <a:xfrm>
            <a:off x="1620981" y="561110"/>
            <a:ext cx="92825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hình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ảnh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đường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thẳng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song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song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ở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xung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quanh</a:t>
            </a:r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em</a:t>
            </a:r>
            <a:endParaRPr lang="en-US" sz="3600" b="1" dirty="0">
              <a:solidFill>
                <a:srgbClr val="634B4A"/>
              </a:solidFill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C3260A-317D-CFD3-73E0-0D7CB2431591}"/>
              </a:ext>
            </a:extLst>
          </p:cNvPr>
          <p:cNvSpPr txBox="1"/>
          <p:nvPr/>
        </p:nvSpPr>
        <p:spPr>
          <a:xfrm>
            <a:off x="2121794" y="5573291"/>
            <a:ext cx="27564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en-US" sz="2800" b="1" i="0" dirty="0" err="1">
                <a:effectLst/>
                <a:latin typeface="Cambria" panose="02040503050406030204" pitchFamily="18" charset="0"/>
              </a:rPr>
              <a:t>Vạch</a:t>
            </a:r>
            <a:r>
              <a:rPr lang="en-US" sz="28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</a:rPr>
              <a:t>kẻ</a:t>
            </a:r>
            <a:r>
              <a:rPr lang="en-US" sz="2800" b="1" i="0" dirty="0">
                <a:effectLst/>
                <a:latin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</a:rPr>
              <a:t>đường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924A87-EC3F-98F2-D604-02C5898D93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8"/>
          <a:stretch/>
        </p:blipFill>
        <p:spPr>
          <a:xfrm>
            <a:off x="1129145" y="1889894"/>
            <a:ext cx="4741718" cy="35549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AFE6FF-29FA-2418-9113-3B262FC548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38" b="14986"/>
          <a:stretch/>
        </p:blipFill>
        <p:spPr>
          <a:xfrm>
            <a:off x="5971538" y="1889894"/>
            <a:ext cx="5138015" cy="35549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A6DBEE9-D129-67AF-E5AD-44792480681E}"/>
              </a:ext>
            </a:extLst>
          </p:cNvPr>
          <p:cNvSpPr txBox="1"/>
          <p:nvPr/>
        </p:nvSpPr>
        <p:spPr>
          <a:xfrm>
            <a:off x="7162335" y="5563712"/>
            <a:ext cx="275641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latinLnBrk="0"/>
            <a:r>
              <a:rPr lang="en-US" sz="2800" b="1" i="0" dirty="0">
                <a:effectLst/>
                <a:latin typeface="Cambria" panose="02040503050406030204" pitchFamily="18" charset="0"/>
              </a:rPr>
              <a:t>Thanh </a:t>
            </a:r>
            <a:r>
              <a:rPr lang="en-US" sz="2800" b="1" i="0" dirty="0" err="1">
                <a:effectLst/>
                <a:latin typeface="Cambria" panose="02040503050406030204" pitchFamily="18" charset="0"/>
              </a:rPr>
              <a:t>lan</a:t>
            </a:r>
            <a:r>
              <a:rPr lang="en-US" sz="2800" b="1" i="0" dirty="0">
                <a:effectLst/>
                <a:latin typeface="Cambria" panose="02040503050406030204" pitchFamily="18" charset="0"/>
              </a:rPr>
              <a:t> can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552C92-E412-2CBD-ABC9-C96DFAAE75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16" y="432824"/>
            <a:ext cx="112785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5929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B6770D-5BB0-BD6E-5F08-84F4EEB8D734}"/>
              </a:ext>
            </a:extLst>
          </p:cNvPr>
          <p:cNvSpPr txBox="1"/>
          <p:nvPr/>
        </p:nvSpPr>
        <p:spPr>
          <a:xfrm>
            <a:off x="1139537" y="3180781"/>
            <a:ext cx="9912926" cy="295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</a:rPr>
              <a:t>Trong </a:t>
            </a: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</a:rPr>
              <a:t>bên</a:t>
            </a: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634B4A"/>
                </a:solidFill>
                <a:latin typeface="Cambria" panose="02040503050406030204" pitchFamily="18" charset="0"/>
              </a:rPr>
              <a:t>a) Hai </a:t>
            </a:r>
            <a:r>
              <a:rPr lang="en-US" sz="3200" dirty="0" err="1">
                <a:solidFill>
                  <a:srgbClr val="634B4A"/>
                </a:solidFill>
                <a:latin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634B4A"/>
                </a:solidFill>
                <a:latin typeface="Cambria" panose="02040503050406030204" pitchFamily="18" charset="0"/>
              </a:rPr>
              <a:t>thẳng</a:t>
            </a:r>
            <a:r>
              <a:rPr lang="en-US" sz="3200" dirty="0">
                <a:solidFill>
                  <a:srgbClr val="634B4A"/>
                </a:solidFill>
                <a:latin typeface="Cambria" panose="02040503050406030204" pitchFamily="18" charset="0"/>
              </a:rPr>
              <a:t> CD </a:t>
            </a:r>
            <a:r>
              <a:rPr lang="en-US" sz="3200" dirty="0" err="1">
                <a:solidFill>
                  <a:srgbClr val="634B4A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634B4A"/>
                </a:solidFill>
                <a:latin typeface="Cambria" panose="02040503050406030204" pitchFamily="18" charset="0"/>
              </a:rPr>
              <a:t> AE song </a:t>
            </a:r>
            <a:r>
              <a:rPr lang="en-US" sz="3200" dirty="0" err="1">
                <a:solidFill>
                  <a:srgbClr val="634B4A"/>
                </a:solidFill>
                <a:latin typeface="Cambria" panose="02040503050406030204" pitchFamily="18" charset="0"/>
              </a:rPr>
              <a:t>song</a:t>
            </a:r>
            <a:r>
              <a:rPr lang="en-US" sz="3200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634B4A"/>
                </a:solidFill>
                <a:latin typeface="Cambria" panose="02040503050406030204" pitchFamily="18" charset="0"/>
              </a:rPr>
              <a:t>với</a:t>
            </a:r>
            <a:r>
              <a:rPr lang="en-US" sz="3200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634B4A"/>
                </a:solidFill>
                <a:latin typeface="Cambria" panose="02040503050406030204" pitchFamily="18" charset="0"/>
              </a:rPr>
              <a:t>nhau</a:t>
            </a:r>
            <a:r>
              <a:rPr lang="en-US" sz="3200" dirty="0">
                <a:solidFill>
                  <a:srgbClr val="634B4A"/>
                </a:solidFill>
                <a:latin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634B4A"/>
                </a:solidFill>
                <a:latin typeface="Cambria" panose="02040503050406030204" pitchFamily="18" charset="0"/>
              </a:rPr>
              <a:t>b) Hai </a:t>
            </a:r>
            <a:r>
              <a:rPr lang="en-US" sz="3200" dirty="0" err="1">
                <a:solidFill>
                  <a:srgbClr val="634B4A"/>
                </a:solidFill>
                <a:latin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634B4A"/>
                </a:solidFill>
                <a:latin typeface="Cambria" panose="02040503050406030204" pitchFamily="18" charset="0"/>
              </a:rPr>
              <a:t>thẳng</a:t>
            </a:r>
            <a:r>
              <a:rPr lang="en-US" sz="3200" dirty="0">
                <a:solidFill>
                  <a:srgbClr val="634B4A"/>
                </a:solidFill>
                <a:latin typeface="Cambria" panose="02040503050406030204" pitchFamily="18" charset="0"/>
              </a:rPr>
              <a:t> AB </a:t>
            </a:r>
            <a:r>
              <a:rPr lang="en-US" sz="3200" dirty="0" err="1">
                <a:solidFill>
                  <a:srgbClr val="634B4A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634B4A"/>
                </a:solidFill>
                <a:latin typeface="Cambria" panose="02040503050406030204" pitchFamily="18" charset="0"/>
              </a:rPr>
              <a:t> CD song </a:t>
            </a:r>
            <a:r>
              <a:rPr lang="en-US" sz="3200" dirty="0" err="1">
                <a:solidFill>
                  <a:srgbClr val="634B4A"/>
                </a:solidFill>
                <a:latin typeface="Cambria" panose="02040503050406030204" pitchFamily="18" charset="0"/>
              </a:rPr>
              <a:t>song</a:t>
            </a:r>
            <a:r>
              <a:rPr lang="en-US" sz="3200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634B4A"/>
                </a:solidFill>
                <a:latin typeface="Cambria" panose="02040503050406030204" pitchFamily="18" charset="0"/>
              </a:rPr>
              <a:t>với</a:t>
            </a:r>
            <a:r>
              <a:rPr lang="en-US" sz="3200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634B4A"/>
                </a:solidFill>
                <a:latin typeface="Cambria" panose="02040503050406030204" pitchFamily="18" charset="0"/>
              </a:rPr>
              <a:t>nhau</a:t>
            </a:r>
            <a:r>
              <a:rPr lang="en-US" sz="3200" dirty="0">
                <a:solidFill>
                  <a:srgbClr val="634B4A"/>
                </a:solidFill>
                <a:latin typeface="Cambria" panose="020405030504060302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634B4A"/>
                </a:solidFill>
                <a:latin typeface="Cambria" panose="02040503050406030204" pitchFamily="18" charset="0"/>
              </a:rPr>
              <a:t>c) Hai </a:t>
            </a:r>
            <a:r>
              <a:rPr lang="en-US" sz="3200" dirty="0" err="1">
                <a:solidFill>
                  <a:srgbClr val="634B4A"/>
                </a:solidFill>
                <a:latin typeface="Cambria" panose="02040503050406030204" pitchFamily="18" charset="0"/>
              </a:rPr>
              <a:t>đoạn</a:t>
            </a:r>
            <a:r>
              <a:rPr lang="en-US" sz="3200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634B4A"/>
                </a:solidFill>
                <a:latin typeface="Cambria" panose="02040503050406030204" pitchFamily="18" charset="0"/>
              </a:rPr>
              <a:t>thẳng</a:t>
            </a:r>
            <a:r>
              <a:rPr lang="en-US" sz="3200" dirty="0">
                <a:solidFill>
                  <a:srgbClr val="634B4A"/>
                </a:solidFill>
                <a:latin typeface="Cambria" panose="02040503050406030204" pitchFamily="18" charset="0"/>
              </a:rPr>
              <a:t> AE </a:t>
            </a:r>
            <a:r>
              <a:rPr lang="en-US" sz="3200" dirty="0" err="1">
                <a:solidFill>
                  <a:srgbClr val="634B4A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634B4A"/>
                </a:solidFill>
                <a:latin typeface="Cambria" panose="02040503050406030204" pitchFamily="18" charset="0"/>
              </a:rPr>
              <a:t> ED </a:t>
            </a:r>
            <a:r>
              <a:rPr lang="en-US" sz="3200" dirty="0" err="1">
                <a:solidFill>
                  <a:srgbClr val="634B4A"/>
                </a:solidFill>
                <a:latin typeface="Cambria" panose="02040503050406030204" pitchFamily="18" charset="0"/>
              </a:rPr>
              <a:t>vuông</a:t>
            </a:r>
            <a:r>
              <a:rPr lang="en-US" sz="3200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634B4A"/>
                </a:solidFill>
                <a:latin typeface="Cambria" panose="02040503050406030204" pitchFamily="18" charset="0"/>
              </a:rPr>
              <a:t>góc</a:t>
            </a:r>
            <a:r>
              <a:rPr lang="en-US" sz="3200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634B4A"/>
                </a:solidFill>
                <a:latin typeface="Cambria" panose="02040503050406030204" pitchFamily="18" charset="0"/>
              </a:rPr>
              <a:t>với</a:t>
            </a:r>
            <a:r>
              <a:rPr lang="en-US" sz="3200" dirty="0">
                <a:solidFill>
                  <a:srgbClr val="634B4A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634B4A"/>
                </a:solidFill>
                <a:latin typeface="Cambria" panose="02040503050406030204" pitchFamily="18" charset="0"/>
              </a:rPr>
              <a:t>nhau</a:t>
            </a:r>
            <a:r>
              <a:rPr lang="en-US" sz="3200" dirty="0">
                <a:solidFill>
                  <a:srgbClr val="634B4A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B96884-C2F2-EA60-C492-00B6FFCEEC8D}"/>
              </a:ext>
            </a:extLst>
          </p:cNvPr>
          <p:cNvSpPr/>
          <p:nvPr/>
        </p:nvSpPr>
        <p:spPr>
          <a:xfrm>
            <a:off x="1804122" y="721538"/>
            <a:ext cx="2213263" cy="84319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634B4A"/>
                </a:solidFill>
                <a:latin typeface="Cambria" panose="02040503050406030204" pitchFamily="18" charset="0"/>
              </a:rPr>
              <a:t>Đ, S 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2463803-3DD7-C5BB-E991-89BD3E3CA459}"/>
              </a:ext>
            </a:extLst>
          </p:cNvPr>
          <p:cNvSpPr/>
          <p:nvPr/>
        </p:nvSpPr>
        <p:spPr>
          <a:xfrm>
            <a:off x="9631489" y="3773933"/>
            <a:ext cx="614800" cy="6423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F49417C-1237-A1C0-CD42-F305C1088136}"/>
              </a:ext>
            </a:extLst>
          </p:cNvPr>
          <p:cNvSpPr/>
          <p:nvPr/>
        </p:nvSpPr>
        <p:spPr>
          <a:xfrm>
            <a:off x="9631489" y="4674478"/>
            <a:ext cx="614800" cy="6423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4A74D02-CAE3-680B-C93A-0EA3E7B59769}"/>
              </a:ext>
            </a:extLst>
          </p:cNvPr>
          <p:cNvSpPr/>
          <p:nvPr/>
        </p:nvSpPr>
        <p:spPr>
          <a:xfrm>
            <a:off x="9631489" y="5628530"/>
            <a:ext cx="614800" cy="6423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692181C-8374-02FF-6EDF-11DF5F8D2552}"/>
              </a:ext>
            </a:extLst>
          </p:cNvPr>
          <p:cNvSpPr/>
          <p:nvPr/>
        </p:nvSpPr>
        <p:spPr>
          <a:xfrm>
            <a:off x="9649678" y="3788807"/>
            <a:ext cx="614801" cy="6423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BD0315-4A59-2081-4CCE-18716CF8B088}"/>
              </a:ext>
            </a:extLst>
          </p:cNvPr>
          <p:cNvSpPr/>
          <p:nvPr/>
        </p:nvSpPr>
        <p:spPr>
          <a:xfrm>
            <a:off x="9649677" y="4677049"/>
            <a:ext cx="614801" cy="6423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5AC8C68-6980-E829-A0AC-25F56BC1EA3D}"/>
              </a:ext>
            </a:extLst>
          </p:cNvPr>
          <p:cNvSpPr/>
          <p:nvPr/>
        </p:nvSpPr>
        <p:spPr>
          <a:xfrm>
            <a:off x="9649676" y="5630325"/>
            <a:ext cx="614801" cy="6423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EF5C1B-F3F0-598F-16F6-299F223153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838" y="474793"/>
            <a:ext cx="3836408" cy="3451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BD25CF-0D1E-B141-EF3C-CAE004EF1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05" y="474793"/>
            <a:ext cx="1231499" cy="145707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443B050-76A5-9D93-A8A9-90AFEFBAEE1E}"/>
              </a:ext>
            </a:extLst>
          </p:cNvPr>
          <p:cNvSpPr/>
          <p:nvPr/>
        </p:nvSpPr>
        <p:spPr>
          <a:xfrm>
            <a:off x="9631491" y="3788807"/>
            <a:ext cx="614806" cy="655444"/>
          </a:xfrm>
          <a:prstGeom prst="roundRect">
            <a:avLst/>
          </a:prstGeom>
          <a:solidFill>
            <a:srgbClr val="F0BDCC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Đ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295B47-A583-9593-FF04-8E0529122753}"/>
              </a:ext>
            </a:extLst>
          </p:cNvPr>
          <p:cNvSpPr/>
          <p:nvPr/>
        </p:nvSpPr>
        <p:spPr>
          <a:xfrm>
            <a:off x="9631490" y="4677049"/>
            <a:ext cx="614806" cy="655444"/>
          </a:xfrm>
          <a:prstGeom prst="roundRect">
            <a:avLst/>
          </a:prstGeom>
          <a:solidFill>
            <a:srgbClr val="F0BDCC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S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270BB00-6A0E-AD95-48B8-D268E515B132}"/>
              </a:ext>
            </a:extLst>
          </p:cNvPr>
          <p:cNvSpPr/>
          <p:nvPr/>
        </p:nvSpPr>
        <p:spPr>
          <a:xfrm>
            <a:off x="9631489" y="5630325"/>
            <a:ext cx="614806" cy="655444"/>
          </a:xfrm>
          <a:prstGeom prst="roundRect">
            <a:avLst/>
          </a:prstGeom>
          <a:solidFill>
            <a:srgbClr val="F0BDCC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042486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A3B2E3-1717-51E8-6AE4-64CA842C2697}"/>
              </a:ext>
            </a:extLst>
          </p:cNvPr>
          <p:cNvSpPr/>
          <p:nvPr/>
        </p:nvSpPr>
        <p:spPr>
          <a:xfrm>
            <a:off x="2067794" y="561110"/>
            <a:ext cx="8853052" cy="1132608"/>
          </a:xfrm>
          <a:prstGeom prst="round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Việt dùng que tính xếp thành 4 chữ cái như sau:</a:t>
            </a:r>
            <a:endParaRPr lang="en-US" sz="3600" b="1" dirty="0">
              <a:solidFill>
                <a:srgbClr val="634B4A"/>
              </a:solidFill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8BF545-3744-6796-7368-99FDCE806DF6}"/>
              </a:ext>
            </a:extLst>
          </p:cNvPr>
          <p:cNvSpPr txBox="1"/>
          <p:nvPr/>
        </p:nvSpPr>
        <p:spPr>
          <a:xfrm>
            <a:off x="948169" y="4958834"/>
            <a:ext cx="108455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i="0" dirty="0">
                <a:solidFill>
                  <a:srgbClr val="634B4A"/>
                </a:solidFill>
                <a:effectLst/>
                <a:latin typeface="Cambria" panose="02040503050406030204" pitchFamily="18" charset="0"/>
              </a:rPr>
              <a:t>Hỏi chữ cái nào vừa có các que tính được xếp </a:t>
            </a:r>
            <a:endParaRPr lang="en-US" sz="3600" b="1" i="0" dirty="0">
              <a:solidFill>
                <a:srgbClr val="634B4A"/>
              </a:solidFill>
              <a:effectLst/>
              <a:latin typeface="Cambria" panose="02040503050406030204" pitchFamily="18" charset="0"/>
            </a:endParaRPr>
          </a:p>
          <a:p>
            <a:pPr algn="ctr"/>
            <a:r>
              <a:rPr lang="vi-VN" sz="3600" b="1" i="0" dirty="0">
                <a:solidFill>
                  <a:srgbClr val="634B4A"/>
                </a:solidFill>
                <a:effectLst/>
                <a:latin typeface="Cambria" panose="02040503050406030204" pitchFamily="18" charset="0"/>
              </a:rPr>
              <a:t>song song vừa có các que tính được xếp vuông góc?</a:t>
            </a:r>
            <a:endParaRPr lang="en-US" sz="3600" b="1" dirty="0">
              <a:solidFill>
                <a:srgbClr val="634B4A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F0BFB6-2FC8-8720-F1A6-3367D6109E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590" y="2021739"/>
            <a:ext cx="10218181" cy="28145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8C7F3D-4975-6112-E084-56A3D75D95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82" y="442095"/>
            <a:ext cx="121930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045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A3B2E3-1717-51E8-6AE4-64CA842C2697}"/>
              </a:ext>
            </a:extLst>
          </p:cNvPr>
          <p:cNvSpPr/>
          <p:nvPr/>
        </p:nvSpPr>
        <p:spPr>
          <a:xfrm>
            <a:off x="1839195" y="4145973"/>
            <a:ext cx="8853052" cy="1943099"/>
          </a:xfrm>
          <a:prstGeom prst="roundRect">
            <a:avLst>
              <a:gd name="adj" fmla="val 23089"/>
            </a:avLst>
          </a:prstGeom>
          <a:solidFill>
            <a:schemeClr val="bg1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rgbClr val="634B4A"/>
                </a:solidFill>
                <a:latin typeface="Cambria" panose="02040503050406030204" pitchFamily="18" charset="0"/>
              </a:rPr>
              <a:t>Quan sát hình ta thấy chữ E vừa có các que tính được xếp song song vừa có các que tính được xếp vuông góc.</a:t>
            </a:r>
            <a:endParaRPr lang="en-US" sz="3600" b="1" dirty="0">
              <a:solidFill>
                <a:srgbClr val="634B4A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6C1C3A-705C-6294-9939-A75F4DE48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582" y="899521"/>
            <a:ext cx="10218181" cy="281452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D5D38AB-5B4F-432A-629B-EDDB7AA2EC50}"/>
              </a:ext>
            </a:extLst>
          </p:cNvPr>
          <p:cNvSpPr/>
          <p:nvPr/>
        </p:nvSpPr>
        <p:spPr>
          <a:xfrm>
            <a:off x="5174674" y="779318"/>
            <a:ext cx="3273136" cy="305492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791180-71AF-5DB0-3F80-C4D91D60DE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29" y="350669"/>
            <a:ext cx="121930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783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A3B2E3-1717-51E8-6AE4-64CA842C2697}"/>
              </a:ext>
            </a:extLst>
          </p:cNvPr>
          <p:cNvSpPr/>
          <p:nvPr/>
        </p:nvSpPr>
        <p:spPr>
          <a:xfrm>
            <a:off x="244420" y="1081343"/>
            <a:ext cx="4282119" cy="4979383"/>
          </a:xfrm>
          <a:prstGeom prst="roundRect">
            <a:avLst>
              <a:gd name="adj" fmla="val 23089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b="1" dirty="0">
                <a:solidFill>
                  <a:srgbClr val="634B4A"/>
                </a:solidFill>
                <a:latin typeface="Cambria" panose="02040503050406030204" pitchFamily="18" charset="0"/>
              </a:rPr>
              <a:t>Cho hình vẽ dưới đây. Biết Rô-bốt ở ngôi nhà màu vàng. Nhà của Mai và nhà của Rô-bốt ở hai đường song song với nhau. Hỏi trong các ngôi nhà A, B, C, D, đâu là nhà của Mai? </a:t>
            </a:r>
            <a:endParaRPr lang="en-US" sz="2800" b="1" dirty="0">
              <a:solidFill>
                <a:srgbClr val="634B4A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3D1EA1-4D98-C8B8-CC61-2EB008EBBD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678" y="561110"/>
            <a:ext cx="6700085" cy="57612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9D79D9-95B6-1DDA-0284-BCD70EA92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834" y="352808"/>
            <a:ext cx="129246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05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E118BB6-8723-4315-ABF7-98DD90A3BC6C}"/>
              </a:ext>
            </a:extLst>
          </p:cNvPr>
          <p:cNvSpPr/>
          <p:nvPr/>
        </p:nvSpPr>
        <p:spPr>
          <a:xfrm>
            <a:off x="1111827" y="1447393"/>
            <a:ext cx="3387437" cy="4849497"/>
          </a:xfrm>
          <a:prstGeom prst="roundRect">
            <a:avLst>
              <a:gd name="adj" fmla="val 23089"/>
            </a:avLst>
          </a:prstGeom>
          <a:solidFill>
            <a:schemeClr val="bg1"/>
          </a:solidFill>
          <a:ln w="38100">
            <a:solidFill>
              <a:srgbClr val="EAA4B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634B4A"/>
                </a:solidFill>
                <a:latin typeface="Cambria" panose="02040503050406030204" pitchFamily="18" charset="0"/>
              </a:rPr>
              <a:t>Nhà của Mai và nhà của Rô-bốt ở hai đường song song với nhau. Vậy nhà của </a:t>
            </a:r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</a:rPr>
              <a:t>Mai là nhà B.</a:t>
            </a:r>
            <a:endParaRPr lang="en-US" sz="32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3B1BE3-1EAF-2ABD-CC69-32C25D0B1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196" y="561110"/>
            <a:ext cx="6700085" cy="576121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AF2B887-A6E8-572F-17DE-820CAA1C554D}"/>
              </a:ext>
            </a:extLst>
          </p:cNvPr>
          <p:cNvSpPr/>
          <p:nvPr/>
        </p:nvSpPr>
        <p:spPr>
          <a:xfrm>
            <a:off x="5746173" y="2410691"/>
            <a:ext cx="1059872" cy="101830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AC9E7B-A5E2-E1BB-2DDA-693DE80FF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29" y="403832"/>
            <a:ext cx="1292464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20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4A3B2E3-1717-51E8-6AE4-64CA842C2697}"/>
              </a:ext>
            </a:extLst>
          </p:cNvPr>
          <p:cNvSpPr/>
          <p:nvPr/>
        </p:nvSpPr>
        <p:spPr>
          <a:xfrm>
            <a:off x="1976238" y="561110"/>
            <a:ext cx="4119762" cy="1148196"/>
          </a:xfrm>
          <a:prstGeom prst="roundRect">
            <a:avLst>
              <a:gd name="adj" fmla="val 23089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Cho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vẽ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: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7071928-F179-62AE-728C-C7CE7C42A1BA}"/>
              </a:ext>
            </a:extLst>
          </p:cNvPr>
          <p:cNvSpPr/>
          <p:nvPr/>
        </p:nvSpPr>
        <p:spPr>
          <a:xfrm>
            <a:off x="1140519" y="3714344"/>
            <a:ext cx="10181124" cy="1148196"/>
          </a:xfrm>
          <a:prstGeom prst="roundRect">
            <a:avLst>
              <a:gd name="adj" fmla="val 23089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góc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nhau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9748A3-1425-6840-7F38-D64BF4ADAA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43" y="1575655"/>
            <a:ext cx="11565114" cy="1853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70E8E6-853D-1609-CD8D-CD6FA1948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21" y="406673"/>
            <a:ext cx="119492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269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18B10F-5B01-C63F-7334-7760B2DF66F1}"/>
              </a:ext>
            </a:extLst>
          </p:cNvPr>
          <p:cNvSpPr/>
          <p:nvPr/>
        </p:nvSpPr>
        <p:spPr>
          <a:xfrm>
            <a:off x="1875793" y="575166"/>
            <a:ext cx="9762025" cy="429086"/>
          </a:xfrm>
          <a:prstGeom prst="roundRect">
            <a:avLst>
              <a:gd name="adj" fmla="val 23089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a)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song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song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34B4A"/>
              </a:solidFill>
              <a:effectLst/>
              <a:uLnTx/>
              <a:uFillTx/>
              <a:latin typeface="Cambria" panose="02040503050406030204" pitchFamily="18" charset="0"/>
              <a:ea typeface="Microsoft YaHei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174BD4-73E6-F183-86E6-F2F42220A8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60" r="85100"/>
          <a:stretch/>
        </p:blipFill>
        <p:spPr>
          <a:xfrm>
            <a:off x="1965596" y="1527463"/>
            <a:ext cx="2606126" cy="1901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29FECF-A9C2-9E63-21FC-04DB76ECD3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495" t="38199" r="68605" b="-6039"/>
          <a:stretch/>
        </p:blipFill>
        <p:spPr>
          <a:xfrm>
            <a:off x="4652400" y="1620825"/>
            <a:ext cx="2606126" cy="1901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5F0562-19EA-DC3E-9848-2A0CADE246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145" t="28337" r="16955" b="3823"/>
          <a:stretch/>
        </p:blipFill>
        <p:spPr>
          <a:xfrm>
            <a:off x="4652400" y="3750197"/>
            <a:ext cx="2606126" cy="1901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FB9CCB-24C8-4E91-8402-6C121E344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746" t="21043" r="150" b="1589"/>
          <a:stretch/>
        </p:blipFill>
        <p:spPr>
          <a:xfrm>
            <a:off x="7539601" y="3509070"/>
            <a:ext cx="2466845" cy="2168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726EA6-B79F-424D-5BBE-6FD6F5C9D9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957" t="27635" r="51143" b="4525"/>
          <a:stretch/>
        </p:blipFill>
        <p:spPr>
          <a:xfrm>
            <a:off x="7834010" y="1426456"/>
            <a:ext cx="2606126" cy="1901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032FBF-1899-2752-C31D-7AC7B3FB68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03" t="30311" r="34897" b="1849"/>
          <a:stretch/>
        </p:blipFill>
        <p:spPr>
          <a:xfrm>
            <a:off x="2046274" y="3682657"/>
            <a:ext cx="2606126" cy="1901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2831C7-B2EE-EAA1-B665-CE923556D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65" y="371935"/>
            <a:ext cx="119492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204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09F13FE-A3C4-E50B-F532-3621489B0669}"/>
              </a:ext>
            </a:extLst>
          </p:cNvPr>
          <p:cNvSpPr txBox="1"/>
          <p:nvPr/>
        </p:nvSpPr>
        <p:spPr>
          <a:xfrm>
            <a:off x="1430915" y="1746614"/>
            <a:ext cx="9557038" cy="38523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*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Năng</a:t>
            </a: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lực</a:t>
            </a: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đặc</a:t>
            </a: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thù</a:t>
            </a: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:</a:t>
            </a:r>
            <a:endParaRPr lang="en-US" sz="2800" b="1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Nhận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biết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được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hai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đường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thẳng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song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song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 marL="457200" indent="-457200">
              <a:lnSpc>
                <a:spcPct val="115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Năng</a:t>
            </a: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lực</a:t>
            </a: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chung</a:t>
            </a:r>
            <a:r>
              <a:rPr lang="en-US" sz="3200" b="1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: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-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Năng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lực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tư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duy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lập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luận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toán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học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giải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quyết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vấn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đề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giao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tiếp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hợp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tác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*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Phẩm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chất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: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chăm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chỉ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trách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nhiệm</a:t>
            </a:r>
            <a:r>
              <a:rPr lang="en-US" sz="3200" dirty="0">
                <a:effectLst/>
                <a:latin typeface="Cambria" panose="02040503050406030204" pitchFamily="18" charset="0"/>
                <a:ea typeface="Calibri" panose="020F0502020204030204" pitchFamily="34" charset="0"/>
              </a:rPr>
              <a:t>.</a:t>
            </a:r>
            <a:endParaRPr lang="en-US" sz="2800" dirty="0">
              <a:effectLst/>
              <a:latin typeface="Cambria" panose="020405030504060302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C2CC1F-5216-E87A-D1B2-48BD7319A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991" y="388430"/>
            <a:ext cx="4950381" cy="1176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418B10F-5B01-C63F-7334-7760B2DF66F1}"/>
              </a:ext>
            </a:extLst>
          </p:cNvPr>
          <p:cNvSpPr/>
          <p:nvPr/>
        </p:nvSpPr>
        <p:spPr>
          <a:xfrm>
            <a:off x="1875793" y="575166"/>
            <a:ext cx="9762025" cy="429086"/>
          </a:xfrm>
          <a:prstGeom prst="roundRect">
            <a:avLst>
              <a:gd name="adj" fmla="val 23089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b)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cặp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cạnh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góc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  <a:cs typeface="+mn-cs"/>
              </a:rPr>
              <a:t>nhau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34B4A"/>
              </a:solidFill>
              <a:effectLst/>
              <a:uLnTx/>
              <a:uFillTx/>
              <a:latin typeface="Cambria" panose="02040503050406030204" pitchFamily="18" charset="0"/>
              <a:ea typeface="Microsoft YaHei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174BD4-73E6-F183-86E6-F2F42220A8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160" r="85100"/>
          <a:stretch/>
        </p:blipFill>
        <p:spPr>
          <a:xfrm>
            <a:off x="1965596" y="1527463"/>
            <a:ext cx="2606126" cy="1901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29FECF-A9C2-9E63-21FC-04DB76ECD3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495" t="38199" r="68605" b="-6039"/>
          <a:stretch/>
        </p:blipFill>
        <p:spPr>
          <a:xfrm>
            <a:off x="4792937" y="1595003"/>
            <a:ext cx="2606126" cy="19015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5F0562-19EA-DC3E-9848-2A0CADE246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145" t="28337" r="16955" b="3823"/>
          <a:stretch/>
        </p:blipFill>
        <p:spPr>
          <a:xfrm>
            <a:off x="4652400" y="3750197"/>
            <a:ext cx="2606126" cy="1901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FB9CCB-24C8-4E91-8402-6C121E344A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46" t="21043" r="150" b="1589"/>
          <a:stretch/>
        </p:blipFill>
        <p:spPr>
          <a:xfrm>
            <a:off x="7539601" y="3509070"/>
            <a:ext cx="2466845" cy="21686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726EA6-B79F-424D-5BBE-6FD6F5C9D9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57" t="27635" r="51143" b="4525"/>
          <a:stretch/>
        </p:blipFill>
        <p:spPr>
          <a:xfrm>
            <a:off x="7834010" y="1426456"/>
            <a:ext cx="2606126" cy="19015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032FBF-1899-2752-C31D-7AC7B3FB68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203" t="30311" r="34897" b="1849"/>
          <a:stretch/>
        </p:blipFill>
        <p:spPr>
          <a:xfrm>
            <a:off x="2046274" y="3682657"/>
            <a:ext cx="2606126" cy="1901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0D8433-BAE4-CC13-C609-A88A5491F6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266" y="499526"/>
            <a:ext cx="1194920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61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d526e3842b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10"/>
            <a:ext cx="12160885" cy="6861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02A53D-73D9-7B92-EEEF-54E1CFC5D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617" y="2399830"/>
            <a:ext cx="8693649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127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1650C6-E3B7-D6B0-184A-01342A793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8418" y="355015"/>
            <a:ext cx="6547357" cy="614796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E12299-E8B5-93FE-85D9-D723CE11DB0A}"/>
              </a:ext>
            </a:extLst>
          </p:cNvPr>
          <p:cNvSpPr/>
          <p:nvPr/>
        </p:nvSpPr>
        <p:spPr>
          <a:xfrm>
            <a:off x="265201" y="1780511"/>
            <a:ext cx="4743217" cy="2853834"/>
          </a:xfrm>
          <a:prstGeom prst="roundRect">
            <a:avLst>
              <a:gd name="adj" fmla="val 23089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Nhanh</a:t>
            </a: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</a:t>
            </a: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mắt</a:t>
            </a: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, </a:t>
            </a: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nhanh</a:t>
            </a: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</a:t>
            </a: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tay</a:t>
            </a: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</a:t>
            </a: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tìm</a:t>
            </a: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</a:t>
            </a: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những</a:t>
            </a: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</a:t>
            </a: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vật</a:t>
            </a: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song </a:t>
            </a: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song</a:t>
            </a: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</a:t>
            </a: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với</a:t>
            </a: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</a:t>
            </a: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nhau</a:t>
            </a: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</a:t>
            </a: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trong</a:t>
            </a: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</a:t>
            </a: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hình</a:t>
            </a: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</a:t>
            </a: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bên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34B4A"/>
              </a:solidFill>
              <a:effectLst/>
              <a:uLnTx/>
              <a:uFillTx/>
              <a:latin typeface="Cambria" panose="02040503050406030204" pitchFamily="18" charset="0"/>
              <a:ea typeface="Microsoft YaHe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479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d526e3842b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545" y="-197428"/>
            <a:ext cx="12153900" cy="685736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6EF430C-15C3-7627-C864-892912B3CF1E}"/>
              </a:ext>
            </a:extLst>
          </p:cNvPr>
          <p:cNvSpPr/>
          <p:nvPr/>
        </p:nvSpPr>
        <p:spPr>
          <a:xfrm>
            <a:off x="2078182" y="2328889"/>
            <a:ext cx="7688823" cy="1360206"/>
          </a:xfrm>
          <a:prstGeom prst="roundRect">
            <a:avLst>
              <a:gd name="adj" fmla="val 23089"/>
            </a:avLst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</a:rPr>
              <a:t>sẻ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634B4A"/>
                </a:solidFill>
                <a:effectLst/>
                <a:uLnTx/>
                <a:uFillTx/>
                <a:latin typeface="Cambria" panose="02040503050406030204" pitchFamily="18" charset="0"/>
                <a:ea typeface="Microsoft YaHei"/>
              </a:rPr>
              <a:t>thân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34B4A"/>
              </a:solidFill>
              <a:effectLst/>
              <a:uLnTx/>
              <a:uFillTx/>
              <a:latin typeface="Cambria" panose="02040503050406030204" pitchFamily="18" charset="0"/>
              <a:ea typeface="Microsoft YaHei"/>
            </a:endParaRPr>
          </a:p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Chuẩn</a:t>
            </a: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</a:t>
            </a: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bị</a:t>
            </a: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</a:t>
            </a: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bài</a:t>
            </a:r>
            <a:r>
              <a:rPr lang="en-US" sz="3200" b="1" dirty="0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 </a:t>
            </a:r>
            <a:r>
              <a:rPr lang="en-US" sz="3200" b="1" dirty="0" err="1">
                <a:solidFill>
                  <a:srgbClr val="634B4A"/>
                </a:solidFill>
                <a:latin typeface="Cambria" panose="02040503050406030204" pitchFamily="18" charset="0"/>
                <a:ea typeface="Microsoft YaHei"/>
              </a:rPr>
              <a:t>mới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634B4A"/>
              </a:solidFill>
              <a:effectLst/>
              <a:uLnTx/>
              <a:uFillTx/>
              <a:latin typeface="Cambria" panose="02040503050406030204" pitchFamily="18" charset="0"/>
              <a:ea typeface="Microsoft YaHe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64D570-28A9-F4C6-298F-7CF268007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5522" y="1079736"/>
            <a:ext cx="2914141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815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d526e3842b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545" y="-197428"/>
            <a:ext cx="12153900" cy="68573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7DF968-8723-1C36-03C2-AD7D2D5EB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9096" y="887418"/>
            <a:ext cx="8687553" cy="5602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39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d526e3842b0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10"/>
            <a:ext cx="12160885" cy="68618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44BC6D-E34D-81BC-456D-FEE0ACAB8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175" y="2084045"/>
            <a:ext cx="8693649" cy="21703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D33667E-D873-4BF2-A3BC-9D06B4A17CF1}"/>
              </a:ext>
            </a:extLst>
          </p:cNvPr>
          <p:cNvGrpSpPr/>
          <p:nvPr/>
        </p:nvGrpSpPr>
        <p:grpSpPr>
          <a:xfrm>
            <a:off x="0" y="-117987"/>
            <a:ext cx="12191999" cy="6975987"/>
            <a:chOff x="0" y="-117987"/>
            <a:chExt cx="12191999" cy="697598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53A27C6-EAA0-D0A7-B37F-FF1DC42EC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39"/>
            <a:stretch/>
          </p:blipFill>
          <p:spPr>
            <a:xfrm>
              <a:off x="0" y="-117987"/>
              <a:ext cx="12191999" cy="6975987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894E85F-179B-4994-9758-2CF23DE8F3D0}"/>
                </a:ext>
              </a:extLst>
            </p:cNvPr>
            <p:cNvSpPr/>
            <p:nvPr/>
          </p:nvSpPr>
          <p:spPr>
            <a:xfrm>
              <a:off x="0" y="5950857"/>
              <a:ext cx="638629" cy="907143"/>
            </a:xfrm>
            <a:prstGeom prst="rect">
              <a:avLst/>
            </a:prstGeom>
            <a:solidFill>
              <a:srgbClr val="725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9C9DAB9-9E88-08CD-81AA-B18808F36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5355" y="2631873"/>
            <a:ext cx="2949605" cy="44244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AE341E-420B-81CE-3F60-3391A1B3D6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6126" r="55944"/>
          <a:stretch/>
        </p:blipFill>
        <p:spPr>
          <a:xfrm>
            <a:off x="10159876" y="3310361"/>
            <a:ext cx="3321872" cy="35476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21C79A8-3410-C358-5323-D3C7FCFB7C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709" y="2197509"/>
            <a:ext cx="4398784" cy="455635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88223E7E-D69B-E8DD-BEDB-AD58262FC9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205" y="338141"/>
            <a:ext cx="9114310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740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3A984C1-5DD3-BD08-D626-61296D547C50}"/>
              </a:ext>
            </a:extLst>
          </p:cNvPr>
          <p:cNvGrpSpPr/>
          <p:nvPr/>
        </p:nvGrpSpPr>
        <p:grpSpPr>
          <a:xfrm>
            <a:off x="0" y="2492479"/>
            <a:ext cx="12192000" cy="2755631"/>
            <a:chOff x="0" y="2639962"/>
            <a:chExt cx="12192000" cy="275563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7139B6-06FB-FE5B-CDFD-1532E8FFF890}"/>
                </a:ext>
              </a:extLst>
            </p:cNvPr>
            <p:cNvSpPr/>
            <p:nvPr/>
          </p:nvSpPr>
          <p:spPr>
            <a:xfrm>
              <a:off x="0" y="2639962"/>
              <a:ext cx="12192000" cy="197628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>
              <a:outerShdw dist="50800" dir="5400000" sx="1000" sy="1000" algn="ctr" rotWithShape="0">
                <a:srgbClr val="000000"/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CE95C97-C112-F480-C555-7E3012826A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387" y="2639962"/>
              <a:ext cx="11193226" cy="2755631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941DEA17-A51A-A701-D43E-119EA6C60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8058" y="4597221"/>
            <a:ext cx="1213209" cy="1097375"/>
          </a:xfrm>
          <a:prstGeom prst="rect">
            <a:avLst/>
          </a:prstGeom>
        </p:spPr>
      </p:pic>
      <p:pic>
        <p:nvPicPr>
          <p:cNvPr id="24" name="Picture 2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E392D5D-F85F-C850-AB06-B09E1756F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0735" y="4597221"/>
            <a:ext cx="1572904" cy="108518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8AF5AB-CEDF-45BE-A66C-BA8DCACFDFFC}"/>
              </a:ext>
            </a:extLst>
          </p:cNvPr>
          <p:cNvSpPr/>
          <p:nvPr/>
        </p:nvSpPr>
        <p:spPr>
          <a:xfrm>
            <a:off x="0" y="0"/>
            <a:ext cx="854439" cy="1079292"/>
          </a:xfrm>
          <a:prstGeom prst="rect">
            <a:avLst/>
          </a:prstGeom>
          <a:solidFill>
            <a:srgbClr val="A154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31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42F0CFB-C7B7-4B11-9F7F-ED3286A0B9EF}"/>
              </a:ext>
            </a:extLst>
          </p:cNvPr>
          <p:cNvGrpSpPr/>
          <p:nvPr/>
        </p:nvGrpSpPr>
        <p:grpSpPr>
          <a:xfrm>
            <a:off x="0" y="-117987"/>
            <a:ext cx="12191999" cy="6975987"/>
            <a:chOff x="0" y="-117987"/>
            <a:chExt cx="12191999" cy="697598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F06B876-5C0A-450B-8D0A-8695D4705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39"/>
            <a:stretch/>
          </p:blipFill>
          <p:spPr>
            <a:xfrm>
              <a:off x="0" y="-117987"/>
              <a:ext cx="12191999" cy="697598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35F82985-C0C3-4FF3-A462-0EAF70EA86B9}"/>
                </a:ext>
              </a:extLst>
            </p:cNvPr>
            <p:cNvSpPr/>
            <p:nvPr/>
          </p:nvSpPr>
          <p:spPr>
            <a:xfrm>
              <a:off x="0" y="5950857"/>
              <a:ext cx="638629" cy="907143"/>
            </a:xfrm>
            <a:prstGeom prst="rect">
              <a:avLst/>
            </a:prstGeom>
            <a:solidFill>
              <a:srgbClr val="7257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Picture 19">
            <a:hlinkClick r:id="rId6" action="ppaction://hlinksldjump"/>
            <a:extLst>
              <a:ext uri="{FF2B5EF4-FFF2-40B4-BE49-F238E27FC236}">
                <a16:creationId xmlns:a16="http://schemas.microsoft.com/office/drawing/2014/main" id="{5030B85A-2A31-CAD6-0F17-281440E9A0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688" y="2791146"/>
            <a:ext cx="3588087" cy="2562152"/>
          </a:xfrm>
          <a:prstGeom prst="rect">
            <a:avLst/>
          </a:prstGeom>
        </p:spPr>
      </p:pic>
      <p:pic>
        <p:nvPicPr>
          <p:cNvPr id="24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90571967-6284-19DC-B0F0-A4F866FCCC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26095" y="2173800"/>
            <a:ext cx="3029975" cy="27068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41007C1-AF1D-33F1-6612-6E184C57BE3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6849" y="5139712"/>
            <a:ext cx="1286601" cy="887655"/>
          </a:xfrm>
          <a:prstGeom prst="rect">
            <a:avLst/>
          </a:prstGeom>
        </p:spPr>
      </p:pic>
      <p:pic>
        <p:nvPicPr>
          <p:cNvPr id="29" name="Picture 28">
            <a:hlinkClick r:id="rId11" action="ppaction://hlinksldjump"/>
            <a:extLst>
              <a:ext uri="{FF2B5EF4-FFF2-40B4-BE49-F238E27FC236}">
                <a16:creationId xmlns:a16="http://schemas.microsoft.com/office/drawing/2014/main" id="{42270B9C-9EB6-F273-7EA4-392F28275B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043414" y="3429000"/>
            <a:ext cx="1859441" cy="9815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AB9D43C-ADA0-925F-6414-447DBDEEDB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89976" y="4826818"/>
            <a:ext cx="1286601" cy="8876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06694E3-CE9E-338A-ED21-2BA0336829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7623" y="5139711"/>
            <a:ext cx="1286601" cy="887655"/>
          </a:xfrm>
          <a:prstGeom prst="rect">
            <a:avLst/>
          </a:prstGeom>
        </p:spPr>
      </p:pic>
      <p:pic>
        <p:nvPicPr>
          <p:cNvPr id="44" name="Picture 43">
            <a:hlinkClick r:id="rId13" action="ppaction://hlinksldjump"/>
            <a:extLst>
              <a:ext uri="{FF2B5EF4-FFF2-40B4-BE49-F238E27FC236}">
                <a16:creationId xmlns:a16="http://schemas.microsoft.com/office/drawing/2014/main" id="{028DB822-FF57-6A13-CC2E-A25D9115117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-6126" r="55944"/>
          <a:stretch/>
        </p:blipFill>
        <p:spPr>
          <a:xfrm>
            <a:off x="19040" y="-102837"/>
            <a:ext cx="1668802" cy="17822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25729BE-5C10-0FFF-5FB4-0DB194871FD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75472" y="584469"/>
            <a:ext cx="10894496" cy="124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85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3" name="Dung02.wav"/>
          </p:stSnd>
        </p:sndAc>
      </p:transition>
    </mc:Choice>
    <mc:Fallback xmlns="">
      <p:transition spd="slow">
        <p:fade/>
        <p:sndAc>
          <p:stSnd>
            <p:snd r:embed="rId16" name="Dung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o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AA599A2-C028-8B2F-BF99-B2399774AD90}"/>
              </a:ext>
            </a:extLst>
          </p:cNvPr>
          <p:cNvGrpSpPr/>
          <p:nvPr/>
        </p:nvGrpSpPr>
        <p:grpSpPr>
          <a:xfrm>
            <a:off x="898484" y="2984249"/>
            <a:ext cx="5197516" cy="1347086"/>
            <a:chOff x="556513" y="3276954"/>
            <a:chExt cx="5197516" cy="1347086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5A3A818-641E-45E4-F12C-8FB3EF464226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F97BA327-7231-9693-FF37-157B3B906AB6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041AFC63-3D5B-ED1F-9327-4A91503B5B3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142105A-482F-184F-AC61-631C5EF4D93A}"/>
                </a:ext>
              </a:extLst>
            </p:cNvPr>
            <p:cNvSpPr txBox="1"/>
            <p:nvPr/>
          </p:nvSpPr>
          <p:spPr>
            <a:xfrm>
              <a:off x="1203648" y="3608681"/>
              <a:ext cx="37174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luôn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luôn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nhau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CD9FC4D-115F-AD08-5662-A51342BB0F96}"/>
              </a:ext>
            </a:extLst>
          </p:cNvPr>
          <p:cNvGrpSpPr/>
          <p:nvPr/>
        </p:nvGrpSpPr>
        <p:grpSpPr>
          <a:xfrm>
            <a:off x="6951996" y="2930333"/>
            <a:ext cx="5197516" cy="1445942"/>
            <a:chOff x="6641361" y="3178098"/>
            <a:chExt cx="5197516" cy="144594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12043A4-CD4A-C5CD-63A3-4FF006CC321E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91F8F353-EE62-AC73-BA7B-FF8997470FF0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8BB5E043-D7FC-E8EE-6F02-25C0E51555A3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1ECF29-2E0F-96FC-2B58-695D6D6FF8F4}"/>
                </a:ext>
              </a:extLst>
            </p:cNvPr>
            <p:cNvSpPr txBox="1"/>
            <p:nvPr/>
          </p:nvSpPr>
          <p:spPr>
            <a:xfrm>
              <a:off x="7504295" y="3608681"/>
              <a:ext cx="38067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luôn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nằm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cạnh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nhau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5B322E9-148C-40BC-AAB4-E742FEC53D82}"/>
              </a:ext>
            </a:extLst>
          </p:cNvPr>
          <p:cNvGrpSpPr/>
          <p:nvPr/>
        </p:nvGrpSpPr>
        <p:grpSpPr>
          <a:xfrm>
            <a:off x="941161" y="4796894"/>
            <a:ext cx="5197516" cy="1445942"/>
            <a:chOff x="630525" y="4954778"/>
            <a:chExt cx="5197516" cy="144594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31288B6-1BFD-5150-D089-B820837FDE54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648C6532-4EA2-425A-CE97-C729EB8CE360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E549AEA2-B922-BCBC-108E-05F52A122114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AE07DF-A12D-FE11-3B7A-AEF0FE16BBE1}"/>
                </a:ext>
              </a:extLst>
            </p:cNvPr>
            <p:cNvSpPr txBox="1"/>
            <p:nvPr/>
          </p:nvSpPr>
          <p:spPr>
            <a:xfrm>
              <a:off x="1068519" y="5427504"/>
              <a:ext cx="42008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cắt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nhau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tại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một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điểm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54C597C-5595-9DCB-5D3E-0F37CAD38C93}"/>
              </a:ext>
            </a:extLst>
          </p:cNvPr>
          <p:cNvGrpSpPr/>
          <p:nvPr/>
        </p:nvGrpSpPr>
        <p:grpSpPr>
          <a:xfrm>
            <a:off x="6932714" y="4796894"/>
            <a:ext cx="5197516" cy="1445942"/>
            <a:chOff x="6715373" y="4954778"/>
            <a:chExt cx="5197516" cy="144594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547CF2E-9DCC-2291-DA2E-4BCDDE72CD40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C35112D0-6F41-1160-343A-19BFC003334A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5FF1459A-3BDA-5810-51E9-00DA0EA59F66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0B549BE-929A-DFB5-147E-111DF7983451}"/>
                </a:ext>
              </a:extLst>
            </p:cNvPr>
            <p:cNvSpPr txBox="1"/>
            <p:nvPr/>
          </p:nvSpPr>
          <p:spPr>
            <a:xfrm>
              <a:off x="7370153" y="5360287"/>
              <a:ext cx="426533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bao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giờ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nhau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F78C420-FE55-411C-1F02-3D23A8BDC9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5941" y="2891237"/>
            <a:ext cx="1493649" cy="15241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A78A66A-1E08-0949-F715-EC366048A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3026" y="4877381"/>
            <a:ext cx="1493649" cy="152413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9CFF423-33A3-FB13-5001-99A3FC5683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5900" y="2974202"/>
            <a:ext cx="1493649" cy="152413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1DAA283-0BC0-8CF5-CDA1-ADFE97596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139" y="2814319"/>
            <a:ext cx="1257652" cy="162518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62E85AE-E504-32D8-92B9-A395B06A2B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4937" y="2830495"/>
            <a:ext cx="1070723" cy="160900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4D3AEAD-8C00-B413-965B-B5E111807F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512" y="4680905"/>
            <a:ext cx="1091279" cy="162777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F85CB5FD-4C6A-89B3-365B-900F964564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40493" y="4678567"/>
            <a:ext cx="1072989" cy="160338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15E15CC-D86D-FBFA-FE00-18E02C574BA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78845" y="5331769"/>
            <a:ext cx="2134424" cy="1524132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56A3231C-A891-00E9-19A6-7EA66FC520F6}"/>
              </a:ext>
            </a:extLst>
          </p:cNvPr>
          <p:cNvGrpSpPr/>
          <p:nvPr/>
        </p:nvGrpSpPr>
        <p:grpSpPr>
          <a:xfrm>
            <a:off x="1235110" y="426236"/>
            <a:ext cx="10297655" cy="1692181"/>
            <a:chOff x="1731618" y="457280"/>
            <a:chExt cx="10297655" cy="1692181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BB2FAE26-5299-4856-B0C9-02139855C871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71B4580C-163C-39FB-9030-D894332BB2B1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3473EE96-051E-72DB-C4B6-6BD07E61C233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231EF1E-2AB8-772B-5661-7091FF7191BC}"/>
                </a:ext>
              </a:extLst>
            </p:cNvPr>
            <p:cNvSpPr txBox="1"/>
            <p:nvPr/>
          </p:nvSpPr>
          <p:spPr>
            <a:xfrm>
              <a:off x="2250152" y="620548"/>
              <a:ext cx="977912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Điền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chỗ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còn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thiếu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: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Hai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đường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thẳng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song song....</a:t>
              </a:r>
            </a:p>
          </p:txBody>
        </p:sp>
      </p:grpSp>
      <p:pic>
        <p:nvPicPr>
          <p:cNvPr id="52" name="Picture 51">
            <a:hlinkClick r:id="rId11" action="ppaction://hlinksldjump"/>
            <a:extLst>
              <a:ext uri="{FF2B5EF4-FFF2-40B4-BE49-F238E27FC236}">
                <a16:creationId xmlns:a16="http://schemas.microsoft.com/office/drawing/2014/main" id="{72468912-9CCA-200F-DCDA-54ADD4BF989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-6126" r="55944"/>
          <a:stretch/>
        </p:blipFill>
        <p:spPr>
          <a:xfrm>
            <a:off x="143649" y="-12743"/>
            <a:ext cx="1929940" cy="206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38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16A1CCE-AB84-E62A-A92C-ED169E891F08}"/>
              </a:ext>
            </a:extLst>
          </p:cNvPr>
          <p:cNvGrpSpPr/>
          <p:nvPr/>
        </p:nvGrpSpPr>
        <p:grpSpPr>
          <a:xfrm>
            <a:off x="587848" y="2922040"/>
            <a:ext cx="5197516" cy="1347086"/>
            <a:chOff x="556513" y="3276954"/>
            <a:chExt cx="5197516" cy="134708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8BED4E7-03AC-EC9D-D06A-13DD170FBD7C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8BF7349D-03E4-5396-9020-63F696C744E1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9186AEEC-47E2-1560-235C-4FB823B4973C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06D6E6-E425-E551-B1DA-44552B86B4BC}"/>
                </a:ext>
              </a:extLst>
            </p:cNvPr>
            <p:cNvSpPr txBox="1"/>
            <p:nvPr/>
          </p:nvSpPr>
          <p:spPr>
            <a:xfrm>
              <a:off x="1232578" y="3416069"/>
              <a:ext cx="366285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MN song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PQ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NQ song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NP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541F1F-28AC-3839-4F6F-9DD5F29CF8F1}"/>
              </a:ext>
            </a:extLst>
          </p:cNvPr>
          <p:cNvGrpSpPr/>
          <p:nvPr/>
        </p:nvGrpSpPr>
        <p:grpSpPr>
          <a:xfrm>
            <a:off x="6641360" y="2868124"/>
            <a:ext cx="5197516" cy="1445942"/>
            <a:chOff x="6641361" y="3178098"/>
            <a:chExt cx="5197516" cy="144594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EA35F06-9E5B-5BB6-DBA1-6BC98A7111D8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6A2A7B4A-967D-7A4F-031F-FA757923C0B7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C556D946-ABF3-3551-E93D-EE407A0D6DE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0AB37F0-C529-0795-A171-25AB8FECA990}"/>
                </a:ext>
              </a:extLst>
            </p:cNvPr>
            <p:cNvSpPr txBox="1"/>
            <p:nvPr/>
          </p:nvSpPr>
          <p:spPr>
            <a:xfrm>
              <a:off x="7874208" y="3608681"/>
              <a:ext cx="34367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MQ song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MN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1040F6-1DC5-156A-265E-7B0FB8C1C741}"/>
              </a:ext>
            </a:extLst>
          </p:cNvPr>
          <p:cNvGrpSpPr/>
          <p:nvPr/>
        </p:nvGrpSpPr>
        <p:grpSpPr>
          <a:xfrm>
            <a:off x="630525" y="4734685"/>
            <a:ext cx="5197516" cy="1445942"/>
            <a:chOff x="630525" y="4954778"/>
            <a:chExt cx="5197516" cy="144594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64676E6-E15C-BF25-E2F0-443AFE28915F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D7938357-0CED-2591-5E09-FE633FEF2F94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:a16="http://schemas.microsoft.com/office/drawing/2014/main" id="{B99EA9A1-1972-067A-2AD7-357DF1A39AC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65881A-0B9F-1EB2-0315-A4243673D03F}"/>
                </a:ext>
              </a:extLst>
            </p:cNvPr>
            <p:cNvSpPr txBox="1"/>
            <p:nvPr/>
          </p:nvSpPr>
          <p:spPr>
            <a:xfrm>
              <a:off x="1455216" y="5360288"/>
              <a:ext cx="31895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NP song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PQ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6187B7D-EA2F-2609-10A1-E50959A8157D}"/>
              </a:ext>
            </a:extLst>
          </p:cNvPr>
          <p:cNvGrpSpPr/>
          <p:nvPr/>
        </p:nvGrpSpPr>
        <p:grpSpPr>
          <a:xfrm>
            <a:off x="6715373" y="4734685"/>
            <a:ext cx="5197516" cy="1445942"/>
            <a:chOff x="6715373" y="4954778"/>
            <a:chExt cx="5197516" cy="144594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C9691E7-9565-804C-9F0E-E308F7EA24F5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E40165DD-2FF5-3D41-8040-664349B9AF5D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B315B600-90ED-3740-4C54-51BFE9589E0B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B208DD3-2A30-4F76-33EF-AFA2CD7F6B2D}"/>
                </a:ext>
              </a:extLst>
            </p:cNvPr>
            <p:cNvSpPr txBox="1"/>
            <p:nvPr/>
          </p:nvSpPr>
          <p:spPr>
            <a:xfrm>
              <a:off x="7874207" y="5396855"/>
              <a:ext cx="31895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PQ song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QM</a:t>
              </a:r>
            </a:p>
          </p:txBody>
        </p:sp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735678D8-1C40-6441-9DCC-DCE664D01A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72156" y="2837698"/>
            <a:ext cx="1493649" cy="152413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A9ED65A-E1AD-9B0B-0D7D-723B672A7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2553" y="4833541"/>
            <a:ext cx="1493649" cy="15241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D09DE20-C919-29D8-C85F-582EEFC18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3927" y="4740781"/>
            <a:ext cx="1493649" cy="152413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FC9F81E-112D-BF5F-EFDC-B5573A75F0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5344" y="1527499"/>
            <a:ext cx="3029975" cy="270685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01FCBA9-CE92-F79B-BD27-D587E2556B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61" y="2821523"/>
            <a:ext cx="1257652" cy="162518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F376F5D-A7BA-D753-4A17-ACA2AB3470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1659" y="2837699"/>
            <a:ext cx="1070723" cy="160900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616912F-3851-B906-39DE-71A3081B00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1234" y="4688109"/>
            <a:ext cx="1091279" cy="1627773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31CE2A0-06B9-87CD-0B97-C714C16C7A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7215" y="4685771"/>
            <a:ext cx="1072989" cy="160338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B1BCFCD-EA4B-CD28-7E9A-E84944154D5E}"/>
              </a:ext>
            </a:extLst>
          </p:cNvPr>
          <p:cNvGrpSpPr/>
          <p:nvPr/>
        </p:nvGrpSpPr>
        <p:grpSpPr>
          <a:xfrm>
            <a:off x="966501" y="219723"/>
            <a:ext cx="4702856" cy="2136166"/>
            <a:chOff x="1731618" y="457280"/>
            <a:chExt cx="10115533" cy="169218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295ACEEF-3555-046D-7F88-29F8D6909F8A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59FE9E8B-1078-F0F7-0597-B4D1DF15F1C7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00D735C0-FA66-E2C4-3D52-9D13420A5040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E54EB6-9B2A-1C6A-AD35-B3F78A7E5F2B}"/>
                </a:ext>
              </a:extLst>
            </p:cNvPr>
            <p:cNvSpPr txBox="1"/>
            <p:nvPr/>
          </p:nvSpPr>
          <p:spPr>
            <a:xfrm>
              <a:off x="2586634" y="551079"/>
              <a:ext cx="8736668" cy="12434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Trong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hình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bên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cạnh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nào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song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song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nhau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44" name="Picture 43">
            <a:hlinkClick r:id="rId11" action="ppaction://hlinksldjump"/>
            <a:extLst>
              <a:ext uri="{FF2B5EF4-FFF2-40B4-BE49-F238E27FC236}">
                <a16:creationId xmlns:a16="http://schemas.microsoft.com/office/drawing/2014/main" id="{4E3B2D2B-5F23-3E47-82C0-0AE3DED9492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-6126" r="55944"/>
          <a:stretch/>
        </p:blipFill>
        <p:spPr>
          <a:xfrm>
            <a:off x="143649" y="-12743"/>
            <a:ext cx="1929940" cy="20611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174315-233C-FE60-A644-1FA0217217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451659" y="206454"/>
            <a:ext cx="3760844" cy="239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2801083-A000-2186-0311-892AFA9D3514}"/>
              </a:ext>
            </a:extLst>
          </p:cNvPr>
          <p:cNvGrpSpPr/>
          <p:nvPr/>
        </p:nvGrpSpPr>
        <p:grpSpPr>
          <a:xfrm>
            <a:off x="1731618" y="457280"/>
            <a:ext cx="5105595" cy="1692181"/>
            <a:chOff x="1731618" y="457280"/>
            <a:chExt cx="10115533" cy="169218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922A73-7FB5-B1E1-7E36-AFF31EF333D2}"/>
                </a:ext>
              </a:extLst>
            </p:cNvPr>
            <p:cNvGrpSpPr/>
            <p:nvPr/>
          </p:nvGrpSpPr>
          <p:grpSpPr>
            <a:xfrm>
              <a:off x="1731618" y="457280"/>
              <a:ext cx="10115533" cy="1692181"/>
              <a:chOff x="1624361" y="446050"/>
              <a:chExt cx="8943278" cy="1449258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33B0AB43-1F95-9CA4-F109-11723253ADE1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062639EA-FFE3-51EC-923B-CE020C822988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8DB7CA-332A-58DA-F082-D00F4701A18A}"/>
                </a:ext>
              </a:extLst>
            </p:cNvPr>
            <p:cNvSpPr txBox="1"/>
            <p:nvPr/>
          </p:nvSpPr>
          <p:spPr>
            <a:xfrm>
              <a:off x="2250153" y="620548"/>
              <a:ext cx="87807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cạnh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song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với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CF736EF-4583-BCE0-6F65-7374C611EA4F}"/>
              </a:ext>
            </a:extLst>
          </p:cNvPr>
          <p:cNvGrpSpPr/>
          <p:nvPr/>
        </p:nvGrpSpPr>
        <p:grpSpPr>
          <a:xfrm>
            <a:off x="587848" y="3142133"/>
            <a:ext cx="5197516" cy="1347086"/>
            <a:chOff x="556513" y="3276954"/>
            <a:chExt cx="5197516" cy="134708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FD2982D-E73C-CB6D-B603-CE89A5DD40D5}"/>
                </a:ext>
              </a:extLst>
            </p:cNvPr>
            <p:cNvGrpSpPr/>
            <p:nvPr/>
          </p:nvGrpSpPr>
          <p:grpSpPr>
            <a:xfrm>
              <a:off x="556513" y="3276954"/>
              <a:ext cx="5197516" cy="1347086"/>
              <a:chOff x="1624361" y="446050"/>
              <a:chExt cx="8943278" cy="1449258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1CE87657-9725-8F7E-8C98-346630A1789A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7BA8B2D8-C20A-DE00-51B0-63E1F7863B8C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46549BB-A3D2-6FA7-7DD0-1D1D866FEE75}"/>
                </a:ext>
              </a:extLst>
            </p:cNvPr>
            <p:cNvSpPr txBox="1"/>
            <p:nvPr/>
          </p:nvSpPr>
          <p:spPr>
            <a:xfrm>
              <a:off x="1731618" y="3608681"/>
              <a:ext cx="31895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AB song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AD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BB2081C-4876-0EE9-06C1-E7D1CD7FF200}"/>
              </a:ext>
            </a:extLst>
          </p:cNvPr>
          <p:cNvGrpSpPr/>
          <p:nvPr/>
        </p:nvGrpSpPr>
        <p:grpSpPr>
          <a:xfrm>
            <a:off x="6641360" y="3088217"/>
            <a:ext cx="5197516" cy="1445942"/>
            <a:chOff x="6641361" y="3178098"/>
            <a:chExt cx="5197516" cy="144594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53EC722-8E88-C1AD-B52C-458B7182ABAB}"/>
                </a:ext>
              </a:extLst>
            </p:cNvPr>
            <p:cNvGrpSpPr/>
            <p:nvPr/>
          </p:nvGrpSpPr>
          <p:grpSpPr>
            <a:xfrm>
              <a:off x="6641361" y="3178098"/>
              <a:ext cx="5197516" cy="1445942"/>
              <a:chOff x="1624361" y="446050"/>
              <a:chExt cx="8943278" cy="1449258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CD81F4FE-63FC-540F-3522-1B15452E39CB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EC3ED8C5-F209-CFEB-5441-B549DA9BA995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DE5B898-6EC3-AEC5-5135-844976282FE5}"/>
                </a:ext>
              </a:extLst>
            </p:cNvPr>
            <p:cNvSpPr txBox="1"/>
            <p:nvPr/>
          </p:nvSpPr>
          <p:spPr>
            <a:xfrm>
              <a:off x="7858563" y="3580842"/>
              <a:ext cx="31895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AB song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DC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F71B1EB-D135-A90E-BEA3-4991053D6D41}"/>
              </a:ext>
            </a:extLst>
          </p:cNvPr>
          <p:cNvGrpSpPr/>
          <p:nvPr/>
        </p:nvGrpSpPr>
        <p:grpSpPr>
          <a:xfrm>
            <a:off x="630525" y="4954778"/>
            <a:ext cx="5197516" cy="1445942"/>
            <a:chOff x="630525" y="4954778"/>
            <a:chExt cx="5197516" cy="144594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3B8471B-C5F6-9D79-CF83-CBEA0277EA7C}"/>
                </a:ext>
              </a:extLst>
            </p:cNvPr>
            <p:cNvGrpSpPr/>
            <p:nvPr/>
          </p:nvGrpSpPr>
          <p:grpSpPr>
            <a:xfrm>
              <a:off x="630525" y="4954778"/>
              <a:ext cx="5197516" cy="1445942"/>
              <a:chOff x="1624361" y="446050"/>
              <a:chExt cx="8943278" cy="1449258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6D87068D-55E3-71C8-2337-64BF484F660F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6766C22E-416E-8B34-C1DF-BFDC7E20966E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E394BEE-860C-E904-5963-FCB3EB08B784}"/>
                </a:ext>
              </a:extLst>
            </p:cNvPr>
            <p:cNvSpPr txBox="1"/>
            <p:nvPr/>
          </p:nvSpPr>
          <p:spPr>
            <a:xfrm>
              <a:off x="1715735" y="5404161"/>
              <a:ext cx="31895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BC song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song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AD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A0D1446-E5A7-3777-1E6F-3F66B5780824}"/>
              </a:ext>
            </a:extLst>
          </p:cNvPr>
          <p:cNvGrpSpPr/>
          <p:nvPr/>
        </p:nvGrpSpPr>
        <p:grpSpPr>
          <a:xfrm>
            <a:off x="6622078" y="4954778"/>
            <a:ext cx="5197516" cy="1445942"/>
            <a:chOff x="6715373" y="4954778"/>
            <a:chExt cx="5197516" cy="144594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C007006-7095-EEC8-58C9-6A904D4B37B9}"/>
                </a:ext>
              </a:extLst>
            </p:cNvPr>
            <p:cNvGrpSpPr/>
            <p:nvPr/>
          </p:nvGrpSpPr>
          <p:grpSpPr>
            <a:xfrm>
              <a:off x="6715373" y="4954778"/>
              <a:ext cx="5197516" cy="1445942"/>
              <a:chOff x="1624361" y="446050"/>
              <a:chExt cx="8943278" cy="1449258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9BB92A70-2695-C313-7BE2-8E1039ED5664}"/>
                  </a:ext>
                </a:extLst>
              </p:cNvPr>
              <p:cNvSpPr/>
              <p:nvPr/>
            </p:nvSpPr>
            <p:spPr>
              <a:xfrm>
                <a:off x="1624361" y="446050"/>
                <a:ext cx="8943278" cy="1449258"/>
              </a:xfrm>
              <a:prstGeom prst="roundRect">
                <a:avLst/>
              </a:prstGeom>
              <a:solidFill>
                <a:srgbClr val="D2984F"/>
              </a:solidFill>
              <a:ln>
                <a:solidFill>
                  <a:srgbClr val="8D5A2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EB6D99BA-4846-93F3-B5B9-B7476D450F4D}"/>
                  </a:ext>
                </a:extLst>
              </p:cNvPr>
              <p:cNvSpPr/>
              <p:nvPr/>
            </p:nvSpPr>
            <p:spPr>
              <a:xfrm>
                <a:off x="1751713" y="545133"/>
                <a:ext cx="8688574" cy="1260088"/>
              </a:xfrm>
              <a:prstGeom prst="roundRect">
                <a:avLst/>
              </a:prstGeom>
              <a:solidFill>
                <a:srgbClr val="F7F2D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D5B0ECC-F16D-45A2-37D9-4D496B489E3A}"/>
                </a:ext>
              </a:extLst>
            </p:cNvPr>
            <p:cNvSpPr txBox="1"/>
            <p:nvPr/>
          </p:nvSpPr>
          <p:spPr>
            <a:xfrm>
              <a:off x="7950820" y="5360289"/>
              <a:ext cx="36106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DC song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song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</a:rPr>
                <a:t> CB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870246A0-D696-A0C2-87AF-3F0B41820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88938" y="4960874"/>
            <a:ext cx="1493649" cy="152413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C98E47C-CDF4-2F4F-A385-4E23A94C86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1927" y="4960874"/>
            <a:ext cx="1493649" cy="152413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9116F7CE-DBD5-5F4D-1876-8BFCA8C65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4801" y="3057695"/>
            <a:ext cx="1493649" cy="15241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203234E-78CD-08A9-ED80-737977BE59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00419" y="3381914"/>
            <a:ext cx="1859441" cy="98154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5D497D2-AF81-C10A-CAB4-BA3155C4A8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06" y="3030608"/>
            <a:ext cx="1257652" cy="162518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0A1D9C5-AF51-4859-9908-56BB46ABE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5204" y="3046784"/>
            <a:ext cx="1070723" cy="160900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6355536-9975-10EC-DADB-0E460420D9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4779" y="4897194"/>
            <a:ext cx="1091279" cy="162777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00FEA47-CC64-8772-4125-B3998870F2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0760" y="4894856"/>
            <a:ext cx="1072989" cy="1603387"/>
          </a:xfrm>
          <a:prstGeom prst="rect">
            <a:avLst/>
          </a:prstGeom>
        </p:spPr>
      </p:pic>
      <p:pic>
        <p:nvPicPr>
          <p:cNvPr id="44" name="Picture 43">
            <a:hlinkClick r:id="rId11" action="ppaction://hlinksldjump"/>
            <a:extLst>
              <a:ext uri="{FF2B5EF4-FFF2-40B4-BE49-F238E27FC236}">
                <a16:creationId xmlns:a16="http://schemas.microsoft.com/office/drawing/2014/main" id="{96660827-FD52-C589-9BDD-ED92902C26B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-6126" r="55944"/>
          <a:stretch/>
        </p:blipFill>
        <p:spPr>
          <a:xfrm>
            <a:off x="143649" y="-12743"/>
            <a:ext cx="1929940" cy="20611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F4670B-1BEA-DFBA-84D5-74DBEAA42C3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62969" y="290419"/>
            <a:ext cx="3220718" cy="233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328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ung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3">
      <a:dk1>
        <a:srgbClr val="000000"/>
      </a:dk1>
      <a:lt1>
        <a:srgbClr val="FFFFFF"/>
      </a:lt1>
      <a:dk2>
        <a:srgbClr val="6A3954"/>
      </a:dk2>
      <a:lt2>
        <a:srgbClr val="E7E6E6"/>
      </a:lt2>
      <a:accent1>
        <a:srgbClr val="EBB6B4"/>
      </a:accent1>
      <a:accent2>
        <a:srgbClr val="D27A97"/>
      </a:accent2>
      <a:accent3>
        <a:srgbClr val="BEB6B8"/>
      </a:accent3>
      <a:accent4>
        <a:srgbClr val="ECD2E2"/>
      </a:accent4>
      <a:accent5>
        <a:srgbClr val="E5C2A3"/>
      </a:accent5>
      <a:accent6>
        <a:srgbClr val="AFE0F1"/>
      </a:accent6>
      <a:hlink>
        <a:srgbClr val="C18DB8"/>
      </a:hlink>
      <a:folHlink>
        <a:srgbClr val="954F72"/>
      </a:folHlink>
    </a:clrScheme>
    <a:fontScheme name="ql44ixfg">
      <a:majorFont>
        <a:latin typeface="字魂176号-创粗圆"/>
        <a:ea typeface="Microsoft YaHei"/>
        <a:cs typeface=""/>
      </a:majorFont>
      <a:minorFont>
        <a:latin typeface="字魂176号-创粗圆"/>
        <a:ea typeface="Microsoft YaHei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81</TotalTime>
  <Words>474</Words>
  <Application>Microsoft Office PowerPoint</Application>
  <PresentationFormat>Widescreen</PresentationFormat>
  <Paragraphs>69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Calibri</vt:lpstr>
      <vt:lpstr>#9Slide07 HoneyCream</vt:lpstr>
      <vt:lpstr>Times New Roman</vt:lpstr>
      <vt:lpstr>字魂176号-创粗圆</vt:lpstr>
      <vt:lpstr>SVN-Newton</vt:lpstr>
      <vt:lpstr>Calibri Light</vt:lpstr>
      <vt:lpstr>Cambria</vt:lpstr>
      <vt:lpstr>SVN-Ready</vt:lpstr>
      <vt:lpstr>Arial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KhanhHuyen;mnt;MANGNONTEAM</cp:keywords>
  <dc:description>9Slide.vn</dc:description>
  <cp:lastModifiedBy>Hà Lê</cp:lastModifiedBy>
  <cp:revision>13</cp:revision>
  <dcterms:created xsi:type="dcterms:W3CDTF">2023-07-26T09:07:12Z</dcterms:created>
  <dcterms:modified xsi:type="dcterms:W3CDTF">2023-11-22T13:25:56Z</dcterms:modified>
  <cp:category>9Slide.vn</cp:category>
</cp:coreProperties>
</file>