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embeddedFontLst>
    <p:embeddedFont>
      <p:font typeface="#9Slide07 SVNBango" panose="02000000000000000000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mbria" panose="02040503050406030204" pitchFamily="18" charset="0"/>
      <p:regular r:id="rId28"/>
      <p:bold r:id="rId29"/>
      <p:italic r:id="rId30"/>
      <p:boldItalic r:id="rId31"/>
    </p:embeddedFont>
    <p:embeddedFont>
      <p:font typeface="Halley" panose="020B0604020202020204" charset="0"/>
      <p:regular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858" y="6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4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99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8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20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38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0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0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8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11/20/2023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9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E9F6117C-4919-4FCA-BF5C-2E5793308EA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514930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svg"/><Relationship Id="rId21" Type="http://schemas.openxmlformats.org/officeDocument/2006/relationships/image" Target="../media/image20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24" Type="http://schemas.openxmlformats.org/officeDocument/2006/relationships/image" Target="../media/image23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44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44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4.svg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svg"/><Relationship Id="rId14" Type="http://schemas.openxmlformats.org/officeDocument/2006/relationships/image" Target="../media/image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image" Target="../media/image30.svg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0.svg"/><Relationship Id="rId7" Type="http://schemas.openxmlformats.org/officeDocument/2006/relationships/image" Target="../media/image5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14.svg"/><Relationship Id="rId10" Type="http://schemas.openxmlformats.org/officeDocument/2006/relationships/image" Target="../media/image53.jpe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microsoft.com/office/2007/relationships/hdphoto" Target="../media/hdphoto2.wdp"/><Relationship Id="rId5" Type="http://schemas.openxmlformats.org/officeDocument/2006/relationships/image" Target="../media/image14.svg"/><Relationship Id="rId10" Type="http://schemas.openxmlformats.org/officeDocument/2006/relationships/image" Target="../media/image58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microsoft.com/office/2007/relationships/hdphoto" Target="../media/hdphoto3.wdp"/><Relationship Id="rId5" Type="http://schemas.openxmlformats.org/officeDocument/2006/relationships/image" Target="../media/image14.svg"/><Relationship Id="rId10" Type="http://schemas.openxmlformats.org/officeDocument/2006/relationships/image" Target="../media/image59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microsoft.com/office/2007/relationships/hdphoto" Target="../media/hdphoto4.wdp"/><Relationship Id="rId5" Type="http://schemas.openxmlformats.org/officeDocument/2006/relationships/image" Target="../media/image14.svg"/><Relationship Id="rId10" Type="http://schemas.openxmlformats.org/officeDocument/2006/relationships/image" Target="../media/image60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.svg"/><Relationship Id="rId10" Type="http://schemas.openxmlformats.org/officeDocument/2006/relationships/image" Target="../media/image61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.svg"/><Relationship Id="rId10" Type="http://schemas.openxmlformats.org/officeDocument/2006/relationships/image" Target="../media/image62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14.svg"/><Relationship Id="rId10" Type="http://schemas.openxmlformats.org/officeDocument/2006/relationships/image" Target="../media/image63.png"/><Relationship Id="rId4" Type="http://schemas.openxmlformats.org/officeDocument/2006/relationships/image" Target="../media/image13.png"/><Relationship Id="rId9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Relationship Id="rId1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4.svg"/><Relationship Id="rId7" Type="http://schemas.openxmlformats.org/officeDocument/2006/relationships/image" Target="../media/image46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44.svg"/><Relationship Id="rId5" Type="http://schemas.openxmlformats.org/officeDocument/2006/relationships/image" Target="../media/image14.svg"/><Relationship Id="rId10" Type="http://schemas.openxmlformats.org/officeDocument/2006/relationships/image" Target="../media/image43.png"/><Relationship Id="rId4" Type="http://schemas.openxmlformats.org/officeDocument/2006/relationships/image" Target="../media/image13.png"/><Relationship Id="rId9" Type="http://schemas.openxmlformats.org/officeDocument/2006/relationships/image" Target="../media/image48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4.svg"/><Relationship Id="rId7" Type="http://schemas.openxmlformats.org/officeDocument/2006/relationships/image" Target="../media/image1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65.svg"/><Relationship Id="rId5" Type="http://schemas.openxmlformats.org/officeDocument/2006/relationships/image" Target="../media/image4.svg"/><Relationship Id="rId10" Type="http://schemas.openxmlformats.org/officeDocument/2006/relationships/image" Target="../media/image64.png"/><Relationship Id="rId4" Type="http://schemas.openxmlformats.org/officeDocument/2006/relationships/image" Target="../media/image3.png"/><Relationship Id="rId9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2.svg"/><Relationship Id="rId3" Type="http://schemas.openxmlformats.org/officeDocument/2006/relationships/image" Target="../media/image14.svg"/><Relationship Id="rId7" Type="http://schemas.openxmlformats.org/officeDocument/2006/relationships/image" Target="../media/image27.svg"/><Relationship Id="rId12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8.svg"/><Relationship Id="rId5" Type="http://schemas.openxmlformats.org/officeDocument/2006/relationships/image" Target="../media/image10.sv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image" Target="../media/image30.svg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42.png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38.svg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6.svg"/><Relationship Id="rId3" Type="http://schemas.openxmlformats.org/officeDocument/2006/relationships/image" Target="../media/image14.svg"/><Relationship Id="rId7" Type="http://schemas.openxmlformats.org/officeDocument/2006/relationships/image" Target="../media/image32.svg"/><Relationship Id="rId12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4.svg"/><Relationship Id="rId5" Type="http://schemas.openxmlformats.org/officeDocument/2006/relationships/image" Target="../media/image30.svg"/><Relationship Id="rId10" Type="http://schemas.openxmlformats.org/officeDocument/2006/relationships/image" Target="../media/image3.png"/><Relationship Id="rId4" Type="http://schemas.openxmlformats.org/officeDocument/2006/relationships/image" Target="../media/image29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.svg"/><Relationship Id="rId3" Type="http://schemas.openxmlformats.org/officeDocument/2006/relationships/image" Target="../media/image10.svg"/><Relationship Id="rId7" Type="http://schemas.openxmlformats.org/officeDocument/2006/relationships/image" Target="../media/image44.svg"/><Relationship Id="rId12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14.svg"/><Relationship Id="rId15" Type="http://schemas.microsoft.com/office/2007/relationships/hdphoto" Target="../media/hdphoto1.wdp"/><Relationship Id="rId10" Type="http://schemas.openxmlformats.org/officeDocument/2006/relationships/image" Target="../media/image47.png"/><Relationship Id="rId4" Type="http://schemas.openxmlformats.org/officeDocument/2006/relationships/image" Target="../media/image13.png"/><Relationship Id="rId9" Type="http://schemas.openxmlformats.org/officeDocument/2006/relationships/image" Target="../media/image46.svg"/><Relationship Id="rId1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>
            <a:off x="5846216" y="4547636"/>
            <a:ext cx="6345784" cy="2446011"/>
          </a:xfrm>
          <a:custGeom>
            <a:avLst/>
            <a:gdLst/>
            <a:ahLst/>
            <a:cxnLst/>
            <a:rect l="l" t="t" r="r" b="b"/>
            <a:pathLst>
              <a:path w="9518676" h="3669017">
                <a:moveTo>
                  <a:pt x="0" y="0"/>
                </a:moveTo>
                <a:lnTo>
                  <a:pt x="9518676" y="0"/>
                </a:lnTo>
                <a:lnTo>
                  <a:pt x="9518676" y="3669017"/>
                </a:lnTo>
                <a:lnTo>
                  <a:pt x="0" y="36690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015389" y="-98490"/>
            <a:ext cx="4080611" cy="1587729"/>
          </a:xfrm>
          <a:custGeom>
            <a:avLst/>
            <a:gdLst/>
            <a:ahLst/>
            <a:cxnLst/>
            <a:rect l="l" t="t" r="r" b="b"/>
            <a:pathLst>
              <a:path w="6120917" h="2381593">
                <a:moveTo>
                  <a:pt x="0" y="0"/>
                </a:moveTo>
                <a:lnTo>
                  <a:pt x="6120917" y="0"/>
                </a:lnTo>
                <a:lnTo>
                  <a:pt x="6120917" y="2381593"/>
                </a:lnTo>
                <a:lnTo>
                  <a:pt x="0" y="23815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9408879" y="285553"/>
            <a:ext cx="3026659" cy="1177646"/>
          </a:xfrm>
          <a:custGeom>
            <a:avLst/>
            <a:gdLst/>
            <a:ahLst/>
            <a:cxnLst/>
            <a:rect l="l" t="t" r="r" b="b"/>
            <a:pathLst>
              <a:path w="4539989" h="1766469">
                <a:moveTo>
                  <a:pt x="4539989" y="0"/>
                </a:moveTo>
                <a:lnTo>
                  <a:pt x="0" y="0"/>
                </a:lnTo>
                <a:lnTo>
                  <a:pt x="0" y="1766469"/>
                </a:lnTo>
                <a:lnTo>
                  <a:pt x="4539989" y="1766469"/>
                </a:lnTo>
                <a:lnTo>
                  <a:pt x="453998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900798" y="285553"/>
            <a:ext cx="1835982" cy="1118280"/>
          </a:xfrm>
          <a:custGeom>
            <a:avLst/>
            <a:gdLst/>
            <a:ahLst/>
            <a:cxnLst/>
            <a:rect l="l" t="t" r="r" b="b"/>
            <a:pathLst>
              <a:path w="2753973" h="1677420">
                <a:moveTo>
                  <a:pt x="0" y="0"/>
                </a:moveTo>
                <a:lnTo>
                  <a:pt x="2753974" y="0"/>
                </a:lnTo>
                <a:lnTo>
                  <a:pt x="2753974" y="1677420"/>
                </a:lnTo>
                <a:lnTo>
                  <a:pt x="0" y="16774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flipH="1">
            <a:off x="2367747" y="4549598"/>
            <a:ext cx="1160959" cy="707129"/>
          </a:xfrm>
          <a:custGeom>
            <a:avLst/>
            <a:gdLst/>
            <a:ahLst/>
            <a:cxnLst/>
            <a:rect l="l" t="t" r="r" b="b"/>
            <a:pathLst>
              <a:path w="1741438" h="1060694">
                <a:moveTo>
                  <a:pt x="1741438" y="0"/>
                </a:moveTo>
                <a:lnTo>
                  <a:pt x="0" y="0"/>
                </a:lnTo>
                <a:lnTo>
                  <a:pt x="0" y="1060695"/>
                </a:lnTo>
                <a:lnTo>
                  <a:pt x="1741438" y="1060695"/>
                </a:lnTo>
                <a:lnTo>
                  <a:pt x="174143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53268" y="4634591"/>
            <a:ext cx="5993871" cy="2310365"/>
          </a:xfrm>
          <a:custGeom>
            <a:avLst/>
            <a:gdLst/>
            <a:ahLst/>
            <a:cxnLst/>
            <a:rect l="l" t="t" r="r" b="b"/>
            <a:pathLst>
              <a:path w="8990807" h="3465547">
                <a:moveTo>
                  <a:pt x="0" y="0"/>
                </a:moveTo>
                <a:lnTo>
                  <a:pt x="8990806" y="0"/>
                </a:lnTo>
                <a:lnTo>
                  <a:pt x="8990806" y="3465547"/>
                </a:lnTo>
                <a:lnTo>
                  <a:pt x="0" y="34655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685800" y="3917648"/>
            <a:ext cx="10820400" cy="727918"/>
          </a:xfrm>
          <a:custGeom>
            <a:avLst/>
            <a:gdLst/>
            <a:ahLst/>
            <a:cxnLst/>
            <a:rect l="l" t="t" r="r" b="b"/>
            <a:pathLst>
              <a:path w="16230600" h="1091877">
                <a:moveTo>
                  <a:pt x="0" y="0"/>
                </a:moveTo>
                <a:lnTo>
                  <a:pt x="16230600" y="0"/>
                </a:lnTo>
                <a:lnTo>
                  <a:pt x="16230600" y="1091876"/>
                </a:lnTo>
                <a:lnTo>
                  <a:pt x="0" y="10918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2119560" y="242780"/>
            <a:ext cx="4975376" cy="6690603"/>
          </a:xfrm>
          <a:custGeom>
            <a:avLst/>
            <a:gdLst/>
            <a:ahLst/>
            <a:cxnLst/>
            <a:rect l="l" t="t" r="r" b="b"/>
            <a:pathLst>
              <a:path w="7463064" h="10035905">
                <a:moveTo>
                  <a:pt x="0" y="0"/>
                </a:moveTo>
                <a:lnTo>
                  <a:pt x="7463064" y="0"/>
                </a:lnTo>
                <a:lnTo>
                  <a:pt x="7463064" y="10035905"/>
                </a:lnTo>
                <a:lnTo>
                  <a:pt x="0" y="1003590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467031" y="1092383"/>
            <a:ext cx="4039669" cy="5432318"/>
          </a:xfrm>
          <a:custGeom>
            <a:avLst/>
            <a:gdLst/>
            <a:ahLst/>
            <a:cxnLst/>
            <a:rect l="l" t="t" r="r" b="b"/>
            <a:pathLst>
              <a:path w="6059504" h="8148477">
                <a:moveTo>
                  <a:pt x="0" y="0"/>
                </a:moveTo>
                <a:lnTo>
                  <a:pt x="6059503" y="0"/>
                </a:lnTo>
                <a:lnTo>
                  <a:pt x="6059503" y="8148477"/>
                </a:lnTo>
                <a:lnTo>
                  <a:pt x="0" y="81484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4917501" y="3317912"/>
            <a:ext cx="3121165" cy="3176758"/>
          </a:xfrm>
          <a:custGeom>
            <a:avLst/>
            <a:gdLst/>
            <a:ahLst/>
            <a:cxnLst/>
            <a:rect l="l" t="t" r="r" b="b"/>
            <a:pathLst>
              <a:path w="4681747" h="4765137">
                <a:moveTo>
                  <a:pt x="0" y="0"/>
                </a:moveTo>
                <a:lnTo>
                  <a:pt x="4681746" y="0"/>
                </a:lnTo>
                <a:lnTo>
                  <a:pt x="4681746" y="4765137"/>
                </a:lnTo>
                <a:lnTo>
                  <a:pt x="0" y="47651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grpSp>
        <p:nvGrpSpPr>
          <p:cNvPr id="15" name="Group 1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16" name="Freeform 1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Freeform 1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8614179" y="3413661"/>
            <a:ext cx="1972673" cy="2380300"/>
          </a:xfrm>
          <a:custGeom>
            <a:avLst/>
            <a:gdLst/>
            <a:ahLst/>
            <a:cxnLst/>
            <a:rect l="l" t="t" r="r" b="b"/>
            <a:pathLst>
              <a:path w="2959010" h="3570450">
                <a:moveTo>
                  <a:pt x="0" y="0"/>
                </a:moveTo>
                <a:lnTo>
                  <a:pt x="2959010" y="0"/>
                </a:lnTo>
                <a:lnTo>
                  <a:pt x="2959010" y="3570450"/>
                </a:lnTo>
                <a:lnTo>
                  <a:pt x="0" y="357045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3528706" y="3852114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-2291252">
            <a:off x="2432617" y="1546201"/>
            <a:ext cx="1310851" cy="663619"/>
          </a:xfrm>
          <a:custGeom>
            <a:avLst/>
            <a:gdLst/>
            <a:ahLst/>
            <a:cxnLst/>
            <a:rect l="l" t="t" r="r" b="b"/>
            <a:pathLst>
              <a:path w="1966277" h="995428">
                <a:moveTo>
                  <a:pt x="0" y="0"/>
                </a:moveTo>
                <a:lnTo>
                  <a:pt x="1966277" y="0"/>
                </a:lnTo>
                <a:lnTo>
                  <a:pt x="1966277" y="995428"/>
                </a:lnTo>
                <a:lnTo>
                  <a:pt x="0" y="99542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14"/>
          <p:cNvSpPr/>
          <p:nvPr/>
        </p:nvSpPr>
        <p:spPr>
          <a:xfrm>
            <a:off x="2352273" y="818572"/>
            <a:ext cx="7487454" cy="2549229"/>
          </a:xfrm>
          <a:custGeom>
            <a:avLst/>
            <a:gdLst/>
            <a:ahLst/>
            <a:cxnLst/>
            <a:rect l="l" t="t" r="r" b="b"/>
            <a:pathLst>
              <a:path w="3554973" h="406400">
                <a:moveTo>
                  <a:pt x="3351773" y="0"/>
                </a:moveTo>
                <a:cubicBezTo>
                  <a:pt x="3463997" y="0"/>
                  <a:pt x="3554973" y="90976"/>
                  <a:pt x="3554973" y="203200"/>
                </a:cubicBezTo>
                <a:cubicBezTo>
                  <a:pt x="3554973" y="315424"/>
                  <a:pt x="3463997" y="406400"/>
                  <a:pt x="3351773" y="406400"/>
                </a:cubicBezTo>
                <a:lnTo>
                  <a:pt x="203200" y="406400"/>
                </a:lnTo>
                <a:cubicBezTo>
                  <a:pt x="90976" y="406400"/>
                  <a:pt x="0" y="315424"/>
                  <a:pt x="0" y="203200"/>
                </a:cubicBezTo>
                <a:cubicBezTo>
                  <a:pt x="0" y="90976"/>
                  <a:pt x="90976" y="0"/>
                  <a:pt x="203200" y="0"/>
                </a:cubicBezTo>
                <a:close/>
              </a:path>
            </a:pathLst>
          </a:custGeom>
          <a:solidFill>
            <a:srgbClr val="CF6E6E"/>
          </a:solidFill>
        </p:spPr>
      </p:sp>
      <p:sp>
        <p:nvSpPr>
          <p:cNvPr id="24" name="TextBox 15"/>
          <p:cNvSpPr txBox="1"/>
          <p:nvPr/>
        </p:nvSpPr>
        <p:spPr>
          <a:xfrm>
            <a:off x="2184400" y="958641"/>
            <a:ext cx="8072170" cy="2587635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/>
            <a:endParaRPr lang="en-US" sz="3200" spc="633" dirty="0">
              <a:solidFill>
                <a:srgbClr val="FFFFFF"/>
              </a:solidFill>
              <a:latin typeface="#9Slide07 SVNBango" panose="02000000000000000000" pitchFamily="2" charset="0"/>
              <a:ea typeface="Gadugi" panose="020B0502040204020203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 rot="5065946">
            <a:off x="8551790" y="2472147"/>
            <a:ext cx="1377336" cy="151981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288304" y="2768877"/>
            <a:ext cx="2596051" cy="3067712"/>
          </a:xfrm>
          <a:custGeom>
            <a:avLst/>
            <a:gdLst/>
            <a:ahLst/>
            <a:cxnLst/>
            <a:rect l="l" t="t" r="r" b="b"/>
            <a:pathLst>
              <a:path w="3894077" h="4601568">
                <a:moveTo>
                  <a:pt x="0" y="0"/>
                </a:moveTo>
                <a:lnTo>
                  <a:pt x="3894077" y="0"/>
                </a:lnTo>
                <a:lnTo>
                  <a:pt x="3894077" y="4601568"/>
                </a:lnTo>
                <a:lnTo>
                  <a:pt x="0" y="4601568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229109" y="935792"/>
            <a:ext cx="8071804" cy="258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56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0" name="Freeform 50"/>
          <p:cNvSpPr/>
          <p:nvPr/>
        </p:nvSpPr>
        <p:spPr>
          <a:xfrm>
            <a:off x="6467894" y="271206"/>
            <a:ext cx="2083769" cy="810776"/>
          </a:xfrm>
          <a:custGeom>
            <a:avLst/>
            <a:gdLst/>
            <a:ahLst/>
            <a:cxnLst/>
            <a:rect l="l" t="t" r="r" b="b"/>
            <a:pathLst>
              <a:path w="3125654" h="1216164">
                <a:moveTo>
                  <a:pt x="0" y="0"/>
                </a:moveTo>
                <a:lnTo>
                  <a:pt x="3125654" y="0"/>
                </a:lnTo>
                <a:lnTo>
                  <a:pt x="3125654" y="1216164"/>
                </a:lnTo>
                <a:lnTo>
                  <a:pt x="0" y="121616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2"/>
          <p:cNvSpPr txBox="1"/>
          <p:nvPr/>
        </p:nvSpPr>
        <p:spPr>
          <a:xfrm>
            <a:off x="1533457" y="942194"/>
            <a:ext cx="8757525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báo.</a:t>
            </a:r>
            <a:r>
              <a: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</a:t>
            </a: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533457" y="2519896"/>
            <a:ext cx="5879407" cy="285945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spcBef>
                <a:spcPct val="0"/>
              </a:spcBef>
            </a:pPr>
            <a:endParaRPr lang="en-US" altLang="en-US" sz="3200" i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defTabSz="609630">
              <a:spcBef>
                <a:spcPct val="0"/>
              </a:spcBef>
            </a:pPr>
            <a:r>
              <a:rPr lang="en-US" altLang="en-US" sz="3200" b="1" u="sng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CD đi qua điểm H và vuông góc với đoạn thẳng AB: </a:t>
            </a:r>
          </a:p>
          <a:p>
            <a:pPr algn="ctr" defTabSz="609630">
              <a:spcBef>
                <a:spcPct val="0"/>
              </a:spcBef>
            </a:pP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HC= 6 cm, HD: 18 cm</a:t>
            </a:r>
            <a:endParaRPr lang="en-US" alt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15417" t="21111" r="56666" b="7037"/>
          <a:stretch/>
        </p:blipFill>
        <p:spPr>
          <a:xfrm>
            <a:off x="7774030" y="2100678"/>
            <a:ext cx="3258246" cy="3596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103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2"/>
          <p:cNvSpPr txBox="1"/>
          <p:nvPr/>
        </p:nvSpPr>
        <p:spPr>
          <a:xfrm>
            <a:off x="1602175" y="942194"/>
            <a:ext cx="8604317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báo.</a:t>
            </a:r>
            <a:r>
              <a: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</a:t>
            </a: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Rounded Rectangular Callout 26"/>
          <p:cNvSpPr/>
          <p:nvPr/>
        </p:nvSpPr>
        <p:spPr>
          <a:xfrm>
            <a:off x="1602176" y="2583675"/>
            <a:ext cx="5152582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32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vi-VN" altLang="en-US" sz="32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Nối A với C, C với B, B với D, D với A, ta có các đoạn thẳng AC, CB, BD và DA</a:t>
            </a:r>
            <a:endParaRPr lang="en-US" altLang="en-US" sz="32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/>
          <a:srcRect l="60834" t="21111" r="10417" b="7037"/>
          <a:stretch/>
        </p:blipFill>
        <p:spPr>
          <a:xfrm>
            <a:off x="7587833" y="2085462"/>
            <a:ext cx="3384967" cy="3558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47685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20348" y="3127715"/>
            <a:ext cx="7551304" cy="6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44F41"/>
                </a:solidFill>
              </a:rPr>
              <a:t>Thử thách 3:</a:t>
            </a:r>
            <a:endParaRPr lang="en-US" sz="4800" b="1" dirty="0">
              <a:solidFill>
                <a:srgbClr val="644F41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52576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65959">
            <a:off x="-3703564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>
            <a:off x="8256693" y="-3170828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3" y="0"/>
                </a:lnTo>
                <a:lnTo>
                  <a:pt x="9526713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985568" y="754557"/>
            <a:ext cx="7959208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0" name="Freeform 20"/>
          <p:cNvSpPr/>
          <p:nvPr/>
        </p:nvSpPr>
        <p:spPr>
          <a:xfrm>
            <a:off x="-728819" y="1954943"/>
            <a:ext cx="4330213" cy="4426797"/>
          </a:xfrm>
          <a:custGeom>
            <a:avLst/>
            <a:gdLst/>
            <a:ahLst/>
            <a:cxnLst/>
            <a:rect l="l" t="t" r="r" b="b"/>
            <a:pathLst>
              <a:path w="6495319" h="6640196">
                <a:moveTo>
                  <a:pt x="0" y="0"/>
                </a:moveTo>
                <a:lnTo>
                  <a:pt x="6495319" y="0"/>
                </a:lnTo>
                <a:lnTo>
                  <a:pt x="6495319" y="6640195"/>
                </a:lnTo>
                <a:lnTo>
                  <a:pt x="0" y="66401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5500312" y="358451"/>
            <a:ext cx="1682638" cy="654699"/>
          </a:xfrm>
          <a:custGeom>
            <a:avLst/>
            <a:gdLst/>
            <a:ahLst/>
            <a:cxnLst/>
            <a:rect l="l" t="t" r="r" b="b"/>
            <a:pathLst>
              <a:path w="2523957" h="982049">
                <a:moveTo>
                  <a:pt x="0" y="0"/>
                </a:moveTo>
                <a:lnTo>
                  <a:pt x="2523957" y="0"/>
                </a:lnTo>
                <a:lnTo>
                  <a:pt x="2523957" y="982048"/>
                </a:lnTo>
                <a:lnTo>
                  <a:pt x="0" y="98204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3236790" y="165890"/>
            <a:ext cx="989797" cy="385121"/>
          </a:xfrm>
          <a:custGeom>
            <a:avLst/>
            <a:gdLst/>
            <a:ahLst/>
            <a:cxnLst/>
            <a:rect l="l" t="t" r="r" b="b"/>
            <a:pathLst>
              <a:path w="1484695" h="577681">
                <a:moveTo>
                  <a:pt x="0" y="0"/>
                </a:moveTo>
                <a:lnTo>
                  <a:pt x="1484695" y="0"/>
                </a:lnTo>
                <a:lnTo>
                  <a:pt x="1484695" y="577681"/>
                </a:lnTo>
                <a:lnTo>
                  <a:pt x="0" y="57768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flipH="1">
            <a:off x="-527993" y="3614006"/>
            <a:ext cx="1464342" cy="569762"/>
          </a:xfrm>
          <a:custGeom>
            <a:avLst/>
            <a:gdLst/>
            <a:ahLst/>
            <a:cxnLst/>
            <a:rect l="l" t="t" r="r" b="b"/>
            <a:pathLst>
              <a:path w="2196513" h="854643">
                <a:moveTo>
                  <a:pt x="2196513" y="0"/>
                </a:moveTo>
                <a:lnTo>
                  <a:pt x="0" y="0"/>
                </a:lnTo>
                <a:lnTo>
                  <a:pt x="0" y="854643"/>
                </a:lnTo>
                <a:lnTo>
                  <a:pt x="2196513" y="854643"/>
                </a:lnTo>
                <a:lnTo>
                  <a:pt x="219651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2"/>
          <p:cNvSpPr txBox="1"/>
          <p:nvPr/>
        </p:nvSpPr>
        <p:spPr>
          <a:xfrm>
            <a:off x="1951880" y="1156749"/>
            <a:ext cx="7992896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3: Làm diều từ những vật liệu đã chuẩn bị sẵn</a:t>
            </a:r>
            <a:endParaRPr lang="en-US" sz="3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ounded Rectangular Callout 24"/>
          <p:cNvSpPr/>
          <p:nvPr/>
        </p:nvSpPr>
        <p:spPr>
          <a:xfrm>
            <a:off x="3408810" y="2717227"/>
            <a:ext cx="3325424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04815" indent="-304815" defTabSz="609630">
              <a:spcBef>
                <a:spcPct val="0"/>
              </a:spcBef>
              <a:buFontTx/>
              <a:buChar char="-"/>
            </a:pPr>
            <a:r>
              <a:rPr lang="vi-VN" altLang="en-US" sz="3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thanh tre</a:t>
            </a:r>
          </a:p>
          <a:p>
            <a:pPr marL="457223" indent="-457223" defTabSz="609630">
              <a:spcBef>
                <a:spcPct val="0"/>
              </a:spcBef>
              <a:buFontTx/>
              <a:buChar char="-"/>
            </a:pPr>
            <a:r>
              <a:rPr lang="vi-VN" altLang="en-US" sz="3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tờ giấy báo</a:t>
            </a:r>
          </a:p>
          <a:p>
            <a:pPr marL="457223" indent="-457223" defTabSz="609630">
              <a:spcBef>
                <a:spcPct val="0"/>
              </a:spcBef>
              <a:buFontTx/>
              <a:buChar char="-"/>
            </a:pPr>
            <a:r>
              <a:rPr lang="vi-VN" altLang="en-US" sz="3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Cuộn dây</a:t>
            </a:r>
          </a:p>
          <a:p>
            <a:pPr marL="457223" indent="-457223" defTabSz="609630">
              <a:spcBef>
                <a:spcPct val="0"/>
              </a:spcBef>
              <a:buFontTx/>
              <a:buChar char="-"/>
            </a:pPr>
            <a:r>
              <a:rPr lang="vi-VN" altLang="en-US" sz="3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Keo dán</a:t>
            </a:r>
          </a:p>
          <a:p>
            <a:pPr marL="457223" indent="-457223" defTabSz="609630">
              <a:spcBef>
                <a:spcPct val="0"/>
              </a:spcBef>
              <a:buFontTx/>
              <a:buChar char="-"/>
            </a:pPr>
            <a:r>
              <a:rPr lang="vi-VN" altLang="en-US" sz="3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endParaRPr lang="en-US" altLang="en-US" sz="30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" descr="Як зробити повітряного змія. Інструкція та фото.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512" y="2417414"/>
            <a:ext cx="3872288" cy="29629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687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1: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751522" y="2649575"/>
            <a:ext cx="3652390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vuông góc và buộc 2 thanh tre với nhau.</a:t>
            </a:r>
            <a:endParaRPr lang="en-US" altLang="en-US" sz="5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7500" t="39631" r="55834" b="26295"/>
          <a:stretch/>
        </p:blipFill>
        <p:spPr>
          <a:xfrm>
            <a:off x="2390184" y="2308735"/>
            <a:ext cx="2946400" cy="33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798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2: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 2 thanh tre đó lên giấy báo, vẽ đường nối các đầu thanh tre lên giấy.</a:t>
            </a:r>
            <a:endParaRPr lang="en-US" altLang="en-US" sz="5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9167" t="44074" r="24583" b="25555"/>
          <a:stretch/>
        </p:blipFill>
        <p:spPr>
          <a:xfrm>
            <a:off x="3116282" y="2635663"/>
            <a:ext cx="2459739" cy="258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83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3: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thêm đường nét đứt (như hình vẽ) và cắt theo đường nét đứt.</a:t>
            </a:r>
            <a:endParaRPr lang="en-US" altLang="en-US" sz="5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5000" t="44815" r="55834" b="20371"/>
          <a:stretch/>
        </p:blipFill>
        <p:spPr>
          <a:xfrm>
            <a:off x="2911422" y="2486883"/>
            <a:ext cx="2749618" cy="280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5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4: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Gập viền tờ giấy theo các đoạn thẳng ở bước 2 rồi dán mép tờ giấy</a:t>
            </a:r>
            <a:endParaRPr lang="en-US" altLang="en-US" sz="5867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834" t="46296" r="26249" b="21111"/>
          <a:stretch/>
        </p:blipFill>
        <p:spPr>
          <a:xfrm>
            <a:off x="3337966" y="2506199"/>
            <a:ext cx="1979479" cy="280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5: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Buộc một đầu của cuộn dây với con diều.</a:t>
            </a:r>
            <a:endParaRPr lang="en-US" altLang="en-US" sz="66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27083" t="42593" r="55834" b="19630"/>
          <a:stretch/>
        </p:blipFill>
        <p:spPr>
          <a:xfrm>
            <a:off x="3118744" y="2463800"/>
            <a:ext cx="2215256" cy="275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4282073" y="-373325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21311">
            <a:off x="9107075" y="-351136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0" y="0"/>
                </a:moveTo>
                <a:lnTo>
                  <a:pt x="9526712" y="0"/>
                </a:lnTo>
                <a:lnTo>
                  <a:pt x="9526712" y="12810982"/>
                </a:lnTo>
                <a:lnTo>
                  <a:pt x="0" y="12810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B49748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>
            <a:off x="10421722" y="4861196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9"/>
                </a:lnTo>
                <a:lnTo>
                  <a:pt x="0" y="1750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 rot="8863756">
            <a:off x="9478153" y="690154"/>
            <a:ext cx="1220587" cy="1167325"/>
          </a:xfrm>
          <a:custGeom>
            <a:avLst/>
            <a:gdLst/>
            <a:ahLst/>
            <a:cxnLst/>
            <a:rect l="l" t="t" r="r" b="b"/>
            <a:pathLst>
              <a:path w="1830881" h="1750988">
                <a:moveTo>
                  <a:pt x="0" y="0"/>
                </a:moveTo>
                <a:lnTo>
                  <a:pt x="1830881" y="0"/>
                </a:lnTo>
                <a:lnTo>
                  <a:pt x="1830881" y="1750988"/>
                </a:lnTo>
                <a:lnTo>
                  <a:pt x="0" y="175098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9722843">
            <a:off x="165689" y="5019913"/>
            <a:ext cx="1040223" cy="994831"/>
          </a:xfrm>
          <a:custGeom>
            <a:avLst/>
            <a:gdLst/>
            <a:ahLst/>
            <a:cxnLst/>
            <a:rect l="l" t="t" r="r" b="b"/>
            <a:pathLst>
              <a:path w="1560335" h="1492247">
                <a:moveTo>
                  <a:pt x="0" y="0"/>
                </a:moveTo>
                <a:lnTo>
                  <a:pt x="1560335" y="0"/>
                </a:lnTo>
                <a:lnTo>
                  <a:pt x="1560335" y="1492247"/>
                </a:lnTo>
                <a:lnTo>
                  <a:pt x="0" y="14922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6015122" y="200114"/>
            <a:ext cx="2311503" cy="899385"/>
          </a:xfrm>
          <a:custGeom>
            <a:avLst/>
            <a:gdLst/>
            <a:ahLst/>
            <a:cxnLst/>
            <a:rect l="l" t="t" r="r" b="b"/>
            <a:pathLst>
              <a:path w="3467254" h="1349077">
                <a:moveTo>
                  <a:pt x="0" y="0"/>
                </a:moveTo>
                <a:lnTo>
                  <a:pt x="3467254" y="0"/>
                </a:lnTo>
                <a:lnTo>
                  <a:pt x="3467254" y="1349077"/>
                </a:lnTo>
                <a:lnTo>
                  <a:pt x="0" y="13490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1215245" y="4647150"/>
            <a:ext cx="1718449" cy="668633"/>
          </a:xfrm>
          <a:custGeom>
            <a:avLst/>
            <a:gdLst/>
            <a:ahLst/>
            <a:cxnLst/>
            <a:rect l="l" t="t" r="r" b="b"/>
            <a:pathLst>
              <a:path w="2577674" h="1002949">
                <a:moveTo>
                  <a:pt x="0" y="0"/>
                </a:moveTo>
                <a:lnTo>
                  <a:pt x="2577674" y="0"/>
                </a:lnTo>
                <a:lnTo>
                  <a:pt x="2577674" y="1002949"/>
                </a:lnTo>
                <a:lnTo>
                  <a:pt x="0" y="10029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7" name="TextBox 22"/>
          <p:cNvSpPr txBox="1"/>
          <p:nvPr/>
        </p:nvSpPr>
        <p:spPr>
          <a:xfrm>
            <a:off x="8085171" y="1574539"/>
            <a:ext cx="1948670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30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BƯỚC 6:</a:t>
            </a:r>
            <a:endParaRPr lang="en-US" sz="3000" b="1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ular Callout 27"/>
          <p:cNvSpPr/>
          <p:nvPr/>
        </p:nvSpPr>
        <p:spPr>
          <a:xfrm>
            <a:off x="6403863" y="2755717"/>
            <a:ext cx="3967278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vi-VN" altLang="en-US" sz="32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 thêm đuôi diều và trang trí cho con diều.</a:t>
            </a:r>
            <a:endParaRPr lang="en-US" altLang="en-US" sz="6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ounded Rectangular Callout 28"/>
          <p:cNvSpPr/>
          <p:nvPr/>
        </p:nvSpPr>
        <p:spPr>
          <a:xfrm>
            <a:off x="2278107" y="2393826"/>
            <a:ext cx="3967278" cy="2946057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endParaRPr lang="en-US" altLang="en-US" sz="5867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60000" t="42592" r="23750" b="18149"/>
          <a:stretch/>
        </p:blipFill>
        <p:spPr>
          <a:xfrm>
            <a:off x="3404685" y="2543600"/>
            <a:ext cx="1981200" cy="269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2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13" y="45263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flipH="1">
            <a:off x="-3243861" y="-1869319"/>
            <a:ext cx="6928007" cy="9316391"/>
          </a:xfrm>
          <a:custGeom>
            <a:avLst/>
            <a:gdLst/>
            <a:ahLst/>
            <a:cxnLst/>
            <a:rect l="l" t="t" r="r" b="b"/>
            <a:pathLst>
              <a:path w="10392011" h="13974587">
                <a:moveTo>
                  <a:pt x="10392011" y="0"/>
                </a:moveTo>
                <a:lnTo>
                  <a:pt x="0" y="0"/>
                </a:lnTo>
                <a:lnTo>
                  <a:pt x="0" y="13974587"/>
                </a:lnTo>
                <a:lnTo>
                  <a:pt x="10392011" y="13974587"/>
                </a:lnTo>
                <a:lnTo>
                  <a:pt x="10392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1196" y="3523289"/>
            <a:ext cx="3620835" cy="3866911"/>
          </a:xfrm>
          <a:custGeom>
            <a:avLst/>
            <a:gdLst/>
            <a:ahLst/>
            <a:cxnLst/>
            <a:rect l="l" t="t" r="r" b="b"/>
            <a:pathLst>
              <a:path w="5431253" h="5800367">
                <a:moveTo>
                  <a:pt x="0" y="0"/>
                </a:moveTo>
                <a:lnTo>
                  <a:pt x="5431253" y="0"/>
                </a:lnTo>
                <a:lnTo>
                  <a:pt x="5431253" y="5800367"/>
                </a:lnTo>
                <a:lnTo>
                  <a:pt x="0" y="5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016724" y="-212908"/>
            <a:ext cx="3420999" cy="1331080"/>
          </a:xfrm>
          <a:custGeom>
            <a:avLst/>
            <a:gdLst/>
            <a:ahLst/>
            <a:cxnLst/>
            <a:rect l="l" t="t" r="r" b="b"/>
            <a:pathLst>
              <a:path w="5131499" h="1996620">
                <a:moveTo>
                  <a:pt x="5131499" y="0"/>
                </a:moveTo>
                <a:lnTo>
                  <a:pt x="0" y="0"/>
                </a:lnTo>
                <a:lnTo>
                  <a:pt x="0" y="1996619"/>
                </a:lnTo>
                <a:lnTo>
                  <a:pt x="5131499" y="1996619"/>
                </a:lnTo>
                <a:lnTo>
                  <a:pt x="51314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/>
          <p:cNvSpPr txBox="1"/>
          <p:nvPr/>
        </p:nvSpPr>
        <p:spPr>
          <a:xfrm>
            <a:off x="5444609" y="773226"/>
            <a:ext cx="54145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630"/>
            <a:r>
              <a:rPr lang="vi-VN" sz="6600" dirty="0">
                <a:solidFill>
                  <a:srgbClr val="0233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Erie Black" panose="02040603050506020204" pitchFamily="18" charset="0"/>
              </a:rPr>
              <a:t>DỰ ÁN</a:t>
            </a:r>
            <a:endParaRPr lang="en-US" sz="6600" dirty="0">
              <a:solidFill>
                <a:srgbClr val="0233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Erie Black" panose="0204060305050602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408769" y="1522009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35" name="Freeform 22"/>
          <p:cNvSpPr/>
          <p:nvPr/>
        </p:nvSpPr>
        <p:spPr>
          <a:xfrm rot="5065946">
            <a:off x="2527471" y="2288253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093" y="1628367"/>
            <a:ext cx="7772908" cy="4265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2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108811">
            <a:off x="-2099455" y="-3480345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89614">
            <a:off x="9124060" y="-281798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8" y="0"/>
                </a:lnTo>
                <a:lnTo>
                  <a:pt x="8072928" y="11502876"/>
                </a:lnTo>
                <a:lnTo>
                  <a:pt x="0" y="115028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7543841" y="1526382"/>
            <a:ext cx="2877881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 rot="2587319" flipH="1">
            <a:off x="-220828" y="4117300"/>
            <a:ext cx="2135031" cy="2965322"/>
          </a:xfrm>
          <a:custGeom>
            <a:avLst/>
            <a:gdLst/>
            <a:ahLst/>
            <a:cxnLst/>
            <a:rect l="l" t="t" r="r" b="b"/>
            <a:pathLst>
              <a:path w="3202547" h="4447983">
                <a:moveTo>
                  <a:pt x="3202547" y="0"/>
                </a:moveTo>
                <a:lnTo>
                  <a:pt x="0" y="0"/>
                </a:lnTo>
                <a:lnTo>
                  <a:pt x="0" y="4447982"/>
                </a:lnTo>
                <a:lnTo>
                  <a:pt x="3202547" y="4447982"/>
                </a:lnTo>
                <a:lnTo>
                  <a:pt x="320254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969075" flipH="1">
            <a:off x="10163571" y="3624804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3922709" y="0"/>
                </a:moveTo>
                <a:lnTo>
                  <a:pt x="0" y="0"/>
                </a:lnTo>
                <a:lnTo>
                  <a:pt x="0" y="5448206"/>
                </a:lnTo>
                <a:lnTo>
                  <a:pt x="3922709" y="5448206"/>
                </a:lnTo>
                <a:lnTo>
                  <a:pt x="39227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3424259" y="3585625"/>
            <a:ext cx="4765094" cy="4028671"/>
          </a:xfrm>
          <a:custGeom>
            <a:avLst/>
            <a:gdLst/>
            <a:ahLst/>
            <a:cxnLst/>
            <a:rect l="l" t="t" r="r" b="b"/>
            <a:pathLst>
              <a:path w="7147641" h="6043006">
                <a:moveTo>
                  <a:pt x="0" y="0"/>
                </a:moveTo>
                <a:lnTo>
                  <a:pt x="7147641" y="0"/>
                </a:lnTo>
                <a:lnTo>
                  <a:pt x="7147641" y="6043006"/>
                </a:lnTo>
                <a:lnTo>
                  <a:pt x="0" y="60430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1168400" y="2392271"/>
            <a:ext cx="880341" cy="884329"/>
            <a:chOff x="0" y="0"/>
            <a:chExt cx="512648" cy="51497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85067" y="2392271"/>
            <a:ext cx="880341" cy="884329"/>
            <a:chOff x="0" y="0"/>
            <a:chExt cx="512648" cy="51497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588000" y="2849471"/>
            <a:ext cx="880341" cy="884329"/>
            <a:chOff x="0" y="0"/>
            <a:chExt cx="512648" cy="51497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T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7904667" y="2849471"/>
            <a:ext cx="880341" cy="884329"/>
            <a:chOff x="0" y="0"/>
            <a:chExt cx="512648" cy="51497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À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326734" y="2392271"/>
            <a:ext cx="880341" cy="884329"/>
            <a:chOff x="0" y="0"/>
            <a:chExt cx="512648" cy="51497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5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O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746334" y="2849471"/>
            <a:ext cx="880341" cy="884329"/>
            <a:chOff x="0" y="0"/>
            <a:chExt cx="512648" cy="514970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38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9063000" y="2849471"/>
            <a:ext cx="880341" cy="884329"/>
            <a:chOff x="0" y="0"/>
            <a:chExt cx="512648" cy="51497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643400" y="2392271"/>
            <a:ext cx="880341" cy="884329"/>
            <a:chOff x="0" y="0"/>
            <a:chExt cx="512648" cy="514970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N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sp>
        <p:nvSpPr>
          <p:cNvPr id="45" name="Freeform 45"/>
          <p:cNvSpPr/>
          <p:nvPr/>
        </p:nvSpPr>
        <p:spPr>
          <a:xfrm>
            <a:off x="2395080" y="4704689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6" name="Freeform 46"/>
          <p:cNvSpPr/>
          <p:nvPr/>
        </p:nvSpPr>
        <p:spPr>
          <a:xfrm>
            <a:off x="3322553" y="3585625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7" y="0"/>
                </a:lnTo>
                <a:lnTo>
                  <a:pt x="1438307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7" name="Freeform 47"/>
          <p:cNvSpPr/>
          <p:nvPr/>
        </p:nvSpPr>
        <p:spPr>
          <a:xfrm>
            <a:off x="8273671" y="4108106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3" y="0"/>
                </a:lnTo>
                <a:lnTo>
                  <a:pt x="894873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48" name="Freeform 48"/>
          <p:cNvSpPr/>
          <p:nvPr/>
        </p:nvSpPr>
        <p:spPr>
          <a:xfrm>
            <a:off x="9471735" y="4298521"/>
            <a:ext cx="834844" cy="834844"/>
          </a:xfrm>
          <a:custGeom>
            <a:avLst/>
            <a:gdLst/>
            <a:ahLst/>
            <a:cxnLst/>
            <a:rect l="l" t="t" r="r" b="b"/>
            <a:pathLst>
              <a:path w="1252266" h="1252266">
                <a:moveTo>
                  <a:pt x="0" y="0"/>
                </a:moveTo>
                <a:lnTo>
                  <a:pt x="1252266" y="0"/>
                </a:lnTo>
                <a:lnTo>
                  <a:pt x="1252266" y="1252266"/>
                </a:lnTo>
                <a:lnTo>
                  <a:pt x="0" y="125226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grpSp>
        <p:nvGrpSpPr>
          <p:cNvPr id="49" name="Group 39"/>
          <p:cNvGrpSpPr/>
          <p:nvPr/>
        </p:nvGrpSpPr>
        <p:grpSpPr>
          <a:xfrm>
            <a:off x="10114130" y="2874594"/>
            <a:ext cx="880341" cy="884329"/>
            <a:chOff x="0" y="0"/>
            <a:chExt cx="512648" cy="514970"/>
          </a:xfrm>
        </p:grpSpPr>
        <p:sp>
          <p:nvSpPr>
            <p:cNvPr id="50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51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2" name="Group 21"/>
          <p:cNvGrpSpPr/>
          <p:nvPr/>
        </p:nvGrpSpPr>
        <p:grpSpPr>
          <a:xfrm>
            <a:off x="1171066" y="2392271"/>
            <a:ext cx="880341" cy="884329"/>
            <a:chOff x="0" y="0"/>
            <a:chExt cx="512648" cy="514970"/>
          </a:xfrm>
        </p:grpSpPr>
        <p:sp>
          <p:nvSpPr>
            <p:cNvPr id="53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54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dirty="0">
                  <a:solidFill>
                    <a:srgbClr val="5C7043"/>
                  </a:solidFill>
                  <a:latin typeface="Halley"/>
                </a:rPr>
                <a:t>H</a:t>
              </a:r>
              <a:endParaRPr lang="en-US" sz="3333" dirty="0">
                <a:solidFill>
                  <a:srgbClr val="5C7043"/>
                </a:solidFill>
                <a:latin typeface="Halley"/>
              </a:endParaRPr>
            </a:p>
          </p:txBody>
        </p:sp>
      </p:grpSp>
      <p:grpSp>
        <p:nvGrpSpPr>
          <p:cNvPr id="55" name="Group 24"/>
          <p:cNvGrpSpPr/>
          <p:nvPr/>
        </p:nvGrpSpPr>
        <p:grpSpPr>
          <a:xfrm>
            <a:off x="3485680" y="2392271"/>
            <a:ext cx="880341" cy="884329"/>
            <a:chOff x="0" y="0"/>
            <a:chExt cx="512648" cy="514970"/>
          </a:xfrm>
        </p:grpSpPr>
        <p:sp>
          <p:nvSpPr>
            <p:cNvPr id="56" name="Freeform 25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57" name="TextBox 26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À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58" name="Group 27"/>
          <p:cNvGrpSpPr/>
          <p:nvPr/>
        </p:nvGrpSpPr>
        <p:grpSpPr>
          <a:xfrm>
            <a:off x="5588613" y="2849471"/>
            <a:ext cx="880341" cy="884329"/>
            <a:chOff x="0" y="0"/>
            <a:chExt cx="512648" cy="514970"/>
          </a:xfrm>
        </p:grpSpPr>
        <p:sp>
          <p:nvSpPr>
            <p:cNvPr id="59" name="Freeform 28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0" name="TextBox 29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T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1" name="Group 30"/>
          <p:cNvGrpSpPr/>
          <p:nvPr/>
        </p:nvGrpSpPr>
        <p:grpSpPr>
          <a:xfrm>
            <a:off x="7905280" y="2849471"/>
            <a:ext cx="880341" cy="884329"/>
            <a:chOff x="0" y="0"/>
            <a:chExt cx="512648" cy="514970"/>
          </a:xfrm>
        </p:grpSpPr>
        <p:sp>
          <p:nvSpPr>
            <p:cNvPr id="62" name="Freeform 31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3" name="TextBox 32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À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4" name="Group 33"/>
          <p:cNvGrpSpPr/>
          <p:nvPr/>
        </p:nvGrpSpPr>
        <p:grpSpPr>
          <a:xfrm>
            <a:off x="2327346" y="2392271"/>
            <a:ext cx="880341" cy="884329"/>
            <a:chOff x="0" y="0"/>
            <a:chExt cx="512648" cy="514970"/>
          </a:xfrm>
        </p:grpSpPr>
        <p:sp>
          <p:nvSpPr>
            <p:cNvPr id="65" name="Freeform 34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6" name="TextBox 35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O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67" name="Group 36"/>
          <p:cNvGrpSpPr/>
          <p:nvPr/>
        </p:nvGrpSpPr>
        <p:grpSpPr>
          <a:xfrm>
            <a:off x="6746946" y="2849471"/>
            <a:ext cx="880341" cy="884329"/>
            <a:chOff x="0" y="0"/>
            <a:chExt cx="512648" cy="514970"/>
          </a:xfrm>
        </p:grpSpPr>
        <p:sp>
          <p:nvSpPr>
            <p:cNvPr id="68" name="Freeform 37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69" name="TextBox 38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H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0" name="Group 39"/>
          <p:cNvGrpSpPr/>
          <p:nvPr/>
        </p:nvGrpSpPr>
        <p:grpSpPr>
          <a:xfrm>
            <a:off x="9063613" y="2849471"/>
            <a:ext cx="880341" cy="884329"/>
            <a:chOff x="0" y="0"/>
            <a:chExt cx="512648" cy="514970"/>
          </a:xfrm>
        </p:grpSpPr>
        <p:sp>
          <p:nvSpPr>
            <p:cNvPr id="71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2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N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3" name="Group 42"/>
          <p:cNvGrpSpPr/>
          <p:nvPr/>
        </p:nvGrpSpPr>
        <p:grpSpPr>
          <a:xfrm>
            <a:off x="4644013" y="2392271"/>
            <a:ext cx="880341" cy="884329"/>
            <a:chOff x="0" y="0"/>
            <a:chExt cx="512648" cy="514970"/>
          </a:xfrm>
        </p:grpSpPr>
        <p:sp>
          <p:nvSpPr>
            <p:cNvPr id="74" name="Freeform 43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5" name="TextBox 44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N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6" name="Group 39"/>
          <p:cNvGrpSpPr/>
          <p:nvPr/>
        </p:nvGrpSpPr>
        <p:grpSpPr>
          <a:xfrm>
            <a:off x="10114742" y="2874594"/>
            <a:ext cx="880341" cy="884329"/>
            <a:chOff x="0" y="0"/>
            <a:chExt cx="512648" cy="514970"/>
          </a:xfrm>
        </p:grpSpPr>
        <p:sp>
          <p:nvSpPr>
            <p:cNvPr id="77" name="Freeform 40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  <a:ln cap="rnd">
              <a:noFill/>
              <a:prstDash val="solid"/>
              <a:round/>
            </a:ln>
          </p:spPr>
        </p:sp>
        <p:sp>
          <p:nvSpPr>
            <p:cNvPr id="78" name="TextBox 41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  <a:spcBef>
                  <a:spcPct val="0"/>
                </a:spcBef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H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79" name="Group 21"/>
          <p:cNvGrpSpPr/>
          <p:nvPr/>
        </p:nvGrpSpPr>
        <p:grpSpPr>
          <a:xfrm>
            <a:off x="1171678" y="2392271"/>
            <a:ext cx="880341" cy="884329"/>
            <a:chOff x="0" y="0"/>
            <a:chExt cx="512648" cy="514970"/>
          </a:xfrm>
        </p:grpSpPr>
        <p:sp>
          <p:nvSpPr>
            <p:cNvPr id="80" name="Freeform 22"/>
            <p:cNvSpPr/>
            <p:nvPr/>
          </p:nvSpPr>
          <p:spPr>
            <a:xfrm>
              <a:off x="0" y="0"/>
              <a:ext cx="512648" cy="514970"/>
            </a:xfrm>
            <a:custGeom>
              <a:avLst/>
              <a:gdLst/>
              <a:ahLst/>
              <a:cxnLst/>
              <a:rect l="l" t="t" r="r" b="b"/>
              <a:pathLst>
                <a:path w="512648" h="514970">
                  <a:moveTo>
                    <a:pt x="256324" y="0"/>
                  </a:moveTo>
                  <a:lnTo>
                    <a:pt x="256324" y="0"/>
                  </a:lnTo>
                  <a:cubicBezTo>
                    <a:pt x="324305" y="0"/>
                    <a:pt x="389502" y="27005"/>
                    <a:pt x="437572" y="75075"/>
                  </a:cubicBezTo>
                  <a:cubicBezTo>
                    <a:pt x="485642" y="123146"/>
                    <a:pt x="512648" y="188343"/>
                    <a:pt x="512648" y="256324"/>
                  </a:cubicBezTo>
                  <a:lnTo>
                    <a:pt x="512648" y="258646"/>
                  </a:lnTo>
                  <a:cubicBezTo>
                    <a:pt x="512648" y="326628"/>
                    <a:pt x="485642" y="391824"/>
                    <a:pt x="437572" y="439895"/>
                  </a:cubicBezTo>
                  <a:cubicBezTo>
                    <a:pt x="389502" y="487965"/>
                    <a:pt x="324305" y="514970"/>
                    <a:pt x="256324" y="514970"/>
                  </a:cubicBezTo>
                  <a:lnTo>
                    <a:pt x="256324" y="514970"/>
                  </a:lnTo>
                  <a:cubicBezTo>
                    <a:pt x="114760" y="514970"/>
                    <a:pt x="0" y="400210"/>
                    <a:pt x="0" y="258646"/>
                  </a:cubicBezTo>
                  <a:lnTo>
                    <a:pt x="0" y="256324"/>
                  </a:lnTo>
                  <a:cubicBezTo>
                    <a:pt x="0" y="114760"/>
                    <a:pt x="114760" y="0"/>
                    <a:pt x="256324" y="0"/>
                  </a:cubicBezTo>
                  <a:close/>
                </a:path>
              </a:pathLst>
            </a:custGeom>
            <a:solidFill>
              <a:srgbClr val="D4B358"/>
            </a:solidFill>
          </p:spPr>
        </p:sp>
        <p:sp>
          <p:nvSpPr>
            <p:cNvPr id="81" name="TextBox 23"/>
            <p:cNvSpPr txBox="1"/>
            <p:nvPr/>
          </p:nvSpPr>
          <p:spPr>
            <a:xfrm>
              <a:off x="0" y="-200025"/>
              <a:ext cx="512648" cy="71499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4666"/>
                </a:lnSpc>
              </a:pPr>
              <a:r>
                <a:rPr lang="vi-VN" sz="3333" b="1" dirty="0">
                  <a:solidFill>
                    <a:sysClr val="windowText" lastClr="000000"/>
                  </a:solidFill>
                </a:rPr>
                <a:t>H</a:t>
              </a:r>
              <a:endParaRPr lang="en-US" sz="3333" b="1" dirty="0">
                <a:solidFill>
                  <a:sysClr val="windowText" lastClr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84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flipH="1">
            <a:off x="8492674" y="197408"/>
            <a:ext cx="2267218" cy="882154"/>
          </a:xfrm>
          <a:custGeom>
            <a:avLst/>
            <a:gdLst/>
            <a:ahLst/>
            <a:cxnLst/>
            <a:rect l="l" t="t" r="r" b="b"/>
            <a:pathLst>
              <a:path w="3400827" h="1323231">
                <a:moveTo>
                  <a:pt x="3400827" y="0"/>
                </a:moveTo>
                <a:lnTo>
                  <a:pt x="0" y="0"/>
                </a:lnTo>
                <a:lnTo>
                  <a:pt x="0" y="1323231"/>
                </a:lnTo>
                <a:lnTo>
                  <a:pt x="3400827" y="1323231"/>
                </a:lnTo>
                <a:lnTo>
                  <a:pt x="340082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096000" y="1476560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2" y="0"/>
                </a:lnTo>
                <a:lnTo>
                  <a:pt x="2395432" y="932040"/>
                </a:lnTo>
                <a:lnTo>
                  <a:pt x="0" y="932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flipH="1">
            <a:off x="-1962443" y="-3157874"/>
            <a:ext cx="8130152" cy="10932967"/>
          </a:xfrm>
          <a:custGeom>
            <a:avLst/>
            <a:gdLst/>
            <a:ahLst/>
            <a:cxnLst/>
            <a:rect l="l" t="t" r="r" b="b"/>
            <a:pathLst>
              <a:path w="12195228" h="16399451">
                <a:moveTo>
                  <a:pt x="12195228" y="0"/>
                </a:moveTo>
                <a:lnTo>
                  <a:pt x="0" y="0"/>
                </a:lnTo>
                <a:lnTo>
                  <a:pt x="0" y="16399451"/>
                </a:lnTo>
                <a:lnTo>
                  <a:pt x="12195228" y="16399451"/>
                </a:lnTo>
                <a:lnTo>
                  <a:pt x="1219522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926506" y="2984095"/>
            <a:ext cx="6106744" cy="981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8331"/>
              </a:lnSpc>
            </a:pPr>
            <a:r>
              <a:rPr lang="vi-VN" sz="5400" b="1" dirty="0">
                <a:solidFill>
                  <a:srgbClr val="CF6E6E"/>
                </a:solidFill>
                <a:latin typeface="iCiel Brush Up" panose="02000000000000000000" pitchFamily="2" charset="0"/>
              </a:rPr>
              <a:t>Hẹn gặp lại !</a:t>
            </a:r>
            <a:endParaRPr lang="en-US" sz="5400" b="1" dirty="0">
              <a:solidFill>
                <a:srgbClr val="CF6E6E"/>
              </a:solidFill>
              <a:latin typeface="iCiel Brush Up" panose="02000000000000000000" pitchFamily="2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9695464" y="1961787"/>
            <a:ext cx="3770875" cy="1467213"/>
          </a:xfrm>
          <a:custGeom>
            <a:avLst/>
            <a:gdLst/>
            <a:ahLst/>
            <a:cxnLst/>
            <a:rect l="l" t="t" r="r" b="b"/>
            <a:pathLst>
              <a:path w="5656313" h="2200820">
                <a:moveTo>
                  <a:pt x="5656313" y="0"/>
                </a:moveTo>
                <a:lnTo>
                  <a:pt x="0" y="0"/>
                </a:lnTo>
                <a:lnTo>
                  <a:pt x="0" y="2200820"/>
                </a:lnTo>
                <a:lnTo>
                  <a:pt x="5656313" y="2200820"/>
                </a:lnTo>
                <a:lnTo>
                  <a:pt x="56563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-423480" y="3771544"/>
            <a:ext cx="1596955" cy="621361"/>
          </a:xfrm>
          <a:custGeom>
            <a:avLst/>
            <a:gdLst/>
            <a:ahLst/>
            <a:cxnLst/>
            <a:rect l="l" t="t" r="r" b="b"/>
            <a:pathLst>
              <a:path w="2395432" h="932041">
                <a:moveTo>
                  <a:pt x="0" y="0"/>
                </a:moveTo>
                <a:lnTo>
                  <a:pt x="2395431" y="0"/>
                </a:lnTo>
                <a:lnTo>
                  <a:pt x="2395431" y="932041"/>
                </a:lnTo>
                <a:lnTo>
                  <a:pt x="0" y="932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8381573" y="1681896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0" y="0"/>
                </a:moveTo>
                <a:lnTo>
                  <a:pt x="2049077" y="0"/>
                </a:lnTo>
                <a:lnTo>
                  <a:pt x="2049077" y="1248074"/>
                </a:lnTo>
                <a:lnTo>
                  <a:pt x="0" y="1248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flipH="1">
            <a:off x="-192577" y="4566514"/>
            <a:ext cx="1366051" cy="832049"/>
          </a:xfrm>
          <a:custGeom>
            <a:avLst/>
            <a:gdLst/>
            <a:ahLst/>
            <a:cxnLst/>
            <a:rect l="l" t="t" r="r" b="b"/>
            <a:pathLst>
              <a:path w="2049077" h="1248074">
                <a:moveTo>
                  <a:pt x="2049077" y="0"/>
                </a:moveTo>
                <a:lnTo>
                  <a:pt x="0" y="0"/>
                </a:lnTo>
                <a:lnTo>
                  <a:pt x="0" y="1248074"/>
                </a:lnTo>
                <a:lnTo>
                  <a:pt x="2049077" y="1248074"/>
                </a:lnTo>
                <a:lnTo>
                  <a:pt x="204907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9695463" y="2895125"/>
            <a:ext cx="2610032" cy="4259695"/>
          </a:xfrm>
          <a:custGeom>
            <a:avLst/>
            <a:gdLst/>
            <a:ahLst/>
            <a:cxnLst/>
            <a:rect l="l" t="t" r="r" b="b"/>
            <a:pathLst>
              <a:path w="3915048" h="6389543">
                <a:moveTo>
                  <a:pt x="3915048" y="0"/>
                </a:moveTo>
                <a:lnTo>
                  <a:pt x="0" y="0"/>
                </a:lnTo>
                <a:lnTo>
                  <a:pt x="0" y="6389543"/>
                </a:lnTo>
                <a:lnTo>
                  <a:pt x="3915048" y="6389543"/>
                </a:lnTo>
                <a:lnTo>
                  <a:pt x="3915048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2313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6413" y="452632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flipH="1">
            <a:off x="-3243861" y="-1869319"/>
            <a:ext cx="6928007" cy="9316391"/>
          </a:xfrm>
          <a:custGeom>
            <a:avLst/>
            <a:gdLst/>
            <a:ahLst/>
            <a:cxnLst/>
            <a:rect l="l" t="t" r="r" b="b"/>
            <a:pathLst>
              <a:path w="10392011" h="13974587">
                <a:moveTo>
                  <a:pt x="10392011" y="0"/>
                </a:moveTo>
                <a:lnTo>
                  <a:pt x="0" y="0"/>
                </a:lnTo>
                <a:lnTo>
                  <a:pt x="0" y="13974587"/>
                </a:lnTo>
                <a:lnTo>
                  <a:pt x="10392011" y="13974587"/>
                </a:lnTo>
                <a:lnTo>
                  <a:pt x="1039201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911196" y="3523289"/>
            <a:ext cx="3620835" cy="3866911"/>
          </a:xfrm>
          <a:custGeom>
            <a:avLst/>
            <a:gdLst/>
            <a:ahLst/>
            <a:cxnLst/>
            <a:rect l="l" t="t" r="r" b="b"/>
            <a:pathLst>
              <a:path w="5431253" h="5800367">
                <a:moveTo>
                  <a:pt x="0" y="0"/>
                </a:moveTo>
                <a:lnTo>
                  <a:pt x="5431253" y="0"/>
                </a:lnTo>
                <a:lnTo>
                  <a:pt x="5431253" y="5800367"/>
                </a:lnTo>
                <a:lnTo>
                  <a:pt x="0" y="58003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3004290" y="2383365"/>
            <a:ext cx="1359713" cy="529052"/>
          </a:xfrm>
          <a:custGeom>
            <a:avLst/>
            <a:gdLst/>
            <a:ahLst/>
            <a:cxnLst/>
            <a:rect l="l" t="t" r="r" b="b"/>
            <a:pathLst>
              <a:path w="2039570" h="793578">
                <a:moveTo>
                  <a:pt x="0" y="0"/>
                </a:moveTo>
                <a:lnTo>
                  <a:pt x="2039570" y="0"/>
                </a:lnTo>
                <a:lnTo>
                  <a:pt x="2039570" y="793579"/>
                </a:lnTo>
                <a:lnTo>
                  <a:pt x="0" y="7935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 flipH="1">
            <a:off x="10016724" y="-212908"/>
            <a:ext cx="3420999" cy="1331080"/>
          </a:xfrm>
          <a:custGeom>
            <a:avLst/>
            <a:gdLst/>
            <a:ahLst/>
            <a:cxnLst/>
            <a:rect l="l" t="t" r="r" b="b"/>
            <a:pathLst>
              <a:path w="5131499" h="1996620">
                <a:moveTo>
                  <a:pt x="5131499" y="0"/>
                </a:moveTo>
                <a:lnTo>
                  <a:pt x="0" y="0"/>
                </a:lnTo>
                <a:lnTo>
                  <a:pt x="0" y="1996619"/>
                </a:lnTo>
                <a:lnTo>
                  <a:pt x="5131499" y="1996619"/>
                </a:lnTo>
                <a:lnTo>
                  <a:pt x="513149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4204827" y="140149"/>
            <a:ext cx="2024008" cy="787523"/>
          </a:xfrm>
          <a:custGeom>
            <a:avLst/>
            <a:gdLst/>
            <a:ahLst/>
            <a:cxnLst/>
            <a:rect l="l" t="t" r="r" b="b"/>
            <a:pathLst>
              <a:path w="3036012" h="1181285">
                <a:moveTo>
                  <a:pt x="0" y="0"/>
                </a:moveTo>
                <a:lnTo>
                  <a:pt x="3036012" y="0"/>
                </a:lnTo>
                <a:lnTo>
                  <a:pt x="3036012" y="1181284"/>
                </a:lnTo>
                <a:lnTo>
                  <a:pt x="0" y="11812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0"/>
          <p:cNvSpPr txBox="1"/>
          <p:nvPr/>
        </p:nvSpPr>
        <p:spPr>
          <a:xfrm>
            <a:off x="4509220" y="2414133"/>
            <a:ext cx="6928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/>
            <a:r>
              <a:rPr lang="vi-VN" sz="3600" dirty="0">
                <a:solidFill>
                  <a:srgbClr val="023337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cùng hoàn thành nhanh các thử thách sau của Khỉ con nhé!</a:t>
            </a:r>
            <a:endParaRPr lang="en-US" sz="3600" dirty="0">
              <a:solidFill>
                <a:srgbClr val="023337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Freeform 21"/>
          <p:cNvSpPr/>
          <p:nvPr/>
        </p:nvSpPr>
        <p:spPr>
          <a:xfrm>
            <a:off x="10519968" y="4492583"/>
            <a:ext cx="1502062" cy="901237"/>
          </a:xfrm>
          <a:custGeom>
            <a:avLst/>
            <a:gdLst/>
            <a:ahLst/>
            <a:cxnLst/>
            <a:rect l="l" t="t" r="r" b="b"/>
            <a:pathLst>
              <a:path w="2253093" h="1351856">
                <a:moveTo>
                  <a:pt x="0" y="0"/>
                </a:moveTo>
                <a:lnTo>
                  <a:pt x="2253093" y="0"/>
                </a:lnTo>
                <a:lnTo>
                  <a:pt x="2253093" y="1351856"/>
                </a:lnTo>
                <a:lnTo>
                  <a:pt x="0" y="135185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22"/>
          <p:cNvSpPr/>
          <p:nvPr/>
        </p:nvSpPr>
        <p:spPr>
          <a:xfrm rot="5065946">
            <a:off x="2814879" y="630627"/>
            <a:ext cx="2285863" cy="2851189"/>
          </a:xfrm>
          <a:custGeom>
            <a:avLst/>
            <a:gdLst/>
            <a:ahLst/>
            <a:cxnLst/>
            <a:rect l="l" t="t" r="r" b="b"/>
            <a:pathLst>
              <a:path w="2066004" h="2279728">
                <a:moveTo>
                  <a:pt x="0" y="0"/>
                </a:moveTo>
                <a:lnTo>
                  <a:pt x="2066004" y="0"/>
                </a:lnTo>
                <a:lnTo>
                  <a:pt x="2066004" y="2279728"/>
                </a:lnTo>
                <a:lnTo>
                  <a:pt x="0" y="227972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7113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355529" y="3089615"/>
            <a:ext cx="7551304" cy="6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44F41"/>
                </a:solidFill>
              </a:rPr>
              <a:t>Thử thách 1:</a:t>
            </a:r>
            <a:endParaRPr lang="en-US" sz="4800" b="1" dirty="0">
              <a:solidFill>
                <a:srgbClr val="644F41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3030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86434" y="993762"/>
            <a:ext cx="877676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3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1586434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1472134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4977334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3228140" y="463753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3418578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Line 4"/>
          <p:cNvSpPr>
            <a:spLocks noChangeShapeType="1"/>
          </p:cNvSpPr>
          <p:nvPr/>
        </p:nvSpPr>
        <p:spPr bwMode="auto">
          <a:xfrm flipV="1">
            <a:off x="6660498" y="2870200"/>
            <a:ext cx="3521616" cy="208279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6819441" y="499562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5" name="Text Box 6"/>
          <p:cNvSpPr txBox="1">
            <a:spLocks noChangeArrowheads="1"/>
          </p:cNvSpPr>
          <p:nvPr/>
        </p:nvSpPr>
        <p:spPr bwMode="auto">
          <a:xfrm>
            <a:off x="10098852" y="300816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8058574" y="2955419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Text Box 12"/>
          <p:cNvSpPr txBox="1">
            <a:spLocks noChangeArrowheads="1"/>
          </p:cNvSpPr>
          <p:nvPr/>
        </p:nvSpPr>
        <p:spPr bwMode="auto">
          <a:xfrm>
            <a:off x="7666847" y="2724200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892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3" grpId="0" animBg="1"/>
      <p:bldP spid="34" grpId="0"/>
      <p:bldP spid="35" grpId="0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33456" y="993762"/>
            <a:ext cx="882974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3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>
            <a:off x="6662738" y="3595271"/>
            <a:ext cx="3719513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548438" y="37000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053638" y="3642102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580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9199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9199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8410384" y="4589988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8494882" y="4512846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649537" y="3628839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73222" y="2280611"/>
            <a:ext cx="4989493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73222" y="3389075"/>
            <a:ext cx="4989493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vi-VN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48648" y="4518400"/>
            <a:ext cx="5014067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vi-VN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2000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8111361" y="4434663"/>
            <a:ext cx="4953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8468548" y="2870200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8445656" y="49299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543426" y="2622261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054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0.08086 -0.0037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6" y="-18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85185E-6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576050" flipH="1">
            <a:off x="-2598548" y="-4363282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04108">
            <a:off x="-1194244" y="2306653"/>
            <a:ext cx="2739583" cy="5979247"/>
          </a:xfrm>
          <a:custGeom>
            <a:avLst/>
            <a:gdLst/>
            <a:ahLst/>
            <a:cxnLst/>
            <a:rect l="l" t="t" r="r" b="b"/>
            <a:pathLst>
              <a:path w="4109374" h="8968871">
                <a:moveTo>
                  <a:pt x="0" y="0"/>
                </a:moveTo>
                <a:lnTo>
                  <a:pt x="4109374" y="0"/>
                </a:lnTo>
                <a:lnTo>
                  <a:pt x="4109374" y="8968871"/>
                </a:lnTo>
                <a:lnTo>
                  <a:pt x="0" y="89688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79052" flipH="1">
            <a:off x="8155642" y="-3140286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9" name="Freeform 9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33456" y="874847"/>
            <a:ext cx="8829744" cy="1148592"/>
            <a:chOff x="0" y="0"/>
            <a:chExt cx="1136940" cy="45376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56484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617194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658034" y="982929"/>
            <a:ext cx="8679765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vi-VN" sz="3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1: Vẽ đường thằng CD đi qua điểm H và vuông góc với đường thẳng AB</a:t>
            </a:r>
            <a:endParaRPr lang="en-US" sz="3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Freeform 24"/>
          <p:cNvSpPr/>
          <p:nvPr/>
        </p:nvSpPr>
        <p:spPr>
          <a:xfrm rot="1406397">
            <a:off x="482546" y="5924495"/>
            <a:ext cx="1356719" cy="1028640"/>
          </a:xfrm>
          <a:custGeom>
            <a:avLst/>
            <a:gdLst/>
            <a:ahLst/>
            <a:cxnLst/>
            <a:rect l="l" t="t" r="r" b="b"/>
            <a:pathLst>
              <a:path w="2035079" h="1542960">
                <a:moveTo>
                  <a:pt x="0" y="0"/>
                </a:moveTo>
                <a:lnTo>
                  <a:pt x="2035080" y="0"/>
                </a:lnTo>
                <a:lnTo>
                  <a:pt x="2035080" y="1542960"/>
                </a:lnTo>
                <a:lnTo>
                  <a:pt x="0" y="15429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Line 4"/>
          <p:cNvSpPr>
            <a:spLocks noChangeShapeType="1"/>
          </p:cNvSpPr>
          <p:nvPr/>
        </p:nvSpPr>
        <p:spPr bwMode="auto">
          <a:xfrm flipV="1">
            <a:off x="6895691" y="2824544"/>
            <a:ext cx="3353683" cy="2287449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6890201" y="5219037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10249374" y="2933794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en-US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919933" y="3490831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881833" y="3414631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Line 10"/>
          <p:cNvSpPr>
            <a:spLocks noChangeShapeType="1"/>
          </p:cNvSpPr>
          <p:nvPr/>
        </p:nvSpPr>
        <p:spPr bwMode="auto">
          <a:xfrm>
            <a:off x="2881833" y="3605131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1" name="Oval 11"/>
          <p:cNvSpPr>
            <a:spLocks noChangeArrowheads="1"/>
          </p:cNvSpPr>
          <p:nvPr/>
        </p:nvSpPr>
        <p:spPr bwMode="auto">
          <a:xfrm>
            <a:off x="7859189" y="3011157"/>
            <a:ext cx="81757" cy="92869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endParaRPr lang="en-US" altLang="en-US" sz="9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Text Box 12"/>
          <p:cNvSpPr txBox="1">
            <a:spLocks noChangeArrowheads="1"/>
          </p:cNvSpPr>
          <p:nvPr/>
        </p:nvSpPr>
        <p:spPr bwMode="auto">
          <a:xfrm>
            <a:off x="7528564" y="297887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H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38956">
            <a:off x="8983988" y="1532862"/>
            <a:ext cx="780355" cy="1633869"/>
          </a:xfrm>
          <a:prstGeom prst="rect">
            <a:avLst/>
          </a:prstGeom>
        </p:spPr>
      </p:pic>
      <p:sp>
        <p:nvSpPr>
          <p:cNvPr id="38" name="Rounded Rectangular Callout 37"/>
          <p:cNvSpPr/>
          <p:nvPr/>
        </p:nvSpPr>
        <p:spPr>
          <a:xfrm>
            <a:off x="1335122" y="2280611"/>
            <a:ext cx="5039002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39" name="Rounded Rectangular Callout 38"/>
          <p:cNvSpPr/>
          <p:nvPr/>
        </p:nvSpPr>
        <p:spPr>
          <a:xfrm>
            <a:off x="1335123" y="3389075"/>
            <a:ext cx="5039002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vi-VN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0" name="Rounded Rectangular Callout 39"/>
          <p:cNvSpPr/>
          <p:nvPr/>
        </p:nvSpPr>
        <p:spPr>
          <a:xfrm>
            <a:off x="1310548" y="4518400"/>
            <a:ext cx="5063576" cy="93717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609630">
              <a:defRPr/>
            </a:pPr>
            <a:r>
              <a:rPr lang="en-US" altLang="en-US" sz="20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vi-VN" altLang="en-US" sz="20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CD</a:t>
            </a:r>
            <a:endParaRPr lang="zh-CN" altLang="en-US" sz="2000" kern="0" dirty="0">
              <a:solidFill>
                <a:prstClr val="black"/>
              </a:solidFill>
              <a:latin typeface="Cambria" panose="02040503050406030204" pitchFamily="18" charset="0"/>
              <a:ea typeface="华康方圆体W7(P)" pitchFamily="82" charset="-122"/>
            </a:endParaRPr>
          </a:p>
        </p:txBody>
      </p:sp>
      <p:sp>
        <p:nvSpPr>
          <p:cNvPr id="42" name="Line 15"/>
          <p:cNvSpPr>
            <a:spLocks noChangeShapeType="1"/>
          </p:cNvSpPr>
          <p:nvPr/>
        </p:nvSpPr>
        <p:spPr bwMode="auto">
          <a:xfrm rot="8769338" flipV="1">
            <a:off x="8311749" y="2674042"/>
            <a:ext cx="0" cy="212124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09630"/>
            <a:endParaRPr lang="en-US" sz="675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7411775" y="2528749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C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8933501" y="4353785"/>
            <a:ext cx="381836" cy="42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609630">
              <a:spcBef>
                <a:spcPct val="0"/>
              </a:spcBef>
              <a:buNone/>
            </a:pPr>
            <a:r>
              <a:rPr lang="vi-VN" altLang="en-US" sz="2133" b="1" dirty="0">
                <a:solidFill>
                  <a:prstClr val="white"/>
                </a:solidFill>
                <a:latin typeface="Arial" panose="020B0604020202020204" pitchFamily="34" charset="0"/>
              </a:rPr>
              <a:t>D</a:t>
            </a:r>
            <a:endParaRPr lang="en-US" altLang="en-US" sz="2133" b="1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62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9444E-6 -2.59259E-6 L -0.08577 0.11003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8" y="549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5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 animBg="1"/>
      <p:bldP spid="32" grpId="0"/>
      <p:bldP spid="38" grpId="0" animBg="1"/>
      <p:bldP spid="39" grpId="0" animBg="1"/>
      <p:bldP spid="40" grpId="0" animBg="1"/>
      <p:bldP spid="43" grpId="0"/>
      <p:bldP spid="4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7515" y="685799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6" name="Freeform 6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462168">
            <a:off x="-194456" y="3189028"/>
            <a:ext cx="1760512" cy="3612991"/>
          </a:xfrm>
          <a:custGeom>
            <a:avLst/>
            <a:gdLst/>
            <a:ahLst/>
            <a:cxnLst/>
            <a:rect l="l" t="t" r="r" b="b"/>
            <a:pathLst>
              <a:path w="2640768" h="5419487">
                <a:moveTo>
                  <a:pt x="0" y="0"/>
                </a:moveTo>
                <a:lnTo>
                  <a:pt x="2640768" y="0"/>
                </a:lnTo>
                <a:lnTo>
                  <a:pt x="2640768" y="5419487"/>
                </a:lnTo>
                <a:lnTo>
                  <a:pt x="0" y="54194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680576" flipH="1">
            <a:off x="2003566" y="4012096"/>
            <a:ext cx="1483369" cy="3044228"/>
          </a:xfrm>
          <a:custGeom>
            <a:avLst/>
            <a:gdLst/>
            <a:ahLst/>
            <a:cxnLst/>
            <a:rect l="l" t="t" r="r" b="b"/>
            <a:pathLst>
              <a:path w="2225054" h="4566342">
                <a:moveTo>
                  <a:pt x="2225053" y="0"/>
                </a:moveTo>
                <a:lnTo>
                  <a:pt x="0" y="0"/>
                </a:lnTo>
                <a:lnTo>
                  <a:pt x="0" y="4566342"/>
                </a:lnTo>
                <a:lnTo>
                  <a:pt x="2225053" y="4566342"/>
                </a:lnTo>
                <a:lnTo>
                  <a:pt x="222505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702082">
            <a:off x="7908529" y="4409689"/>
            <a:ext cx="1222035" cy="2507908"/>
          </a:xfrm>
          <a:custGeom>
            <a:avLst/>
            <a:gdLst/>
            <a:ahLst/>
            <a:cxnLst/>
            <a:rect l="l" t="t" r="r" b="b"/>
            <a:pathLst>
              <a:path w="1833053" h="3761862">
                <a:moveTo>
                  <a:pt x="0" y="0"/>
                </a:moveTo>
                <a:lnTo>
                  <a:pt x="1833052" y="0"/>
                </a:lnTo>
                <a:lnTo>
                  <a:pt x="1833052" y="3761862"/>
                </a:lnTo>
                <a:lnTo>
                  <a:pt x="0" y="37618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542088" flipH="1">
            <a:off x="6609972" y="4683294"/>
            <a:ext cx="1091009" cy="2239012"/>
          </a:xfrm>
          <a:custGeom>
            <a:avLst/>
            <a:gdLst/>
            <a:ahLst/>
            <a:cxnLst/>
            <a:rect l="l" t="t" r="r" b="b"/>
            <a:pathLst>
              <a:path w="1636514" h="3358518">
                <a:moveTo>
                  <a:pt x="1636514" y="0"/>
                </a:moveTo>
                <a:lnTo>
                  <a:pt x="0" y="0"/>
                </a:lnTo>
                <a:lnTo>
                  <a:pt x="0" y="3358518"/>
                </a:lnTo>
                <a:lnTo>
                  <a:pt x="1636514" y="3358518"/>
                </a:lnTo>
                <a:lnTo>
                  <a:pt x="163651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888873" y="5026488"/>
            <a:ext cx="3560124" cy="2291425"/>
          </a:xfrm>
          <a:custGeom>
            <a:avLst/>
            <a:gdLst/>
            <a:ahLst/>
            <a:cxnLst/>
            <a:rect l="l" t="t" r="r" b="b"/>
            <a:pathLst>
              <a:path w="5340186" h="3437138">
                <a:moveTo>
                  <a:pt x="0" y="0"/>
                </a:moveTo>
                <a:lnTo>
                  <a:pt x="5340186" y="0"/>
                </a:lnTo>
                <a:lnTo>
                  <a:pt x="5340186" y="3437138"/>
                </a:lnTo>
                <a:lnTo>
                  <a:pt x="0" y="34371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60221">
            <a:off x="9964589" y="-1263574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0" y="0"/>
                </a:moveTo>
                <a:lnTo>
                  <a:pt x="8072927" y="0"/>
                </a:lnTo>
                <a:lnTo>
                  <a:pt x="8072927" y="11502875"/>
                </a:lnTo>
                <a:lnTo>
                  <a:pt x="0" y="115028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1108811" flipH="1">
            <a:off x="-2490318" y="-2789629"/>
            <a:ext cx="5381951" cy="7668584"/>
          </a:xfrm>
          <a:custGeom>
            <a:avLst/>
            <a:gdLst/>
            <a:ahLst/>
            <a:cxnLst/>
            <a:rect l="l" t="t" r="r" b="b"/>
            <a:pathLst>
              <a:path w="8072927" h="11502876">
                <a:moveTo>
                  <a:pt x="8072927" y="0"/>
                </a:moveTo>
                <a:lnTo>
                  <a:pt x="0" y="0"/>
                </a:lnTo>
                <a:lnTo>
                  <a:pt x="0" y="11502876"/>
                </a:lnTo>
                <a:lnTo>
                  <a:pt x="8072927" y="11502876"/>
                </a:lnTo>
                <a:lnTo>
                  <a:pt x="8072927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2320348" y="3297297"/>
            <a:ext cx="7551304" cy="6294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666"/>
              </a:lnSpc>
              <a:spcBef>
                <a:spcPct val="0"/>
              </a:spcBef>
            </a:pPr>
            <a:r>
              <a:rPr lang="vi-VN" sz="4800" b="1" dirty="0">
                <a:solidFill>
                  <a:srgbClr val="644F41"/>
                </a:solidFill>
              </a:rPr>
              <a:t>Thử thách 2:</a:t>
            </a:r>
            <a:endParaRPr lang="en-US" sz="4800" b="1" dirty="0">
              <a:solidFill>
                <a:srgbClr val="644F41"/>
              </a:solidFill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3349251" y="-66705"/>
            <a:ext cx="3125957" cy="1216281"/>
          </a:xfrm>
          <a:custGeom>
            <a:avLst/>
            <a:gdLst/>
            <a:ahLst/>
            <a:cxnLst/>
            <a:rect l="l" t="t" r="r" b="b"/>
            <a:pathLst>
              <a:path w="4688935" h="1824422">
                <a:moveTo>
                  <a:pt x="0" y="0"/>
                </a:moveTo>
                <a:lnTo>
                  <a:pt x="4688936" y="0"/>
                </a:lnTo>
                <a:lnTo>
                  <a:pt x="4688936" y="1824422"/>
                </a:lnTo>
                <a:lnTo>
                  <a:pt x="0" y="18244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flipH="1">
            <a:off x="6933197" y="1275948"/>
            <a:ext cx="1772260" cy="689570"/>
          </a:xfrm>
          <a:custGeom>
            <a:avLst/>
            <a:gdLst/>
            <a:ahLst/>
            <a:cxnLst/>
            <a:rect l="l" t="t" r="r" b="b"/>
            <a:pathLst>
              <a:path w="2658390" h="1034355">
                <a:moveTo>
                  <a:pt x="2658390" y="0"/>
                </a:moveTo>
                <a:lnTo>
                  <a:pt x="0" y="0"/>
                </a:lnTo>
                <a:lnTo>
                  <a:pt x="0" y="1034355"/>
                </a:lnTo>
                <a:lnTo>
                  <a:pt x="2658390" y="1034355"/>
                </a:lnTo>
                <a:lnTo>
                  <a:pt x="265839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4069851" y="4776388"/>
            <a:ext cx="1126395" cy="438270"/>
          </a:xfrm>
          <a:custGeom>
            <a:avLst/>
            <a:gdLst/>
            <a:ahLst/>
            <a:cxnLst/>
            <a:rect l="l" t="t" r="r" b="b"/>
            <a:pathLst>
              <a:path w="1689593" h="657405">
                <a:moveTo>
                  <a:pt x="0" y="0"/>
                </a:moveTo>
                <a:lnTo>
                  <a:pt x="1689593" y="0"/>
                </a:lnTo>
                <a:lnTo>
                  <a:pt x="1689593" y="657406"/>
                </a:lnTo>
                <a:lnTo>
                  <a:pt x="0" y="65740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54352" y="3122565"/>
            <a:ext cx="1647126" cy="2680235"/>
          </a:xfrm>
          <a:custGeom>
            <a:avLst/>
            <a:gdLst/>
            <a:ahLst/>
            <a:cxnLst/>
            <a:rect l="l" t="t" r="r" b="b"/>
            <a:pathLst>
              <a:path w="2470689" h="4020352">
                <a:moveTo>
                  <a:pt x="0" y="0"/>
                </a:moveTo>
                <a:lnTo>
                  <a:pt x="2470690" y="0"/>
                </a:lnTo>
                <a:lnTo>
                  <a:pt x="2470690" y="4020352"/>
                </a:lnTo>
                <a:lnTo>
                  <a:pt x="0" y="402035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624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676650"/>
            <a:ext cx="10820400" cy="5486400"/>
            <a:chOff x="0" y="0"/>
            <a:chExt cx="4274726" cy="21674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CABE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74726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Freeform 5"/>
          <p:cNvSpPr/>
          <p:nvPr/>
        </p:nvSpPr>
        <p:spPr>
          <a:xfrm rot="1364432" flipH="1">
            <a:off x="-4114683" y="-3895860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2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2" y="12810982"/>
                </a:lnTo>
                <a:lnTo>
                  <a:pt x="952671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72440" flipH="1">
            <a:off x="8716934" y="-3584527"/>
            <a:ext cx="6351142" cy="8540655"/>
          </a:xfrm>
          <a:custGeom>
            <a:avLst/>
            <a:gdLst/>
            <a:ahLst/>
            <a:cxnLst/>
            <a:rect l="l" t="t" r="r" b="b"/>
            <a:pathLst>
              <a:path w="9526713" h="12810983">
                <a:moveTo>
                  <a:pt x="9526713" y="0"/>
                </a:moveTo>
                <a:lnTo>
                  <a:pt x="0" y="0"/>
                </a:lnTo>
                <a:lnTo>
                  <a:pt x="0" y="12810982"/>
                </a:lnTo>
                <a:lnTo>
                  <a:pt x="9526713" y="12810982"/>
                </a:lnTo>
                <a:lnTo>
                  <a:pt x="952671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585798" y="5296276"/>
            <a:ext cx="15363596" cy="1751849"/>
            <a:chOff x="0" y="0"/>
            <a:chExt cx="30727191" cy="3503698"/>
          </a:xfrm>
        </p:grpSpPr>
        <p:sp>
          <p:nvSpPr>
            <p:cNvPr id="8" name="Freeform 8"/>
            <p:cNvSpPr/>
            <p:nvPr/>
          </p:nvSpPr>
          <p:spPr>
            <a:xfrm>
              <a:off x="9966672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flipH="1">
              <a:off x="19933344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10793847" y="0"/>
                  </a:moveTo>
                  <a:lnTo>
                    <a:pt x="0" y="0"/>
                  </a:lnTo>
                  <a:lnTo>
                    <a:pt x="0" y="3503698"/>
                  </a:lnTo>
                  <a:lnTo>
                    <a:pt x="10793847" y="3503698"/>
                  </a:lnTo>
                  <a:lnTo>
                    <a:pt x="10793847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10793848" cy="3503698"/>
            </a:xfrm>
            <a:custGeom>
              <a:avLst/>
              <a:gdLst/>
              <a:ahLst/>
              <a:cxnLst/>
              <a:rect l="l" t="t" r="r" b="b"/>
              <a:pathLst>
                <a:path w="10793848" h="3503698">
                  <a:moveTo>
                    <a:pt x="0" y="0"/>
                  </a:moveTo>
                  <a:lnTo>
                    <a:pt x="10793848" y="0"/>
                  </a:lnTo>
                  <a:lnTo>
                    <a:pt x="10793848" y="3503698"/>
                  </a:lnTo>
                  <a:lnTo>
                    <a:pt x="0" y="35036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231393" y="866020"/>
            <a:ext cx="9284207" cy="1148592"/>
            <a:chOff x="0" y="0"/>
            <a:chExt cx="1136940" cy="45376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136940" cy="453765"/>
            </a:xfrm>
            <a:custGeom>
              <a:avLst/>
              <a:gdLst/>
              <a:ahLst/>
              <a:cxnLst/>
              <a:rect l="l" t="t" r="r" b="b"/>
              <a:pathLst>
                <a:path w="1136940" h="453765">
                  <a:moveTo>
                    <a:pt x="91465" y="0"/>
                  </a:moveTo>
                  <a:lnTo>
                    <a:pt x="1045475" y="0"/>
                  </a:lnTo>
                  <a:cubicBezTo>
                    <a:pt x="1069733" y="0"/>
                    <a:pt x="1092998" y="9636"/>
                    <a:pt x="1110151" y="26789"/>
                  </a:cubicBezTo>
                  <a:cubicBezTo>
                    <a:pt x="1127304" y="43942"/>
                    <a:pt x="1136940" y="67207"/>
                    <a:pt x="1136940" y="91465"/>
                  </a:cubicBezTo>
                  <a:lnTo>
                    <a:pt x="1136940" y="362300"/>
                  </a:lnTo>
                  <a:cubicBezTo>
                    <a:pt x="1136940" y="412815"/>
                    <a:pt x="1095990" y="453765"/>
                    <a:pt x="1045475" y="453765"/>
                  </a:cubicBezTo>
                  <a:lnTo>
                    <a:pt x="91465" y="453765"/>
                  </a:lnTo>
                  <a:cubicBezTo>
                    <a:pt x="40950" y="453765"/>
                    <a:pt x="0" y="412815"/>
                    <a:pt x="0" y="362300"/>
                  </a:cubicBezTo>
                  <a:lnTo>
                    <a:pt x="0" y="91465"/>
                  </a:lnTo>
                  <a:cubicBezTo>
                    <a:pt x="0" y="40950"/>
                    <a:pt x="40950" y="0"/>
                    <a:pt x="91465" y="0"/>
                  </a:cubicBezTo>
                  <a:close/>
                </a:path>
              </a:pathLst>
            </a:custGeom>
            <a:solidFill>
              <a:srgbClr val="5C7043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47625"/>
              <a:ext cx="1136940" cy="50139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60906" y="2100678"/>
            <a:ext cx="9870189" cy="3596417"/>
            <a:chOff x="0" y="0"/>
            <a:chExt cx="3899334" cy="14208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3899334" cy="1420807"/>
            </a:xfrm>
            <a:custGeom>
              <a:avLst/>
              <a:gdLst/>
              <a:ahLst/>
              <a:cxnLst/>
              <a:rect l="l" t="t" r="r" b="b"/>
              <a:pathLst>
                <a:path w="3899334" h="1420807">
                  <a:moveTo>
                    <a:pt x="26669" y="0"/>
                  </a:moveTo>
                  <a:lnTo>
                    <a:pt x="3872666" y="0"/>
                  </a:lnTo>
                  <a:cubicBezTo>
                    <a:pt x="3879738" y="0"/>
                    <a:pt x="3886522" y="2810"/>
                    <a:pt x="3891523" y="7811"/>
                  </a:cubicBezTo>
                  <a:cubicBezTo>
                    <a:pt x="3896524" y="12812"/>
                    <a:pt x="3899334" y="19596"/>
                    <a:pt x="3899334" y="26669"/>
                  </a:cubicBezTo>
                  <a:lnTo>
                    <a:pt x="3899334" y="1394138"/>
                  </a:lnTo>
                  <a:cubicBezTo>
                    <a:pt x="3899334" y="1401211"/>
                    <a:pt x="3896524" y="1407994"/>
                    <a:pt x="3891523" y="1412996"/>
                  </a:cubicBezTo>
                  <a:cubicBezTo>
                    <a:pt x="3886522" y="1417997"/>
                    <a:pt x="3879738" y="1420807"/>
                    <a:pt x="3872666" y="1420807"/>
                  </a:cubicBezTo>
                  <a:lnTo>
                    <a:pt x="26669" y="1420807"/>
                  </a:lnTo>
                  <a:cubicBezTo>
                    <a:pt x="19596" y="1420807"/>
                    <a:pt x="12812" y="1417997"/>
                    <a:pt x="7811" y="1412996"/>
                  </a:cubicBezTo>
                  <a:cubicBezTo>
                    <a:pt x="2810" y="1407994"/>
                    <a:pt x="0" y="1401211"/>
                    <a:pt x="0" y="1394138"/>
                  </a:cubicBezTo>
                  <a:lnTo>
                    <a:pt x="0" y="26669"/>
                  </a:lnTo>
                  <a:cubicBezTo>
                    <a:pt x="0" y="19596"/>
                    <a:pt x="2810" y="12812"/>
                    <a:pt x="7811" y="7811"/>
                  </a:cubicBezTo>
                  <a:cubicBezTo>
                    <a:pt x="12812" y="2810"/>
                    <a:pt x="19596" y="0"/>
                    <a:pt x="26669" y="0"/>
                  </a:cubicBezTo>
                  <a:close/>
                </a:path>
              </a:pathLst>
            </a:custGeom>
            <a:solidFill>
              <a:srgbClr val="859D68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3899334" cy="146843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28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6076300" y="5160515"/>
            <a:ext cx="865916" cy="865916"/>
          </a:xfrm>
          <a:custGeom>
            <a:avLst/>
            <a:gdLst/>
            <a:ahLst/>
            <a:cxnLst/>
            <a:rect l="l" t="t" r="r" b="b"/>
            <a:pathLst>
              <a:path w="1298874" h="1298874">
                <a:moveTo>
                  <a:pt x="0" y="0"/>
                </a:moveTo>
                <a:lnTo>
                  <a:pt x="1298874" y="0"/>
                </a:lnTo>
                <a:lnTo>
                  <a:pt x="1298874" y="1298874"/>
                </a:lnTo>
                <a:lnTo>
                  <a:pt x="0" y="1298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0290982" y="4962747"/>
            <a:ext cx="597379" cy="597379"/>
          </a:xfrm>
          <a:custGeom>
            <a:avLst/>
            <a:gdLst/>
            <a:ahLst/>
            <a:cxnLst/>
            <a:rect l="l" t="t" r="r" b="b"/>
            <a:pathLst>
              <a:path w="896068" h="896068">
                <a:moveTo>
                  <a:pt x="0" y="0"/>
                </a:moveTo>
                <a:lnTo>
                  <a:pt x="896068" y="0"/>
                </a:lnTo>
                <a:lnTo>
                  <a:pt x="896068" y="896067"/>
                </a:lnTo>
                <a:lnTo>
                  <a:pt x="0" y="89606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0376911" y="1822542"/>
            <a:ext cx="958871" cy="958871"/>
          </a:xfrm>
          <a:custGeom>
            <a:avLst/>
            <a:gdLst/>
            <a:ahLst/>
            <a:cxnLst/>
            <a:rect l="l" t="t" r="r" b="b"/>
            <a:pathLst>
              <a:path w="1438307" h="1438307">
                <a:moveTo>
                  <a:pt x="0" y="0"/>
                </a:moveTo>
                <a:lnTo>
                  <a:pt x="1438308" y="0"/>
                </a:lnTo>
                <a:lnTo>
                  <a:pt x="1438308" y="1438307"/>
                </a:lnTo>
                <a:lnTo>
                  <a:pt x="0" y="143830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232296" y="2672028"/>
            <a:ext cx="596583" cy="596583"/>
          </a:xfrm>
          <a:custGeom>
            <a:avLst/>
            <a:gdLst/>
            <a:ahLst/>
            <a:cxnLst/>
            <a:rect l="l" t="t" r="r" b="b"/>
            <a:pathLst>
              <a:path w="894874" h="894874">
                <a:moveTo>
                  <a:pt x="0" y="0"/>
                </a:moveTo>
                <a:lnTo>
                  <a:pt x="894874" y="0"/>
                </a:lnTo>
                <a:lnTo>
                  <a:pt x="894874" y="894874"/>
                </a:lnTo>
                <a:lnTo>
                  <a:pt x="0" y="89487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290225">
            <a:off x="10124219" y="3326115"/>
            <a:ext cx="2615139" cy="3632137"/>
          </a:xfrm>
          <a:custGeom>
            <a:avLst/>
            <a:gdLst/>
            <a:ahLst/>
            <a:cxnLst/>
            <a:rect l="l" t="t" r="r" b="b"/>
            <a:pathLst>
              <a:path w="3922708" h="5448206">
                <a:moveTo>
                  <a:pt x="0" y="0"/>
                </a:moveTo>
                <a:lnTo>
                  <a:pt x="3922709" y="0"/>
                </a:lnTo>
                <a:lnTo>
                  <a:pt x="3922709" y="5448207"/>
                </a:lnTo>
                <a:lnTo>
                  <a:pt x="0" y="544820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659942" y="4157651"/>
            <a:ext cx="3782671" cy="3198077"/>
          </a:xfrm>
          <a:custGeom>
            <a:avLst/>
            <a:gdLst/>
            <a:ahLst/>
            <a:cxnLst/>
            <a:rect l="l" t="t" r="r" b="b"/>
            <a:pathLst>
              <a:path w="5674007" h="4797115">
                <a:moveTo>
                  <a:pt x="0" y="0"/>
                </a:moveTo>
                <a:lnTo>
                  <a:pt x="5674007" y="0"/>
                </a:lnTo>
                <a:lnTo>
                  <a:pt x="5674007" y="4797115"/>
                </a:lnTo>
                <a:lnTo>
                  <a:pt x="0" y="4797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51" name="Freeform 51"/>
          <p:cNvSpPr/>
          <p:nvPr/>
        </p:nvSpPr>
        <p:spPr>
          <a:xfrm flipH="1">
            <a:off x="-909189" y="2321217"/>
            <a:ext cx="1818378" cy="707515"/>
          </a:xfrm>
          <a:custGeom>
            <a:avLst/>
            <a:gdLst/>
            <a:ahLst/>
            <a:cxnLst/>
            <a:rect l="l" t="t" r="r" b="b"/>
            <a:pathLst>
              <a:path w="2727567" h="1061272">
                <a:moveTo>
                  <a:pt x="2727568" y="0"/>
                </a:moveTo>
                <a:lnTo>
                  <a:pt x="0" y="0"/>
                </a:lnTo>
                <a:lnTo>
                  <a:pt x="0" y="1061272"/>
                </a:lnTo>
                <a:lnTo>
                  <a:pt x="2727568" y="1061272"/>
                </a:lnTo>
                <a:lnTo>
                  <a:pt x="2727568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22"/>
          <p:cNvSpPr txBox="1"/>
          <p:nvPr/>
        </p:nvSpPr>
        <p:spPr>
          <a:xfrm>
            <a:off x="1494971" y="942194"/>
            <a:ext cx="888194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2: Hướng dẫn các bạn vẽ bản thiết kế con diều trên giấy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báo.</a:t>
            </a:r>
            <a:r>
              <a:rPr lang="en-US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Trước </a:t>
            </a:r>
            <a:r>
              <a:rPr lang="vi-VN" sz="24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 vẽ, các bạn có thể tự điều chỉnh kích thước theo kích thước tờ giấy.</a:t>
            </a:r>
            <a:endParaRPr lang="en-US" sz="24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ounded Rectangular Callout 52"/>
          <p:cNvSpPr/>
          <p:nvPr/>
        </p:nvSpPr>
        <p:spPr>
          <a:xfrm>
            <a:off x="1364623" y="2705228"/>
            <a:ext cx="4710079" cy="2540559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>
              <a:spcBef>
                <a:spcPct val="0"/>
              </a:spcBef>
            </a:pPr>
            <a:r>
              <a:rPr lang="en-US" altLang="en-US" sz="2800" b="1" u="sng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 </a:t>
            </a:r>
            <a:r>
              <a:rPr lang="en-US" altLang="en-US" sz="2800" b="1" u="sng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Vẽ đoạn thẳng AB dài 20 cm. Vẽ trung điểm H của đoạn thẳng AB.</a:t>
            </a:r>
            <a:endParaRPr lang="en-US" altLang="en-US" sz="28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1250" t="36666" r="55834" b="44074"/>
          <a:stretch/>
        </p:blipFill>
        <p:spPr>
          <a:xfrm>
            <a:off x="6303167" y="3317767"/>
            <a:ext cx="4568033" cy="150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974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40</TotalTime>
  <Words>560</Words>
  <Application>Microsoft Office PowerPoint</Application>
  <PresentationFormat>Widescreen</PresentationFormat>
  <Paragraphs>76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UTM Erie Black</vt:lpstr>
      <vt:lpstr>iCiel Brush Up</vt:lpstr>
      <vt:lpstr>Arial</vt:lpstr>
      <vt:lpstr>Calibri</vt:lpstr>
      <vt:lpstr>#9Slide07 SVNBango</vt:lpstr>
      <vt:lpstr>Halley</vt:lpstr>
      <vt:lpstr>Cambria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MANG NON</cp:keywords>
  <dc:description>9Slide.vn</dc:description>
  <cp:lastModifiedBy>Hà Lê</cp:lastModifiedBy>
  <cp:revision>11</cp:revision>
  <dcterms:created xsi:type="dcterms:W3CDTF">2023-10-27T08:14:04Z</dcterms:created>
  <dcterms:modified xsi:type="dcterms:W3CDTF">2023-11-20T15:35:31Z</dcterms:modified>
  <cp:category>9Slide.vn</cp:category>
</cp:coreProperties>
</file>